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vml" ContentType="application/vnd.openxmlformats-officedocument.vmlDrawing"/>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33"/>
  </p:notesMasterIdLst>
  <p:sldIdLst>
    <p:sldId id="257" r:id="rId2"/>
    <p:sldId id="334" r:id="rId3"/>
    <p:sldId id="335" r:id="rId4"/>
    <p:sldId id="258" r:id="rId5"/>
    <p:sldId id="274" r:id="rId6"/>
    <p:sldId id="293" r:id="rId7"/>
    <p:sldId id="259" r:id="rId8"/>
    <p:sldId id="277" r:id="rId9"/>
    <p:sldId id="298" r:id="rId10"/>
    <p:sldId id="278" r:id="rId11"/>
    <p:sldId id="279" r:id="rId12"/>
    <p:sldId id="296" r:id="rId13"/>
    <p:sldId id="297" r:id="rId14"/>
    <p:sldId id="302" r:id="rId15"/>
    <p:sldId id="291" r:id="rId16"/>
    <p:sldId id="276" r:id="rId17"/>
    <p:sldId id="281" r:id="rId18"/>
    <p:sldId id="282" r:id="rId19"/>
    <p:sldId id="299" r:id="rId20"/>
    <p:sldId id="331" r:id="rId21"/>
    <p:sldId id="328" r:id="rId22"/>
    <p:sldId id="330" r:id="rId23"/>
    <p:sldId id="283" r:id="rId24"/>
    <p:sldId id="327" r:id="rId25"/>
    <p:sldId id="332" r:id="rId26"/>
    <p:sldId id="284" r:id="rId27"/>
    <p:sldId id="285" r:id="rId28"/>
    <p:sldId id="286" r:id="rId29"/>
    <p:sldId id="304" r:id="rId30"/>
    <p:sldId id="333" r:id="rId31"/>
    <p:sldId id="336" r:id="rId32"/>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000080"/>
    <a:srgbClr val="993300"/>
    <a:srgbClr val="FFFFFF"/>
    <a:srgbClr val="F2F2F2"/>
    <a:srgbClr val="CC00CC"/>
    <a:srgbClr val="7A3D00"/>
    <a:srgbClr val="D60093"/>
    <a:srgbClr val="800080"/>
    <a:srgbClr val="0066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6544" autoAdjust="0"/>
    <p:restoredTop sz="94660"/>
  </p:normalViewPr>
  <p:slideViewPr>
    <p:cSldViewPr snapToGrid="0">
      <p:cViewPr varScale="1">
        <p:scale>
          <a:sx n="86" d="100"/>
          <a:sy n="86" d="100"/>
        </p:scale>
        <p:origin x="953" y="24"/>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21" Type="http://schemas.openxmlformats.org/officeDocument/2006/relationships/slide" Target="slides/slide20.xml"/><Relationship Id="rId34" Type="http://schemas.openxmlformats.org/officeDocument/2006/relationships/presProps" Target="presProps.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notesMaster" Target="notesMasters/notesMaster1.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tableStyles" Target="tableStyle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theme" Target="theme/theme1.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viewProps" Target="viewProps.xml"/><Relationship Id="rId8" Type="http://schemas.openxmlformats.org/officeDocument/2006/relationships/slide" Target="slides/slide7.xml"/><Relationship Id="rId3" Type="http://schemas.openxmlformats.org/officeDocument/2006/relationships/slide" Target="slides/slide2.xml"/></Relationships>
</file>

<file path=ppt/charts/_rels/chart1.xml.rels><?xml version="1.0" encoding="UTF-8" standalone="yes"?>
<Relationships xmlns="http://schemas.openxmlformats.org/package/2006/relationships"><Relationship Id="rId3" Type="http://schemas.openxmlformats.org/officeDocument/2006/relationships/oleObject" Target="file:///C:\G&#246;ttingen\W.Link\Daten%20(D)\MODULE\Modul-GPPB\GPPB%20WS%202020-21+2022-23\plus%2023-24\von%20Hilke%20Daten%20Main%20Effect%20Interactions.xlsx" TargetMode="External"/><Relationship Id="rId2" Type="http://schemas.microsoft.com/office/2011/relationships/chartColorStyle" Target="colors1.xml"/><Relationship Id="rId1" Type="http://schemas.microsoft.com/office/2011/relationships/chartStyle" Target="style1.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680" b="0" i="0" u="none" strike="noStrike" kern="1200" spc="0" baseline="0">
                <a:solidFill>
                  <a:schemeClr val="tx1"/>
                </a:solidFill>
                <a:latin typeface="Arial" panose="020B0604020202020204" pitchFamily="34" charset="0"/>
                <a:ea typeface="+mn-ea"/>
                <a:cs typeface="Arial" panose="020B0604020202020204" pitchFamily="34" charset="0"/>
              </a:defRPr>
            </a:pPr>
            <a:r>
              <a:rPr lang="en-GB" baseline="0" dirty="0">
                <a:solidFill>
                  <a:schemeClr val="tx1"/>
                </a:solidFill>
              </a:rPr>
              <a:t>'True' entry results vs. </a:t>
            </a:r>
            <a:r>
              <a:rPr lang="en-GB" baseline="0" dirty="0">
                <a:solidFill>
                  <a:srgbClr val="0000FF"/>
                </a:solidFill>
              </a:rPr>
              <a:t>main-effect-predicted values</a:t>
            </a:r>
            <a:r>
              <a:rPr lang="en-GB" baseline="0" dirty="0">
                <a:solidFill>
                  <a:schemeClr val="tx1"/>
                </a:solidFill>
              </a:rPr>
              <a:t> of entries</a:t>
            </a:r>
          </a:p>
        </c:rich>
      </c:tx>
      <c:overlay val="0"/>
      <c:spPr>
        <a:noFill/>
        <a:ln>
          <a:noFill/>
        </a:ln>
        <a:effectLst/>
      </c:spPr>
      <c:txPr>
        <a:bodyPr rot="0" spcFirstLastPara="1" vertOverflow="ellipsis" vert="horz" wrap="square" anchor="ctr" anchorCtr="1"/>
        <a:lstStyle/>
        <a:p>
          <a:pPr>
            <a:defRPr sz="1680" b="0" i="0" u="none" strike="noStrike" kern="1200" spc="0" baseline="0">
              <a:solidFill>
                <a:schemeClr val="tx1"/>
              </a:solidFill>
              <a:latin typeface="Arial" panose="020B0604020202020204" pitchFamily="34" charset="0"/>
              <a:ea typeface="+mn-ea"/>
              <a:cs typeface="Arial" panose="020B0604020202020204" pitchFamily="34" charset="0"/>
            </a:defRPr>
          </a:pPr>
          <a:endParaRPr lang="en-US"/>
        </a:p>
      </c:txPr>
    </c:title>
    <c:autoTitleDeleted val="0"/>
    <c:plotArea>
      <c:layout>
        <c:manualLayout>
          <c:layoutTarget val="inner"/>
          <c:xMode val="edge"/>
          <c:yMode val="edge"/>
          <c:x val="0.18161870011585993"/>
          <c:y val="0.12337620987627097"/>
          <c:w val="0.76620088021369726"/>
          <c:h val="0.73607890067578097"/>
        </c:manualLayout>
      </c:layout>
      <c:scatterChart>
        <c:scatterStyle val="lineMarker"/>
        <c:varyColors val="0"/>
        <c:ser>
          <c:idx val="0"/>
          <c:order val="0"/>
          <c:spPr>
            <a:ln w="19050" cap="rnd">
              <a:noFill/>
              <a:round/>
            </a:ln>
            <a:effectLst/>
          </c:spPr>
          <c:marker>
            <c:symbol val="circle"/>
            <c:size val="5"/>
            <c:spPr>
              <a:solidFill>
                <a:schemeClr val="tx1"/>
              </a:solidFill>
              <a:ln w="9525">
                <a:solidFill>
                  <a:schemeClr val="accent1"/>
                </a:solidFill>
              </a:ln>
              <a:effectLst/>
            </c:spPr>
          </c:marker>
          <c:trendline>
            <c:spPr>
              <a:ln w="19050" cap="rnd">
                <a:solidFill>
                  <a:schemeClr val="accent1"/>
                </a:solidFill>
                <a:prstDash val="sysDot"/>
              </a:ln>
              <a:effectLst/>
            </c:spPr>
            <c:trendlineType val="linear"/>
            <c:dispRSqr val="0"/>
            <c:dispEq val="0"/>
          </c:trendline>
          <c:trendline>
            <c:spPr>
              <a:ln w="19050" cap="rnd">
                <a:solidFill>
                  <a:schemeClr val="accent1"/>
                </a:solidFill>
                <a:prstDash val="sysDot"/>
              </a:ln>
              <a:effectLst/>
            </c:spPr>
            <c:trendlineType val="linear"/>
            <c:dispRSqr val="1"/>
            <c:dispEq val="1"/>
            <c:trendlineLbl>
              <c:layout>
                <c:manualLayout>
                  <c:x val="-0.2271108232492276"/>
                  <c:y val="-0.10179215115669912"/>
                </c:manualLayout>
              </c:layout>
              <c:tx>
                <c:rich>
                  <a:bodyPr rot="0" spcFirstLastPara="1" vertOverflow="ellipsis" vert="horz" wrap="square" anchor="ctr" anchorCtr="1"/>
                  <a:lstStyle/>
                  <a:p>
                    <a:pPr>
                      <a:defRPr sz="1400" b="0" i="0" u="none" strike="noStrike" kern="1200" baseline="0">
                        <a:solidFill>
                          <a:schemeClr val="tx1"/>
                        </a:solidFill>
                        <a:latin typeface="Arial" panose="020B0604020202020204" pitchFamily="34" charset="0"/>
                        <a:ea typeface="+mn-ea"/>
                        <a:cs typeface="Arial" panose="020B0604020202020204" pitchFamily="34" charset="0"/>
                      </a:defRPr>
                    </a:pPr>
                    <a:r>
                      <a:rPr lang="en-US" baseline="0" dirty="0">
                        <a:solidFill>
                          <a:schemeClr val="tx1"/>
                        </a:solidFill>
                      </a:rPr>
                      <a:t>R² = 0.808</a:t>
                    </a:r>
                    <a:br>
                      <a:rPr lang="en-US" baseline="0" dirty="0">
                        <a:solidFill>
                          <a:schemeClr val="tx1"/>
                        </a:solidFill>
                      </a:rPr>
                    </a:br>
                    <a:r>
                      <a:rPr lang="en-US" baseline="0" dirty="0">
                        <a:solidFill>
                          <a:schemeClr val="tx1"/>
                        </a:solidFill>
                      </a:rPr>
                      <a:t>r=0.899</a:t>
                    </a:r>
                    <a:endParaRPr lang="en-US" dirty="0">
                      <a:solidFill>
                        <a:schemeClr val="tx1"/>
                      </a:solidFill>
                    </a:endParaRPr>
                  </a:p>
                </c:rich>
              </c:tx>
              <c:numFmt formatCode="General" sourceLinked="0"/>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trendlineLbl>
          </c:trendline>
          <c:xVal>
            <c:numRef>
              <c:f>Sheet2!$T$53:$T$63</c:f>
              <c:numCache>
                <c:formatCode>0.00</c:formatCode>
                <c:ptCount val="11"/>
                <c:pt idx="0">
                  <c:v>45.698636363636361</c:v>
                </c:pt>
                <c:pt idx="1">
                  <c:v>67.122818181818189</c:v>
                </c:pt>
                <c:pt idx="2">
                  <c:v>57.544272727272741</c:v>
                </c:pt>
                <c:pt idx="3">
                  <c:v>68.123909090909109</c:v>
                </c:pt>
                <c:pt idx="4">
                  <c:v>58.673909090909078</c:v>
                </c:pt>
                <c:pt idx="5">
                  <c:v>65.915727272727253</c:v>
                </c:pt>
                <c:pt idx="6">
                  <c:v>61.43236363636364</c:v>
                </c:pt>
                <c:pt idx="7">
                  <c:v>68.547454545454542</c:v>
                </c:pt>
                <c:pt idx="8">
                  <c:v>64.563727272727263</c:v>
                </c:pt>
                <c:pt idx="9">
                  <c:v>71.184454545454557</c:v>
                </c:pt>
                <c:pt idx="10">
                  <c:v>70.374909090909085</c:v>
                </c:pt>
              </c:numCache>
            </c:numRef>
          </c:xVal>
          <c:yVal>
            <c:numRef>
              <c:f>Sheet2!$U$53:$U$63</c:f>
              <c:numCache>
                <c:formatCode>0.00</c:formatCode>
                <c:ptCount val="11"/>
                <c:pt idx="0">
                  <c:v>46.74</c:v>
                </c:pt>
                <c:pt idx="1">
                  <c:v>71.489999999999995</c:v>
                </c:pt>
                <c:pt idx="2">
                  <c:v>50.58</c:v>
                </c:pt>
                <c:pt idx="3">
                  <c:v>66.53</c:v>
                </c:pt>
                <c:pt idx="4">
                  <c:v>62.63</c:v>
                </c:pt>
                <c:pt idx="5">
                  <c:v>68.73</c:v>
                </c:pt>
                <c:pt idx="6">
                  <c:v>54.43</c:v>
                </c:pt>
                <c:pt idx="7">
                  <c:v>68.66</c:v>
                </c:pt>
                <c:pt idx="8">
                  <c:v>67.75</c:v>
                </c:pt>
                <c:pt idx="9">
                  <c:v>70.59</c:v>
                </c:pt>
                <c:pt idx="10">
                  <c:v>72.069999999999993</c:v>
                </c:pt>
              </c:numCache>
            </c:numRef>
          </c:yVal>
          <c:smooth val="0"/>
          <c:extLst>
            <c:ext xmlns:c16="http://schemas.microsoft.com/office/drawing/2014/chart" uri="{C3380CC4-5D6E-409C-BE32-E72D297353CC}">
              <c16:uniqueId val="{00000000-CC6B-496B-A3BD-79B9B842ACF3}"/>
            </c:ext>
          </c:extLst>
        </c:ser>
        <c:dLbls>
          <c:showLegendKey val="0"/>
          <c:showVal val="0"/>
          <c:showCatName val="0"/>
          <c:showSerName val="0"/>
          <c:showPercent val="0"/>
          <c:showBubbleSize val="0"/>
        </c:dLbls>
        <c:axId val="548321320"/>
        <c:axId val="548320008"/>
      </c:scatterChart>
      <c:valAx>
        <c:axId val="548321320"/>
        <c:scaling>
          <c:orientation val="minMax"/>
          <c:min val="4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400" b="0" i="0" u="none" strike="noStrike" kern="1200" baseline="0">
                    <a:solidFill>
                      <a:srgbClr val="0000FF"/>
                    </a:solidFill>
                    <a:latin typeface="Arial" panose="020B0604020202020204" pitchFamily="34" charset="0"/>
                    <a:ea typeface="+mn-ea"/>
                    <a:cs typeface="Arial" panose="020B0604020202020204" pitchFamily="34" charset="0"/>
                  </a:defRPr>
                </a:pPr>
                <a:r>
                  <a:rPr lang="en-GB" dirty="0">
                    <a:solidFill>
                      <a:srgbClr val="0000FF"/>
                    </a:solidFill>
                  </a:rPr>
                  <a:t>Predicted entry results</a:t>
                </a:r>
              </a:p>
            </c:rich>
          </c:tx>
          <c:layout>
            <c:manualLayout>
              <c:xMode val="edge"/>
              <c:yMode val="edge"/>
              <c:x val="0.33465298339340888"/>
              <c:y val="0.93612471637601313"/>
            </c:manualLayout>
          </c:layout>
          <c:overlay val="0"/>
          <c:spPr>
            <a:noFill/>
            <a:ln>
              <a:noFill/>
            </a:ln>
            <a:effectLst/>
          </c:spPr>
          <c:txPr>
            <a:bodyPr rot="0" spcFirstLastPara="1" vertOverflow="ellipsis" vert="horz" wrap="square" anchor="ctr" anchorCtr="1"/>
            <a:lstStyle/>
            <a:p>
              <a:pPr>
                <a:defRPr sz="1400" b="0" i="0" u="none" strike="noStrike" kern="1200" baseline="0">
                  <a:solidFill>
                    <a:srgbClr val="0000FF"/>
                  </a:solidFill>
                  <a:latin typeface="Arial" panose="020B0604020202020204" pitchFamily="34" charset="0"/>
                  <a:ea typeface="+mn-ea"/>
                  <a:cs typeface="Arial" panose="020B0604020202020204" pitchFamily="34" charset="0"/>
                </a:defRPr>
              </a:pPr>
              <a:endParaRPr lang="en-US"/>
            </a:p>
          </c:txPr>
        </c:title>
        <c:numFmt formatCode="0" sourceLinked="0"/>
        <c:majorTickMark val="out"/>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400" b="0" i="0" u="none" strike="noStrike" kern="1200" baseline="0">
                <a:solidFill>
                  <a:srgbClr val="0000FF"/>
                </a:solidFill>
                <a:latin typeface="Arial" panose="020B0604020202020204" pitchFamily="34" charset="0"/>
                <a:ea typeface="+mn-ea"/>
                <a:cs typeface="Arial" panose="020B0604020202020204" pitchFamily="34" charset="0"/>
              </a:defRPr>
            </a:pPr>
            <a:endParaRPr lang="en-US"/>
          </a:p>
        </c:txPr>
        <c:crossAx val="548320008"/>
        <c:crosses val="autoZero"/>
        <c:crossBetween val="midCat"/>
        <c:minorUnit val="10"/>
      </c:valAx>
      <c:valAx>
        <c:axId val="548320008"/>
        <c:scaling>
          <c:orientation val="minMax"/>
          <c:min val="40"/>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solidFill>
                    <a:latin typeface="Arial" panose="020B0604020202020204" pitchFamily="34" charset="0"/>
                    <a:ea typeface="+mn-ea"/>
                    <a:cs typeface="Arial" panose="020B0604020202020204" pitchFamily="34" charset="0"/>
                  </a:defRPr>
                </a:pPr>
                <a:r>
                  <a:rPr lang="en-GB">
                    <a:solidFill>
                      <a:schemeClr val="tx1"/>
                    </a:solidFill>
                  </a:rPr>
                  <a:t>'True' entry results</a:t>
                </a:r>
              </a:p>
            </c:rich>
          </c:tx>
          <c:layout>
            <c:manualLayout>
              <c:xMode val="edge"/>
              <c:yMode val="edge"/>
              <c:x val="4.5678182929969106E-2"/>
              <c:y val="0.34656891712358179"/>
            </c:manualLayout>
          </c:layout>
          <c:overlay val="0"/>
          <c:spPr>
            <a:noFill/>
            <a:ln>
              <a:noFill/>
            </a:ln>
            <a:effectLst/>
          </c:spPr>
          <c:txPr>
            <a:bodyPr rot="-5400000" spcFirstLastPara="1" vertOverflow="ellipsis" vert="horz" wrap="square" anchor="ctr" anchorCtr="1"/>
            <a:lstStyle/>
            <a:p>
              <a:pPr>
                <a:defRPr sz="14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title>
        <c:numFmt formatCode="0" sourceLinked="0"/>
        <c:majorTickMark val="out"/>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400" b="0" i="0" u="none" strike="noStrike" kern="1200" baseline="0">
                <a:solidFill>
                  <a:schemeClr val="tx1"/>
                </a:solidFill>
                <a:latin typeface="Arial" panose="020B0604020202020204" pitchFamily="34" charset="0"/>
                <a:ea typeface="+mn-ea"/>
                <a:cs typeface="Arial" panose="020B0604020202020204" pitchFamily="34" charset="0"/>
              </a:defRPr>
            </a:pPr>
            <a:endParaRPr lang="en-US"/>
          </a:p>
        </c:txPr>
        <c:crossAx val="548321320"/>
        <c:crosses val="autoZero"/>
        <c:crossBetween val="midCat"/>
        <c:majorUnit val="10"/>
        <c:minorUnit val="10"/>
      </c:valAx>
      <c:spPr>
        <a:noFill/>
        <a:ln>
          <a:noFill/>
        </a:ln>
        <a:effectLst>
          <a:outerShdw blurRad="50800" dist="38100" dir="2700000" algn="tl" rotWithShape="0">
            <a:prstClr val="black">
              <a:alpha val="40000"/>
            </a:prstClr>
          </a:outerShdw>
        </a:effectLst>
      </c:spPr>
    </c:plotArea>
    <c:plotVisOnly val="1"/>
    <c:dispBlanksAs val="gap"/>
    <c:showDLblsOverMax val="0"/>
  </c:chart>
  <c:spPr>
    <a:solidFill>
      <a:schemeClr val="bg1"/>
    </a:solidFill>
    <a:ln>
      <a:noFill/>
    </a:ln>
    <a:effectLst/>
  </c:spPr>
  <c:txPr>
    <a:bodyPr/>
    <a:lstStyle/>
    <a:p>
      <a:pPr>
        <a:defRPr sz="1400">
          <a:latin typeface="Arial" panose="020B0604020202020204" pitchFamily="34" charset="0"/>
          <a:cs typeface="Arial" panose="020B0604020202020204" pitchFamily="34" charset="0"/>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drawings/_rels/vmlDrawing1.vml.rels><?xml version="1.0" encoding="UTF-8" standalone="yes"?>
<Relationships xmlns="http://schemas.openxmlformats.org/package/2006/relationships"><Relationship Id="rId1" Type="http://schemas.openxmlformats.org/officeDocument/2006/relationships/image" Target="../media/image10.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11.e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13.e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14.e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18.e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137A48E-1964-457D-B227-5F3A09DF7541}" type="datetimeFigureOut">
              <a:rPr lang="en-GB" smtClean="0"/>
              <a:t>22/07/2026</a:t>
            </a:fld>
            <a:endParaRPr lang="en-GB"/>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GB"/>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B5FF0F6C-B4E4-4309-8028-6C89D71DCE95}" type="slidenum">
              <a:rPr lang="en-GB" smtClean="0"/>
              <a:t>‹#›</a:t>
            </a:fld>
            <a:endParaRPr lang="en-GB"/>
          </a:p>
        </p:txBody>
      </p:sp>
    </p:spTree>
    <p:extLst>
      <p:ext uri="{BB962C8B-B14F-4D97-AF65-F5344CB8AC3E}">
        <p14:creationId xmlns:p14="http://schemas.microsoft.com/office/powerpoint/2010/main" val="295322586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7"/>
          <p:cNvSpPr>
            <a:spLocks noGrp="1" noChangeArrowheads="1"/>
          </p:cNvSpPr>
          <p:nvPr>
            <p:ph type="sldNum" sz="quarter" idx="5"/>
          </p:nvPr>
        </p:nvSpPr>
        <p:spPr>
          <a:noFill/>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fld id="{A32B77E6-6B5A-4052-B67C-1414934AC1E6}" type="slidenum">
              <a:rPr lang="de-DE" altLang="de-DE" sz="1200"/>
              <a:pPr eaLnBrk="1" hangingPunct="1"/>
              <a:t>19</a:t>
            </a:fld>
            <a:endParaRPr lang="de-DE" altLang="de-DE" sz="1200"/>
          </a:p>
        </p:txBody>
      </p:sp>
      <p:sp>
        <p:nvSpPr>
          <p:cNvPr id="56323" name="Rectangle 2"/>
          <p:cNvSpPr>
            <a:spLocks noGrp="1" noRot="1" noChangeAspect="1" noChangeArrowheads="1" noTextEdit="1"/>
          </p:cNvSpPr>
          <p:nvPr>
            <p:ph type="sldImg"/>
          </p:nvPr>
        </p:nvSpPr>
        <p:spPr>
          <a:solidFill>
            <a:srgbClr val="FFFFFF"/>
          </a:solidFill>
          <a:ln/>
        </p:spPr>
      </p:sp>
      <p:sp>
        <p:nvSpPr>
          <p:cNvPr id="56324"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de-DE" altLang="de-DE"/>
          </a:p>
        </p:txBody>
      </p:sp>
    </p:spTree>
    <p:extLst>
      <p:ext uri="{BB962C8B-B14F-4D97-AF65-F5344CB8AC3E}">
        <p14:creationId xmlns:p14="http://schemas.microsoft.com/office/powerpoint/2010/main" val="258679862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7"/>
          <p:cNvSpPr>
            <a:spLocks noGrp="1" noChangeArrowheads="1"/>
          </p:cNvSpPr>
          <p:nvPr>
            <p:ph type="sldNum" sz="quarter" idx="5"/>
          </p:nvPr>
        </p:nvSpPr>
        <p:spPr>
          <a:noFill/>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fld id="{A32B77E6-6B5A-4052-B67C-1414934AC1E6}" type="slidenum">
              <a:rPr lang="de-DE" altLang="de-DE" sz="1200"/>
              <a:pPr eaLnBrk="1" hangingPunct="1"/>
              <a:t>20</a:t>
            </a:fld>
            <a:endParaRPr lang="de-DE" altLang="de-DE" sz="1200"/>
          </a:p>
        </p:txBody>
      </p:sp>
      <p:sp>
        <p:nvSpPr>
          <p:cNvPr id="56323" name="Rectangle 2"/>
          <p:cNvSpPr>
            <a:spLocks noGrp="1" noRot="1" noChangeAspect="1" noChangeArrowheads="1" noTextEdit="1"/>
          </p:cNvSpPr>
          <p:nvPr>
            <p:ph type="sldImg"/>
          </p:nvPr>
        </p:nvSpPr>
        <p:spPr>
          <a:solidFill>
            <a:srgbClr val="FFFFFF"/>
          </a:solidFill>
          <a:ln/>
        </p:spPr>
      </p:sp>
      <p:sp>
        <p:nvSpPr>
          <p:cNvPr id="56324"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de-DE" altLang="de-DE"/>
          </a:p>
        </p:txBody>
      </p:sp>
    </p:spTree>
    <p:extLst>
      <p:ext uri="{BB962C8B-B14F-4D97-AF65-F5344CB8AC3E}">
        <p14:creationId xmlns:p14="http://schemas.microsoft.com/office/powerpoint/2010/main" val="361574186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7"/>
          <p:cNvSpPr>
            <a:spLocks noGrp="1" noChangeArrowheads="1"/>
          </p:cNvSpPr>
          <p:nvPr>
            <p:ph type="sldNum" sz="quarter" idx="5"/>
          </p:nvPr>
        </p:nvSpPr>
        <p:spPr>
          <a:noFill/>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fld id="{A32B77E6-6B5A-4052-B67C-1414934AC1E6}" type="slidenum">
              <a:rPr lang="de-DE" altLang="de-DE" sz="1200"/>
              <a:pPr eaLnBrk="1" hangingPunct="1"/>
              <a:t>21</a:t>
            </a:fld>
            <a:endParaRPr lang="de-DE" altLang="de-DE" sz="1200"/>
          </a:p>
        </p:txBody>
      </p:sp>
      <p:sp>
        <p:nvSpPr>
          <p:cNvPr id="56323" name="Rectangle 2"/>
          <p:cNvSpPr>
            <a:spLocks noGrp="1" noRot="1" noChangeAspect="1" noChangeArrowheads="1" noTextEdit="1"/>
          </p:cNvSpPr>
          <p:nvPr>
            <p:ph type="sldImg"/>
          </p:nvPr>
        </p:nvSpPr>
        <p:spPr>
          <a:solidFill>
            <a:srgbClr val="FFFFFF"/>
          </a:solidFill>
          <a:ln/>
        </p:spPr>
      </p:sp>
      <p:sp>
        <p:nvSpPr>
          <p:cNvPr id="56324"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de-DE" altLang="de-DE"/>
          </a:p>
        </p:txBody>
      </p:sp>
    </p:spTree>
    <p:extLst>
      <p:ext uri="{BB962C8B-B14F-4D97-AF65-F5344CB8AC3E}">
        <p14:creationId xmlns:p14="http://schemas.microsoft.com/office/powerpoint/2010/main" val="120849318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7"/>
          <p:cNvSpPr>
            <a:spLocks noGrp="1" noChangeArrowheads="1"/>
          </p:cNvSpPr>
          <p:nvPr>
            <p:ph type="sldNum" sz="quarter" idx="5"/>
          </p:nvPr>
        </p:nvSpPr>
        <p:spPr>
          <a:noFill/>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fld id="{A32B77E6-6B5A-4052-B67C-1414934AC1E6}" type="slidenum">
              <a:rPr lang="de-DE" altLang="de-DE" sz="1200"/>
              <a:pPr eaLnBrk="1" hangingPunct="1"/>
              <a:t>22</a:t>
            </a:fld>
            <a:endParaRPr lang="de-DE" altLang="de-DE" sz="1200"/>
          </a:p>
        </p:txBody>
      </p:sp>
      <p:sp>
        <p:nvSpPr>
          <p:cNvPr id="56323" name="Rectangle 2"/>
          <p:cNvSpPr>
            <a:spLocks noGrp="1" noRot="1" noChangeAspect="1" noChangeArrowheads="1" noTextEdit="1"/>
          </p:cNvSpPr>
          <p:nvPr>
            <p:ph type="sldImg"/>
          </p:nvPr>
        </p:nvSpPr>
        <p:spPr>
          <a:solidFill>
            <a:srgbClr val="FFFFFF"/>
          </a:solidFill>
          <a:ln/>
        </p:spPr>
      </p:sp>
      <p:sp>
        <p:nvSpPr>
          <p:cNvPr id="56324" name="Rectangle 3"/>
          <p:cNvSpPr>
            <a:spLocks noGrp="1" noChangeArrowheads="1"/>
          </p:cNvSpPr>
          <p:nvPr>
            <p:ph type="body" idx="1"/>
          </p:nvPr>
        </p:nvSpPr>
        <p:spPr>
          <a:solidFill>
            <a:srgbClr val="FFFFFF"/>
          </a:solidFill>
          <a:ln>
            <a:solidFill>
              <a:srgbClr val="000000"/>
            </a:solidFill>
            <a:miter lim="800000"/>
            <a:headEnd/>
            <a:tailEnd/>
          </a:ln>
        </p:spPr>
        <p:txBody>
          <a:bodyPr/>
          <a:lstStyle/>
          <a:p>
            <a:pPr eaLnBrk="1" hangingPunct="1"/>
            <a:endParaRPr lang="de-DE" altLang="de-DE"/>
          </a:p>
        </p:txBody>
      </p:sp>
    </p:spTree>
    <p:extLst>
      <p:ext uri="{BB962C8B-B14F-4D97-AF65-F5344CB8AC3E}">
        <p14:creationId xmlns:p14="http://schemas.microsoft.com/office/powerpoint/2010/main" val="11719102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GB"/>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a:p>
        </p:txBody>
      </p:sp>
      <p:sp>
        <p:nvSpPr>
          <p:cNvPr id="4" name="Date Placeholder 3"/>
          <p:cNvSpPr>
            <a:spLocks noGrp="1"/>
          </p:cNvSpPr>
          <p:nvPr>
            <p:ph type="dt" sz="half" idx="10"/>
          </p:nvPr>
        </p:nvSpPr>
        <p:spPr/>
        <p:txBody>
          <a:bodyPr/>
          <a:lstStyle/>
          <a:p>
            <a:fld id="{6D2D0098-C507-4165-803F-6096284DEE5A}" type="datetimeFigureOut">
              <a:rPr lang="en-GB" smtClean="0"/>
              <a:t>22/07/2026</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B1B14605-1876-4BBE-AE32-1D56076C9A05}" type="slidenum">
              <a:rPr lang="en-GB" smtClean="0"/>
              <a:t>‹#›</a:t>
            </a:fld>
            <a:endParaRPr lang="en-GB"/>
          </a:p>
        </p:txBody>
      </p:sp>
    </p:spTree>
    <p:extLst>
      <p:ext uri="{BB962C8B-B14F-4D97-AF65-F5344CB8AC3E}">
        <p14:creationId xmlns:p14="http://schemas.microsoft.com/office/powerpoint/2010/main" val="290711536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GB"/>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p:cNvSpPr>
            <a:spLocks noGrp="1"/>
          </p:cNvSpPr>
          <p:nvPr>
            <p:ph type="dt" sz="half" idx="10"/>
          </p:nvPr>
        </p:nvSpPr>
        <p:spPr/>
        <p:txBody>
          <a:bodyPr/>
          <a:lstStyle/>
          <a:p>
            <a:fld id="{6D2D0098-C507-4165-803F-6096284DEE5A}" type="datetimeFigureOut">
              <a:rPr lang="en-GB" smtClean="0"/>
              <a:t>22/07/2026</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B1B14605-1876-4BBE-AE32-1D56076C9A05}" type="slidenum">
              <a:rPr lang="en-GB" smtClean="0"/>
              <a:t>‹#›</a:t>
            </a:fld>
            <a:endParaRPr lang="en-GB"/>
          </a:p>
        </p:txBody>
      </p:sp>
    </p:spTree>
    <p:extLst>
      <p:ext uri="{BB962C8B-B14F-4D97-AF65-F5344CB8AC3E}">
        <p14:creationId xmlns:p14="http://schemas.microsoft.com/office/powerpoint/2010/main" val="291310474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endParaRPr lang="en-GB"/>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p:cNvSpPr>
            <a:spLocks noGrp="1"/>
          </p:cNvSpPr>
          <p:nvPr>
            <p:ph type="dt" sz="half" idx="10"/>
          </p:nvPr>
        </p:nvSpPr>
        <p:spPr/>
        <p:txBody>
          <a:bodyPr/>
          <a:lstStyle/>
          <a:p>
            <a:fld id="{6D2D0098-C507-4165-803F-6096284DEE5A}" type="datetimeFigureOut">
              <a:rPr lang="en-GB" smtClean="0"/>
              <a:t>22/07/2026</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B1B14605-1876-4BBE-AE32-1D56076C9A05}" type="slidenum">
              <a:rPr lang="en-GB" smtClean="0"/>
              <a:t>‹#›</a:t>
            </a:fld>
            <a:endParaRPr lang="en-GB"/>
          </a:p>
        </p:txBody>
      </p:sp>
    </p:spTree>
    <p:extLst>
      <p:ext uri="{BB962C8B-B14F-4D97-AF65-F5344CB8AC3E}">
        <p14:creationId xmlns:p14="http://schemas.microsoft.com/office/powerpoint/2010/main" val="419161311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Titelfolie">
    <p:spTree>
      <p:nvGrpSpPr>
        <p:cNvPr id="1" name=""/>
        <p:cNvGrpSpPr/>
        <p:nvPr/>
      </p:nvGrpSpPr>
      <p:grpSpPr>
        <a:xfrm>
          <a:off x="0" y="0"/>
          <a:ext cx="0" cy="0"/>
          <a:chOff x="0" y="0"/>
          <a:chExt cx="0" cy="0"/>
        </a:xfrm>
      </p:grpSpPr>
    </p:spTree>
    <p:extLst>
      <p:ext uri="{BB962C8B-B14F-4D97-AF65-F5344CB8AC3E}">
        <p14:creationId xmlns:p14="http://schemas.microsoft.com/office/powerpoint/2010/main" val="382167496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GB"/>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p:cNvSpPr>
            <a:spLocks noGrp="1"/>
          </p:cNvSpPr>
          <p:nvPr>
            <p:ph type="dt" sz="half" idx="10"/>
          </p:nvPr>
        </p:nvSpPr>
        <p:spPr/>
        <p:txBody>
          <a:bodyPr/>
          <a:lstStyle/>
          <a:p>
            <a:fld id="{6D2D0098-C507-4165-803F-6096284DEE5A}" type="datetimeFigureOut">
              <a:rPr lang="en-GB" smtClean="0"/>
              <a:t>22/07/2026</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B1B14605-1876-4BBE-AE32-1D56076C9A05}" type="slidenum">
              <a:rPr lang="en-GB" smtClean="0"/>
              <a:t>‹#›</a:t>
            </a:fld>
            <a:endParaRPr lang="en-GB"/>
          </a:p>
        </p:txBody>
      </p:sp>
    </p:spTree>
    <p:extLst>
      <p:ext uri="{BB962C8B-B14F-4D97-AF65-F5344CB8AC3E}">
        <p14:creationId xmlns:p14="http://schemas.microsoft.com/office/powerpoint/2010/main" val="253338166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GB"/>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fld id="{6D2D0098-C507-4165-803F-6096284DEE5A}" type="datetimeFigureOut">
              <a:rPr lang="en-GB" smtClean="0"/>
              <a:t>22/07/2026</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B1B14605-1876-4BBE-AE32-1D56076C9A05}" type="slidenum">
              <a:rPr lang="en-GB" smtClean="0"/>
              <a:t>‹#›</a:t>
            </a:fld>
            <a:endParaRPr lang="en-GB"/>
          </a:p>
        </p:txBody>
      </p:sp>
    </p:spTree>
    <p:extLst>
      <p:ext uri="{BB962C8B-B14F-4D97-AF65-F5344CB8AC3E}">
        <p14:creationId xmlns:p14="http://schemas.microsoft.com/office/powerpoint/2010/main" val="299148474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GB"/>
          </a:p>
        </p:txBody>
      </p:sp>
      <p:sp>
        <p:nvSpPr>
          <p:cNvPr id="3" name="Content Placeholder 2"/>
          <p:cNvSpPr>
            <a:spLocks noGrp="1"/>
          </p:cNvSpPr>
          <p:nvPr>
            <p:ph sz="half" idx="1"/>
          </p:nvPr>
        </p:nvSpPr>
        <p:spPr>
          <a:xfrm>
            <a:off x="838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p:cNvSpPr>
            <a:spLocks noGrp="1"/>
          </p:cNvSpPr>
          <p:nvPr>
            <p:ph sz="half" idx="2"/>
          </p:nvPr>
        </p:nvSpPr>
        <p:spPr>
          <a:xfrm>
            <a:off x="6172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Date Placeholder 4"/>
          <p:cNvSpPr>
            <a:spLocks noGrp="1"/>
          </p:cNvSpPr>
          <p:nvPr>
            <p:ph type="dt" sz="half" idx="10"/>
          </p:nvPr>
        </p:nvSpPr>
        <p:spPr/>
        <p:txBody>
          <a:bodyPr/>
          <a:lstStyle/>
          <a:p>
            <a:fld id="{6D2D0098-C507-4165-803F-6096284DEE5A}" type="datetimeFigureOut">
              <a:rPr lang="en-GB" smtClean="0"/>
              <a:t>22/07/2026</a:t>
            </a:fld>
            <a:endParaRPr lang="en-GB"/>
          </a:p>
        </p:txBody>
      </p:sp>
      <p:sp>
        <p:nvSpPr>
          <p:cNvPr id="6" name="Footer Placeholder 5"/>
          <p:cNvSpPr>
            <a:spLocks noGrp="1"/>
          </p:cNvSpPr>
          <p:nvPr>
            <p:ph type="ftr" sz="quarter" idx="11"/>
          </p:nvPr>
        </p:nvSpPr>
        <p:spPr/>
        <p:txBody>
          <a:bodyPr/>
          <a:lstStyle/>
          <a:p>
            <a:endParaRPr lang="en-GB"/>
          </a:p>
        </p:txBody>
      </p:sp>
      <p:sp>
        <p:nvSpPr>
          <p:cNvPr id="7" name="Slide Number Placeholder 6"/>
          <p:cNvSpPr>
            <a:spLocks noGrp="1"/>
          </p:cNvSpPr>
          <p:nvPr>
            <p:ph type="sldNum" sz="quarter" idx="12"/>
          </p:nvPr>
        </p:nvSpPr>
        <p:spPr/>
        <p:txBody>
          <a:bodyPr/>
          <a:lstStyle/>
          <a:p>
            <a:fld id="{B1B14605-1876-4BBE-AE32-1D56076C9A05}" type="slidenum">
              <a:rPr lang="en-GB" smtClean="0"/>
              <a:t>‹#›</a:t>
            </a:fld>
            <a:endParaRPr lang="en-GB"/>
          </a:p>
        </p:txBody>
      </p:sp>
    </p:spTree>
    <p:extLst>
      <p:ext uri="{BB962C8B-B14F-4D97-AF65-F5344CB8AC3E}">
        <p14:creationId xmlns:p14="http://schemas.microsoft.com/office/powerpoint/2010/main" val="16472004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endParaRPr lang="en-GB"/>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Date Placeholder 6"/>
          <p:cNvSpPr>
            <a:spLocks noGrp="1"/>
          </p:cNvSpPr>
          <p:nvPr>
            <p:ph type="dt" sz="half" idx="10"/>
          </p:nvPr>
        </p:nvSpPr>
        <p:spPr/>
        <p:txBody>
          <a:bodyPr/>
          <a:lstStyle/>
          <a:p>
            <a:fld id="{6D2D0098-C507-4165-803F-6096284DEE5A}" type="datetimeFigureOut">
              <a:rPr lang="en-GB" smtClean="0"/>
              <a:t>22/07/2026</a:t>
            </a:fld>
            <a:endParaRPr lang="en-GB"/>
          </a:p>
        </p:txBody>
      </p:sp>
      <p:sp>
        <p:nvSpPr>
          <p:cNvPr id="8" name="Footer Placeholder 7"/>
          <p:cNvSpPr>
            <a:spLocks noGrp="1"/>
          </p:cNvSpPr>
          <p:nvPr>
            <p:ph type="ftr" sz="quarter" idx="11"/>
          </p:nvPr>
        </p:nvSpPr>
        <p:spPr/>
        <p:txBody>
          <a:bodyPr/>
          <a:lstStyle/>
          <a:p>
            <a:endParaRPr lang="en-GB"/>
          </a:p>
        </p:txBody>
      </p:sp>
      <p:sp>
        <p:nvSpPr>
          <p:cNvPr id="9" name="Slide Number Placeholder 8"/>
          <p:cNvSpPr>
            <a:spLocks noGrp="1"/>
          </p:cNvSpPr>
          <p:nvPr>
            <p:ph type="sldNum" sz="quarter" idx="12"/>
          </p:nvPr>
        </p:nvSpPr>
        <p:spPr/>
        <p:txBody>
          <a:bodyPr/>
          <a:lstStyle/>
          <a:p>
            <a:fld id="{B1B14605-1876-4BBE-AE32-1D56076C9A05}" type="slidenum">
              <a:rPr lang="en-GB" smtClean="0"/>
              <a:t>‹#›</a:t>
            </a:fld>
            <a:endParaRPr lang="en-GB"/>
          </a:p>
        </p:txBody>
      </p:sp>
    </p:spTree>
    <p:extLst>
      <p:ext uri="{BB962C8B-B14F-4D97-AF65-F5344CB8AC3E}">
        <p14:creationId xmlns:p14="http://schemas.microsoft.com/office/powerpoint/2010/main" val="3986254600"/>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GB"/>
          </a:p>
        </p:txBody>
      </p:sp>
      <p:sp>
        <p:nvSpPr>
          <p:cNvPr id="3" name="Date Placeholder 2"/>
          <p:cNvSpPr>
            <a:spLocks noGrp="1"/>
          </p:cNvSpPr>
          <p:nvPr>
            <p:ph type="dt" sz="half" idx="10"/>
          </p:nvPr>
        </p:nvSpPr>
        <p:spPr/>
        <p:txBody>
          <a:bodyPr/>
          <a:lstStyle/>
          <a:p>
            <a:fld id="{6D2D0098-C507-4165-803F-6096284DEE5A}" type="datetimeFigureOut">
              <a:rPr lang="en-GB" smtClean="0"/>
              <a:t>22/07/2026</a:t>
            </a:fld>
            <a:endParaRPr lang="en-GB"/>
          </a:p>
        </p:txBody>
      </p:sp>
      <p:sp>
        <p:nvSpPr>
          <p:cNvPr id="4" name="Footer Placeholder 3"/>
          <p:cNvSpPr>
            <a:spLocks noGrp="1"/>
          </p:cNvSpPr>
          <p:nvPr>
            <p:ph type="ftr" sz="quarter" idx="11"/>
          </p:nvPr>
        </p:nvSpPr>
        <p:spPr/>
        <p:txBody>
          <a:bodyPr/>
          <a:lstStyle/>
          <a:p>
            <a:endParaRPr lang="en-GB"/>
          </a:p>
        </p:txBody>
      </p:sp>
      <p:sp>
        <p:nvSpPr>
          <p:cNvPr id="5" name="Slide Number Placeholder 4"/>
          <p:cNvSpPr>
            <a:spLocks noGrp="1"/>
          </p:cNvSpPr>
          <p:nvPr>
            <p:ph type="sldNum" sz="quarter" idx="12"/>
          </p:nvPr>
        </p:nvSpPr>
        <p:spPr/>
        <p:txBody>
          <a:bodyPr/>
          <a:lstStyle/>
          <a:p>
            <a:fld id="{B1B14605-1876-4BBE-AE32-1D56076C9A05}" type="slidenum">
              <a:rPr lang="en-GB" smtClean="0"/>
              <a:t>‹#›</a:t>
            </a:fld>
            <a:endParaRPr lang="en-GB"/>
          </a:p>
        </p:txBody>
      </p:sp>
    </p:spTree>
    <p:extLst>
      <p:ext uri="{BB962C8B-B14F-4D97-AF65-F5344CB8AC3E}">
        <p14:creationId xmlns:p14="http://schemas.microsoft.com/office/powerpoint/2010/main" val="402801433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D2D0098-C507-4165-803F-6096284DEE5A}" type="datetimeFigureOut">
              <a:rPr lang="en-GB" smtClean="0"/>
              <a:t>22/07/2026</a:t>
            </a:fld>
            <a:endParaRPr lang="en-GB"/>
          </a:p>
        </p:txBody>
      </p:sp>
      <p:sp>
        <p:nvSpPr>
          <p:cNvPr id="3" name="Footer Placeholder 2"/>
          <p:cNvSpPr>
            <a:spLocks noGrp="1"/>
          </p:cNvSpPr>
          <p:nvPr>
            <p:ph type="ftr" sz="quarter" idx="11"/>
          </p:nvPr>
        </p:nvSpPr>
        <p:spPr/>
        <p:txBody>
          <a:bodyPr/>
          <a:lstStyle/>
          <a:p>
            <a:endParaRPr lang="en-GB"/>
          </a:p>
        </p:txBody>
      </p:sp>
      <p:sp>
        <p:nvSpPr>
          <p:cNvPr id="4" name="Slide Number Placeholder 3"/>
          <p:cNvSpPr>
            <a:spLocks noGrp="1"/>
          </p:cNvSpPr>
          <p:nvPr>
            <p:ph type="sldNum" sz="quarter" idx="12"/>
          </p:nvPr>
        </p:nvSpPr>
        <p:spPr/>
        <p:txBody>
          <a:bodyPr/>
          <a:lstStyle/>
          <a:p>
            <a:fld id="{B1B14605-1876-4BBE-AE32-1D56076C9A05}" type="slidenum">
              <a:rPr lang="en-GB" smtClean="0"/>
              <a:t>‹#›</a:t>
            </a:fld>
            <a:endParaRPr lang="en-GB"/>
          </a:p>
        </p:txBody>
      </p:sp>
    </p:spTree>
    <p:extLst>
      <p:ext uri="{BB962C8B-B14F-4D97-AF65-F5344CB8AC3E}">
        <p14:creationId xmlns:p14="http://schemas.microsoft.com/office/powerpoint/2010/main" val="38824073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6D2D0098-C507-4165-803F-6096284DEE5A}" type="datetimeFigureOut">
              <a:rPr lang="en-GB" smtClean="0"/>
              <a:t>22/07/2026</a:t>
            </a:fld>
            <a:endParaRPr lang="en-GB"/>
          </a:p>
        </p:txBody>
      </p:sp>
      <p:sp>
        <p:nvSpPr>
          <p:cNvPr id="6" name="Footer Placeholder 5"/>
          <p:cNvSpPr>
            <a:spLocks noGrp="1"/>
          </p:cNvSpPr>
          <p:nvPr>
            <p:ph type="ftr" sz="quarter" idx="11"/>
          </p:nvPr>
        </p:nvSpPr>
        <p:spPr/>
        <p:txBody>
          <a:bodyPr/>
          <a:lstStyle/>
          <a:p>
            <a:endParaRPr lang="en-GB"/>
          </a:p>
        </p:txBody>
      </p:sp>
      <p:sp>
        <p:nvSpPr>
          <p:cNvPr id="7" name="Slide Number Placeholder 6"/>
          <p:cNvSpPr>
            <a:spLocks noGrp="1"/>
          </p:cNvSpPr>
          <p:nvPr>
            <p:ph type="sldNum" sz="quarter" idx="12"/>
          </p:nvPr>
        </p:nvSpPr>
        <p:spPr/>
        <p:txBody>
          <a:bodyPr/>
          <a:lstStyle/>
          <a:p>
            <a:fld id="{B1B14605-1876-4BBE-AE32-1D56076C9A05}" type="slidenum">
              <a:rPr lang="en-GB" smtClean="0"/>
              <a:t>‹#›</a:t>
            </a:fld>
            <a:endParaRPr lang="en-GB"/>
          </a:p>
        </p:txBody>
      </p:sp>
    </p:spTree>
    <p:extLst>
      <p:ext uri="{BB962C8B-B14F-4D97-AF65-F5344CB8AC3E}">
        <p14:creationId xmlns:p14="http://schemas.microsoft.com/office/powerpoint/2010/main" val="222698780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GB"/>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6D2D0098-C507-4165-803F-6096284DEE5A}" type="datetimeFigureOut">
              <a:rPr lang="en-GB" smtClean="0"/>
              <a:t>22/07/2026</a:t>
            </a:fld>
            <a:endParaRPr lang="en-GB"/>
          </a:p>
        </p:txBody>
      </p:sp>
      <p:sp>
        <p:nvSpPr>
          <p:cNvPr id="6" name="Footer Placeholder 5"/>
          <p:cNvSpPr>
            <a:spLocks noGrp="1"/>
          </p:cNvSpPr>
          <p:nvPr>
            <p:ph type="ftr" sz="quarter" idx="11"/>
          </p:nvPr>
        </p:nvSpPr>
        <p:spPr/>
        <p:txBody>
          <a:bodyPr/>
          <a:lstStyle/>
          <a:p>
            <a:endParaRPr lang="en-GB"/>
          </a:p>
        </p:txBody>
      </p:sp>
      <p:sp>
        <p:nvSpPr>
          <p:cNvPr id="7" name="Slide Number Placeholder 6"/>
          <p:cNvSpPr>
            <a:spLocks noGrp="1"/>
          </p:cNvSpPr>
          <p:nvPr>
            <p:ph type="sldNum" sz="quarter" idx="12"/>
          </p:nvPr>
        </p:nvSpPr>
        <p:spPr/>
        <p:txBody>
          <a:bodyPr/>
          <a:lstStyle/>
          <a:p>
            <a:fld id="{B1B14605-1876-4BBE-AE32-1D56076C9A05}" type="slidenum">
              <a:rPr lang="en-GB" smtClean="0"/>
              <a:t>‹#›</a:t>
            </a:fld>
            <a:endParaRPr lang="en-GB"/>
          </a:p>
        </p:txBody>
      </p:sp>
    </p:spTree>
    <p:extLst>
      <p:ext uri="{BB962C8B-B14F-4D97-AF65-F5344CB8AC3E}">
        <p14:creationId xmlns:p14="http://schemas.microsoft.com/office/powerpoint/2010/main" val="259305395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GB"/>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6D2D0098-C507-4165-803F-6096284DEE5A}" type="datetimeFigureOut">
              <a:rPr lang="en-GB" smtClean="0"/>
              <a:t>22/07/2026</a:t>
            </a:fld>
            <a:endParaRPr lang="en-GB"/>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GB"/>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1B14605-1876-4BBE-AE32-1D56076C9A05}" type="slidenum">
              <a:rPr lang="en-GB" smtClean="0"/>
              <a:t>‹#›</a:t>
            </a:fld>
            <a:endParaRPr lang="en-GB"/>
          </a:p>
        </p:txBody>
      </p:sp>
    </p:spTree>
    <p:extLst>
      <p:ext uri="{BB962C8B-B14F-4D97-AF65-F5344CB8AC3E}">
        <p14:creationId xmlns:p14="http://schemas.microsoft.com/office/powerpoint/2010/main" val="1142087648"/>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12.xml"/></Relationships>
</file>

<file path=ppt/slides/_rels/slide10.xml.rels><?xml version="1.0" encoding="UTF-8" standalone="yes"?>
<Relationships xmlns="http://schemas.openxmlformats.org/package/2006/relationships"><Relationship Id="rId3" Type="http://schemas.openxmlformats.org/officeDocument/2006/relationships/oleObject" Target="file:///C:\G&#246;ttingen\W.Link\Daten%20(D)\MODULE\Modul-GPPB\GPPB%20WS%202020-21+2022-23\plus%2023-24\von%20Hilke%20Daten%20Interactions.docx" TargetMode="External"/><Relationship Id="rId2" Type="http://schemas.openxmlformats.org/officeDocument/2006/relationships/slideLayout" Target="../slideLayouts/slideLayout12.xml"/><Relationship Id="rId1" Type="http://schemas.openxmlformats.org/officeDocument/2006/relationships/vmlDrawing" Target="../drawings/vmlDrawing3.vml"/><Relationship Id="rId4" Type="http://schemas.openxmlformats.org/officeDocument/2006/relationships/image" Target="../media/image13.emf"/></Relationships>
</file>

<file path=ppt/slides/_rels/slide11.xml.rels><?xml version="1.0" encoding="UTF-8" standalone="yes"?>
<Relationships xmlns="http://schemas.openxmlformats.org/package/2006/relationships"><Relationship Id="rId3" Type="http://schemas.openxmlformats.org/officeDocument/2006/relationships/oleObject" Target="file:///C:\G&#246;ttingen\W.Link\Daten%20(D)\MODULE\Modul-GPPB\GPPB%20WS%202020-21+2022-23\plus%2023-24\von%20Hilke%20Daten%20Main%20Effect%20Interactions%2011%20data%20missing.docx" TargetMode="External"/><Relationship Id="rId2" Type="http://schemas.openxmlformats.org/officeDocument/2006/relationships/slideLayout" Target="../slideLayouts/slideLayout12.xml"/><Relationship Id="rId1" Type="http://schemas.openxmlformats.org/officeDocument/2006/relationships/vmlDrawing" Target="../drawings/vmlDrawing4.vml"/><Relationship Id="rId4" Type="http://schemas.openxmlformats.org/officeDocument/2006/relationships/image" Target="../media/image14.emf"/></Relationships>
</file>

<file path=ppt/slides/_rels/slide12.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12.xml"/></Relationships>
</file>

<file path=ppt/slides/_rels/slide13.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12.xml"/></Relationships>
</file>

<file path=ppt/slides/_rels/slide14.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JPG"/><Relationship Id="rId1" Type="http://schemas.openxmlformats.org/officeDocument/2006/relationships/slideLayout" Target="../slideLayouts/slideLayout12.xml"/><Relationship Id="rId4" Type="http://schemas.openxmlformats.org/officeDocument/2006/relationships/image" Target="../media/image15.png"/></Relationships>
</file>

<file path=ppt/slides/_rels/slide15.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slideLayout" Target="../slideLayouts/slideLayout12.xml"/><Relationship Id="rId1" Type="http://schemas.openxmlformats.org/officeDocument/2006/relationships/vmlDrawing" Target="../drawings/vmlDrawing5.vml"/><Relationship Id="rId5" Type="http://schemas.openxmlformats.org/officeDocument/2006/relationships/image" Target="../media/image18.emf"/><Relationship Id="rId4" Type="http://schemas.openxmlformats.org/officeDocument/2006/relationships/oleObject" Target="file:///C:\G&#246;ttingen\W.Link\Daten%20(D)\MODULE\Modul-GPPB\GPPB%20WS%202020-21+2022-23\plus%2023-24\Decompose%20P%20variance.docx" TargetMode="External"/></Relationships>
</file>

<file path=ppt/slides/_rels/slide17.xml.rels><?xml version="1.0" encoding="UTF-8" standalone="yes"?>
<Relationships xmlns="http://schemas.openxmlformats.org/package/2006/relationships"><Relationship Id="rId3" Type="http://schemas.openxmlformats.org/officeDocument/2006/relationships/image" Target="../media/image21.jpeg"/><Relationship Id="rId2" Type="http://schemas.openxmlformats.org/officeDocument/2006/relationships/image" Target="../media/image20.png"/><Relationship Id="rId1" Type="http://schemas.openxmlformats.org/officeDocument/2006/relationships/slideLayout" Target="../slideLayouts/slideLayout12.xml"/></Relationships>
</file>

<file path=ppt/slides/_rels/slide18.xml.rels><?xml version="1.0" encoding="UTF-8" standalone="yes"?>
<Relationships xmlns="http://schemas.openxmlformats.org/package/2006/relationships"><Relationship Id="rId2" Type="http://schemas.openxmlformats.org/officeDocument/2006/relationships/image" Target="../media/image22.wmf"/><Relationship Id="rId1" Type="http://schemas.openxmlformats.org/officeDocument/2006/relationships/slideLayout" Target="../slideLayouts/slideLayout12.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wmf"/><Relationship Id="rId1" Type="http://schemas.openxmlformats.org/officeDocument/2006/relationships/slideLayout" Target="../slideLayouts/slideLayout12.xml"/><Relationship Id="rId4" Type="http://schemas.openxmlformats.org/officeDocument/2006/relationships/image" Target="../media/image25.png"/></Relationships>
</file>

<file path=ppt/slides/_rels/slide2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wmf"/><Relationship Id="rId1" Type="http://schemas.openxmlformats.org/officeDocument/2006/relationships/slideLayout" Target="../slideLayouts/slideLayout12.xml"/><Relationship Id="rId4" Type="http://schemas.openxmlformats.org/officeDocument/2006/relationships/image" Target="../media/image25.png"/></Relationships>
</file>

<file path=ppt/slides/_rels/slide2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slideLayout" Target="../slideLayouts/slideLayout12.xml"/></Relationships>
</file>

<file path=ppt/slides/_rels/slide26.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26.png"/><Relationship Id="rId1" Type="http://schemas.openxmlformats.org/officeDocument/2006/relationships/slideLayout" Target="../slideLayouts/slideLayout12.xml"/><Relationship Id="rId4" Type="http://schemas.openxmlformats.org/officeDocument/2006/relationships/image" Target="../media/image28.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0.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image" Target="../media/image29.png"/><Relationship Id="rId1" Type="http://schemas.openxmlformats.org/officeDocument/2006/relationships/slideLayout" Target="../slideLayouts/slideLayout12.xml"/><Relationship Id="rId5" Type="http://schemas.openxmlformats.org/officeDocument/2006/relationships/image" Target="../media/image32.png"/><Relationship Id="rId4" Type="http://schemas.openxmlformats.org/officeDocument/2006/relationships/image" Target="../media/image31.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jpg"/><Relationship Id="rId1" Type="http://schemas.openxmlformats.org/officeDocument/2006/relationships/slideLayout" Target="../slideLayouts/slideLayout12.xml"/><Relationship Id="rId4" Type="http://schemas.openxmlformats.org/officeDocument/2006/relationships/image" Target="../media/image5.png"/></Relationships>
</file>

<file path=ppt/slides/_rels/slide5.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12.xml"/></Relationships>
</file>

<file path=ppt/slides/_rels/slide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12.xml"/></Relationships>
</file>

<file path=ppt/slides/_rels/slide7.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JPG"/><Relationship Id="rId1" Type="http://schemas.openxmlformats.org/officeDocument/2006/relationships/slideLayout" Target="../slideLayouts/slideLayout12.xml"/></Relationships>
</file>

<file path=ppt/slides/_rels/slide8.xml.rels><?xml version="1.0" encoding="UTF-8" standalone="yes"?>
<Relationships xmlns="http://schemas.openxmlformats.org/package/2006/relationships"><Relationship Id="rId3" Type="http://schemas.openxmlformats.org/officeDocument/2006/relationships/oleObject" Target="file:///C:\G&#246;ttingen\W.Link\Daten%20(D)\MODULE\Modul-GPPB\GPPB%20WS%202020-21+2022-23\plus%2023-24\von%20Hilke%20Daten%20Main%20Effect%20Interactions.docx" TargetMode="External"/><Relationship Id="rId2" Type="http://schemas.openxmlformats.org/officeDocument/2006/relationships/slideLayout" Target="../slideLayouts/slideLayout12.xml"/><Relationship Id="rId1" Type="http://schemas.openxmlformats.org/officeDocument/2006/relationships/vmlDrawing" Target="../drawings/vmlDrawing1.vml"/><Relationship Id="rId4" Type="http://schemas.openxmlformats.org/officeDocument/2006/relationships/image" Target="../media/image10.emf"/></Relationships>
</file>

<file path=ppt/slides/_rels/slide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slideLayout" Target="../slideLayouts/slideLayout12.xml"/><Relationship Id="rId1" Type="http://schemas.openxmlformats.org/officeDocument/2006/relationships/vmlDrawing" Target="../drawings/vmlDrawing2.vml"/><Relationship Id="rId5" Type="http://schemas.openxmlformats.org/officeDocument/2006/relationships/image" Target="../media/image11.emf"/><Relationship Id="rId4" Type="http://schemas.openxmlformats.org/officeDocument/2006/relationships/oleObject" Target="file:///C:\G&#246;ttingen\W.Link\Daten%20(D)\MODULE\Modul-GPPB\GPPB%20WS%202020-21+2022-23\plus%2023-24\von%20Hilke%20Daten%20Main%20Effect%20Interactions.docx"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feld 2"/>
          <p:cNvSpPr txBox="1"/>
          <p:nvPr/>
        </p:nvSpPr>
        <p:spPr>
          <a:xfrm>
            <a:off x="77301" y="5521161"/>
            <a:ext cx="12054673" cy="1200329"/>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de-DE" altLang="de-DE" sz="2400" dirty="0">
                <a:latin typeface="Arial" panose="020B0604020202020204" pitchFamily="34" charset="0"/>
                <a:cs typeface="Arial" panose="020B0604020202020204" pitchFamily="34" charset="0"/>
              </a:rPr>
              <a:t>UNPLAB-h²_GxE_Ch-2[Stabil]</a:t>
            </a:r>
          </a:p>
          <a:p>
            <a:r>
              <a:rPr lang="en-GB" sz="2400" dirty="0">
                <a:latin typeface="Arial" panose="020B0604020202020204" pitchFamily="34" charset="0"/>
                <a:cs typeface="Arial" panose="020B0604020202020204" pitchFamily="34" charset="0"/>
              </a:rPr>
              <a:t>Composition and decomposition of the phenotypic variance between genotypes.</a:t>
            </a:r>
          </a:p>
          <a:p>
            <a:r>
              <a:rPr lang="de-DE" altLang="de-DE" sz="2400" dirty="0" err="1">
                <a:latin typeface="Arial" panose="020B0604020202020204" pitchFamily="34" charset="0"/>
                <a:cs typeface="Arial" panose="020B0604020202020204" pitchFamily="34" charset="0"/>
              </a:rPr>
              <a:t>GxE</a:t>
            </a:r>
            <a:r>
              <a:rPr lang="de-DE" altLang="de-DE" sz="2400" dirty="0">
                <a:latin typeface="Arial" panose="020B0604020202020204" pitchFamily="34" charset="0"/>
                <a:cs typeface="Arial" panose="020B0604020202020204" pitchFamily="34" charset="0"/>
              </a:rPr>
              <a:t> Interaction, </a:t>
            </a:r>
            <a:r>
              <a:rPr lang="de-DE" altLang="de-DE" sz="2400" dirty="0" err="1">
                <a:latin typeface="Arial" panose="020B0604020202020204" pitchFamily="34" charset="0"/>
                <a:cs typeface="Arial" panose="020B0604020202020204" pitchFamily="34" charset="0"/>
              </a:rPr>
              <a:t>Stability</a:t>
            </a:r>
            <a:r>
              <a:rPr lang="de-DE" altLang="de-DE" sz="2400" dirty="0">
                <a:latin typeface="Arial" panose="020B0604020202020204" pitchFamily="34" charset="0"/>
                <a:cs typeface="Arial" panose="020B0604020202020204" pitchFamily="34" charset="0"/>
              </a:rPr>
              <a:t> of </a:t>
            </a:r>
            <a:r>
              <a:rPr lang="de-DE" altLang="de-DE" sz="2400" dirty="0" err="1">
                <a:latin typeface="Arial" panose="020B0604020202020204" pitchFamily="34" charset="0"/>
                <a:cs typeface="Arial" panose="020B0604020202020204" pitchFamily="34" charset="0"/>
              </a:rPr>
              <a:t>trait</a:t>
            </a:r>
            <a:r>
              <a:rPr lang="de-DE" altLang="de-DE" sz="2400" dirty="0">
                <a:latin typeface="Arial" panose="020B0604020202020204" pitchFamily="34" charset="0"/>
                <a:cs typeface="Arial" panose="020B0604020202020204" pitchFamily="34" charset="0"/>
              </a:rPr>
              <a:t> </a:t>
            </a:r>
            <a:r>
              <a:rPr lang="de-DE" altLang="de-DE" sz="2400" dirty="0" err="1">
                <a:latin typeface="Arial" panose="020B0604020202020204" pitchFamily="34" charset="0"/>
                <a:cs typeface="Arial" panose="020B0604020202020204" pitchFamily="34" charset="0"/>
              </a:rPr>
              <a:t>expression</a:t>
            </a:r>
            <a:r>
              <a:rPr lang="de-DE" altLang="de-DE" sz="2400" dirty="0">
                <a:latin typeface="Arial" panose="020B0604020202020204" pitchFamily="34" charset="0"/>
                <a:cs typeface="Arial" panose="020B0604020202020204" pitchFamily="34" charset="0"/>
              </a:rPr>
              <a:t> </a:t>
            </a:r>
            <a:r>
              <a:rPr lang="de-DE" altLang="de-DE" sz="2400" dirty="0" err="1">
                <a:latin typeface="Arial" panose="020B0604020202020204" pitchFamily="34" charset="0"/>
                <a:cs typeface="Arial" panose="020B0604020202020204" pitchFamily="34" charset="0"/>
              </a:rPr>
              <a:t>across</a:t>
            </a:r>
            <a:r>
              <a:rPr lang="de-DE" altLang="de-DE" sz="2400" dirty="0">
                <a:latin typeface="Arial" panose="020B0604020202020204" pitchFamily="34" charset="0"/>
                <a:cs typeface="Arial" panose="020B0604020202020204" pitchFamily="34" charset="0"/>
              </a:rPr>
              <a:t> </a:t>
            </a:r>
            <a:r>
              <a:rPr lang="de-DE" altLang="de-DE" sz="2400" dirty="0" err="1">
                <a:latin typeface="Arial" panose="020B0604020202020204" pitchFamily="34" charset="0"/>
                <a:cs typeface="Arial" panose="020B0604020202020204" pitchFamily="34" charset="0"/>
              </a:rPr>
              <a:t>environments</a:t>
            </a:r>
            <a:r>
              <a:rPr lang="de-DE" altLang="de-DE" sz="2400" dirty="0">
                <a:latin typeface="Arial" panose="020B0604020202020204" pitchFamily="34" charset="0"/>
                <a:cs typeface="Arial" panose="020B0604020202020204" pitchFamily="34" charset="0"/>
              </a:rPr>
              <a:t>. </a:t>
            </a:r>
            <a:endParaRPr lang="en-GB" sz="2400" dirty="0">
              <a:latin typeface="Arial" panose="020B0604020202020204" pitchFamily="34" charset="0"/>
              <a:cs typeface="Arial" panose="020B0604020202020204" pitchFamily="34" charset="0"/>
            </a:endParaRPr>
          </a:p>
        </p:txBody>
      </p:sp>
      <p:pic>
        <p:nvPicPr>
          <p:cNvPr id="3074"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6002" y="96001"/>
            <a:ext cx="12035972" cy="2205587"/>
          </a:xfrm>
          <a:prstGeom prst="rect">
            <a:avLst/>
          </a:prstGeom>
          <a:noFill/>
          <a:ln>
            <a:noFill/>
          </a:ln>
          <a:effectLst>
            <a:outerShdw blurRad="50800" dist="38100" dir="2700000" algn="tl" rotWithShape="0">
              <a:prstClr val="black">
                <a:alpha val="40000"/>
              </a:prst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Rechteck 1"/>
          <p:cNvSpPr/>
          <p:nvPr/>
        </p:nvSpPr>
        <p:spPr>
          <a:xfrm>
            <a:off x="5839968" y="171399"/>
            <a:ext cx="6247213" cy="461665"/>
          </a:xfrm>
          <a:prstGeom prst="rect">
            <a:avLst/>
          </a:prstGeom>
          <a:solidFill>
            <a:schemeClr val="bg1"/>
          </a:solidFill>
          <a:effectLst>
            <a:outerShdw blurRad="50800" dist="38100" dir="2700000" algn="tl" rotWithShape="0">
              <a:prstClr val="black">
                <a:alpha val="40000"/>
              </a:prstClr>
            </a:outerShdw>
          </a:effectLst>
        </p:spPr>
        <p:txBody>
          <a:bodyPr wrap="square">
            <a:spAutoFit/>
          </a:bodyPr>
          <a:lstStyle/>
          <a:p>
            <a:r>
              <a:rPr lang="en-GB" sz="2400" dirty="0"/>
              <a:t>https://www.uni-goettingen.de/en/48115.html</a:t>
            </a:r>
          </a:p>
        </p:txBody>
      </p:sp>
      <p:pic>
        <p:nvPicPr>
          <p:cNvPr id="307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5999" y="2404869"/>
            <a:ext cx="12000000" cy="1044039"/>
          </a:xfrm>
          <a:prstGeom prst="rect">
            <a:avLst/>
          </a:prstGeom>
          <a:noFill/>
          <a:ln>
            <a:noFill/>
          </a:ln>
          <a:effectLst>
            <a:outerShdw blurRad="50800" dist="38100" dir="2700000" algn="tl" rotWithShape="0">
              <a:prstClr val="black">
                <a:alpha val="40000"/>
              </a:prst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6" name="Textfeld 5"/>
          <p:cNvSpPr txBox="1"/>
          <p:nvPr/>
        </p:nvSpPr>
        <p:spPr>
          <a:xfrm>
            <a:off x="11409831" y="6365560"/>
            <a:ext cx="782172"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1</a:t>
            </a:fld>
            <a:endParaRPr lang="en-US" sz="2400" dirty="0">
              <a:latin typeface="Arial" panose="020B0604020202020204" pitchFamily="34" charset="0"/>
              <a:cs typeface="Arial" panose="020B0604020202020204" pitchFamily="34" charset="0"/>
            </a:endParaRPr>
          </a:p>
        </p:txBody>
      </p:sp>
      <p:sp>
        <p:nvSpPr>
          <p:cNvPr id="7" name="TextBox 6">
            <a:extLst>
              <a:ext uri="{FF2B5EF4-FFF2-40B4-BE49-F238E27FC236}">
                <a16:creationId xmlns:a16="http://schemas.microsoft.com/office/drawing/2014/main" id="{AFDBCBEC-F63E-41D8-93A9-BBE4EB889A24}"/>
              </a:ext>
            </a:extLst>
          </p:cNvPr>
          <p:cNvSpPr txBox="1"/>
          <p:nvPr/>
        </p:nvSpPr>
        <p:spPr>
          <a:xfrm>
            <a:off x="86149" y="3510920"/>
            <a:ext cx="12019702" cy="1815882"/>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600" dirty="0">
                <a:solidFill>
                  <a:srgbClr val="3366CC"/>
                </a:solidFill>
                <a:latin typeface="Arial" panose="020B0604020202020204" pitchFamily="34" charset="0"/>
                <a:cs typeface="Arial" panose="020B0604020202020204" pitchFamily="34" charset="0"/>
              </a:rPr>
              <a:t>Unless I explicitly state otherwise, images and cartoons are created using </a:t>
            </a:r>
            <a:r>
              <a:rPr lang="en-GB" sz="1600" dirty="0" err="1">
                <a:solidFill>
                  <a:srgbClr val="3366CC"/>
                </a:solidFill>
                <a:latin typeface="Arial" panose="020B0604020202020204" pitchFamily="34" charset="0"/>
                <a:cs typeface="Arial" panose="020B0604020202020204" pitchFamily="34" charset="0"/>
              </a:rPr>
              <a:t>ChatGPT</a:t>
            </a:r>
            <a:r>
              <a:rPr lang="en-GB" sz="1600" dirty="0">
                <a:solidFill>
                  <a:srgbClr val="3366CC"/>
                </a:solidFill>
                <a:latin typeface="Arial" panose="020B0604020202020204" pitchFamily="34" charset="0"/>
                <a:cs typeface="Arial" panose="020B0604020202020204" pitchFamily="34" charset="0"/>
              </a:rPr>
              <a:t>. </a:t>
            </a:r>
          </a:p>
          <a:p>
            <a:r>
              <a:rPr lang="en-GB" sz="1600" dirty="0">
                <a:latin typeface="Arial" panose="020B0604020202020204" pitchFamily="34" charset="0"/>
                <a:cs typeface="Arial" panose="020B0604020202020204" pitchFamily="34" charset="0"/>
              </a:rPr>
              <a:t>You may use this material free of charge under the terms of the CC BY license. This requires that you provide appropriate attribution to the author: </a:t>
            </a:r>
            <a:r>
              <a:rPr lang="en-GB" sz="1600" b="1" dirty="0">
                <a:latin typeface="Arial" panose="020B0604020202020204" pitchFamily="34" charset="0"/>
                <a:cs typeface="Arial" panose="020B0604020202020204" pitchFamily="34" charset="0"/>
              </a:rPr>
              <a:t>W. Link, University of </a:t>
            </a:r>
            <a:r>
              <a:rPr lang="en-GB" sz="1600" b="1" dirty="0" err="1">
                <a:latin typeface="Arial" panose="020B0604020202020204" pitchFamily="34" charset="0"/>
                <a:cs typeface="Arial" panose="020B0604020202020204" pitchFamily="34" charset="0"/>
              </a:rPr>
              <a:t>Goettingen</a:t>
            </a:r>
            <a:r>
              <a:rPr lang="en-GB" sz="1600" b="1" dirty="0">
                <a:latin typeface="Arial" panose="020B0604020202020204" pitchFamily="34" charset="0"/>
                <a:cs typeface="Arial" panose="020B0604020202020204" pitchFamily="34" charset="0"/>
              </a:rPr>
              <a:t>, Germany</a:t>
            </a:r>
            <a:r>
              <a:rPr lang="en-GB" sz="1600" dirty="0">
                <a:latin typeface="Arial" panose="020B0604020202020204" pitchFamily="34" charset="0"/>
                <a:cs typeface="Arial" panose="020B0604020202020204" pitchFamily="34" charset="0"/>
              </a:rPr>
              <a:t>.</a:t>
            </a:r>
          </a:p>
          <a:p>
            <a:r>
              <a:rPr lang="en-GB" sz="1600" dirty="0">
                <a:latin typeface="Arial" panose="020B0604020202020204" pitchFamily="34" charset="0"/>
                <a:cs typeface="Arial" panose="020B0604020202020204" pitchFamily="34" charset="0"/>
              </a:rPr>
              <a:t>In a few cases, individual images, photographs, or similar material may be subject to a more restrictive Creative Commons license. Where this applies, it is explicitly indicated, and you must comply with the stated license terms for those items.</a:t>
            </a:r>
          </a:p>
          <a:p>
            <a:r>
              <a:rPr lang="en-GB" sz="1600" dirty="0">
                <a:latin typeface="Arial" panose="020B0604020202020204" pitchFamily="34" charset="0"/>
                <a:cs typeface="Arial" panose="020B0604020202020204" pitchFamily="34" charset="0"/>
              </a:rPr>
              <a:t>Please check the license information carefully before reuse. Responsibility for complying with the applicable license terms rests entirely with you.</a:t>
            </a:r>
            <a:endParaRPr lang="en-GB" dirty="0">
              <a:solidFill>
                <a:srgbClr val="3366CC"/>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6458534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Object 3"/>
          <p:cNvGraphicFramePr>
            <a:graphicFrameLocks noChangeAspect="1"/>
          </p:cNvGraphicFramePr>
          <p:nvPr>
            <p:extLst>
              <p:ext uri="{D42A27DB-BD31-4B8C-83A1-F6EECF244321}">
                <p14:modId xmlns:p14="http://schemas.microsoft.com/office/powerpoint/2010/main" val="3508358881"/>
              </p:ext>
            </p:extLst>
          </p:nvPr>
        </p:nvGraphicFramePr>
        <p:xfrm>
          <a:off x="95250" y="1368426"/>
          <a:ext cx="9389317" cy="4762962"/>
        </p:xfrm>
        <a:graphic>
          <a:graphicData uri="http://schemas.openxmlformats.org/presentationml/2006/ole">
            <mc:AlternateContent xmlns:mc="http://schemas.openxmlformats.org/markup-compatibility/2006">
              <mc:Choice xmlns:v="urn:schemas-microsoft-com:vml" Requires="v">
                <p:oleObj spid="_x0000_s4465" name="Document" r:id="rId3" imgW="9340098" imgH="4740231" progId="Word.Document.12">
                  <p:link updateAutomatic="1"/>
                </p:oleObj>
              </mc:Choice>
              <mc:Fallback>
                <p:oleObj name="Document" r:id="rId3" imgW="9340098" imgH="4740231" progId="Word.Document.12">
                  <p:link updateAutomatic="1"/>
                  <p:pic>
                    <p:nvPicPr>
                      <p:cNvPr id="0" name=""/>
                      <p:cNvPicPr/>
                      <p:nvPr/>
                    </p:nvPicPr>
                    <p:blipFill>
                      <a:blip r:embed="rId4"/>
                      <a:stretch>
                        <a:fillRect/>
                      </a:stretch>
                    </p:blipFill>
                    <p:spPr>
                      <a:xfrm>
                        <a:off x="95250" y="1368426"/>
                        <a:ext cx="9389317" cy="4762962"/>
                      </a:xfrm>
                      <a:prstGeom prst="rect">
                        <a:avLst/>
                      </a:prstGeom>
                      <a:ln>
                        <a:solidFill>
                          <a:schemeClr val="bg1">
                            <a:lumMod val="85000"/>
                          </a:schemeClr>
                        </a:solidFill>
                      </a:ln>
                    </p:spPr>
                  </p:pic>
                </p:oleObj>
              </mc:Fallback>
            </mc:AlternateContent>
          </a:graphicData>
        </a:graphic>
      </p:graphicFrame>
      <p:sp>
        <p:nvSpPr>
          <p:cNvPr id="7" name="TextBox 6"/>
          <p:cNvSpPr txBox="1"/>
          <p:nvPr/>
        </p:nvSpPr>
        <p:spPr>
          <a:xfrm>
            <a:off x="46182" y="55420"/>
            <a:ext cx="12053454" cy="1200329"/>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Apply</a:t>
            </a:r>
            <a:r>
              <a:rPr lang="en-GB" sz="2400" dirty="0">
                <a:latin typeface="Arial" panose="020B0604020202020204" pitchFamily="34" charset="0"/>
                <a:cs typeface="Arial" panose="020B0604020202020204" pitchFamily="34" charset="0"/>
              </a:rPr>
              <a:t> the decomposition of phenotypic data. Example with cv. ‘Monamy’ at ‘G97-0I’.</a:t>
            </a:r>
          </a:p>
          <a:p>
            <a:r>
              <a:rPr lang="en-GB" sz="2400" b="1" dirty="0" err="1">
                <a:latin typeface="Courier New" panose="02070309020205020404" pitchFamily="49" charset="0"/>
                <a:cs typeface="Courier New" panose="02070309020205020404" pitchFamily="49" charset="0"/>
              </a:rPr>
              <a:t>P</a:t>
            </a:r>
            <a:r>
              <a:rPr lang="en-GB" sz="2400" b="1" baseline="-25000" dirty="0" err="1">
                <a:latin typeface="Courier New" panose="02070309020205020404" pitchFamily="49" charset="0"/>
                <a:cs typeface="Courier New" panose="02070309020205020404" pitchFamily="49" charset="0"/>
              </a:rPr>
              <a:t>ij</a:t>
            </a:r>
            <a:r>
              <a:rPr lang="en-GB" sz="2400" b="1" dirty="0">
                <a:latin typeface="Courier New" panose="02070309020205020404" pitchFamily="49" charset="0"/>
                <a:cs typeface="Courier New" panose="02070309020205020404" pitchFamily="49" charset="0"/>
              </a:rPr>
              <a:t>    = µ     + </a:t>
            </a:r>
            <a:r>
              <a:rPr lang="en-GB" sz="2400" b="1" dirty="0" err="1">
                <a:latin typeface="Courier New" panose="02070309020205020404" pitchFamily="49" charset="0"/>
                <a:cs typeface="Courier New" panose="02070309020205020404" pitchFamily="49" charset="0"/>
              </a:rPr>
              <a:t>G</a:t>
            </a:r>
            <a:r>
              <a:rPr lang="en-GB" sz="2400" b="1" baseline="-25000" dirty="0" err="1">
                <a:latin typeface="Courier New" panose="02070309020205020404" pitchFamily="49" charset="0"/>
                <a:cs typeface="Courier New" panose="02070309020205020404" pitchFamily="49" charset="0"/>
              </a:rPr>
              <a:t>i</a:t>
            </a:r>
            <a:r>
              <a:rPr lang="en-GB" sz="2400" b="1" dirty="0">
                <a:latin typeface="Courier New" panose="02070309020205020404" pitchFamily="49" charset="0"/>
                <a:cs typeface="Courier New" panose="02070309020205020404" pitchFamily="49" charset="0"/>
              </a:rPr>
              <a:t>    + </a:t>
            </a:r>
            <a:r>
              <a:rPr lang="en-GB" sz="2400" b="1" dirty="0" err="1">
                <a:latin typeface="Courier New" panose="02070309020205020404" pitchFamily="49" charset="0"/>
                <a:cs typeface="Courier New" panose="02070309020205020404" pitchFamily="49" charset="0"/>
              </a:rPr>
              <a:t>E</a:t>
            </a:r>
            <a:r>
              <a:rPr lang="en-GB" sz="2400" b="1" baseline="-25000" dirty="0" err="1">
                <a:latin typeface="Courier New" panose="02070309020205020404" pitchFamily="49" charset="0"/>
                <a:cs typeface="Courier New" panose="02070309020205020404" pitchFamily="49" charset="0"/>
              </a:rPr>
              <a:t>j</a:t>
            </a:r>
            <a:r>
              <a:rPr lang="en-GB" sz="2400" b="1" dirty="0">
                <a:latin typeface="Courier New" panose="02070309020205020404" pitchFamily="49" charset="0"/>
                <a:cs typeface="Courier New" panose="02070309020205020404" pitchFamily="49" charset="0"/>
              </a:rPr>
              <a:t>    +  </a:t>
            </a:r>
            <a:r>
              <a:rPr lang="en-GB" sz="2400" b="1" dirty="0" err="1">
                <a:solidFill>
                  <a:srgbClr val="0000FF"/>
                </a:solidFill>
                <a:latin typeface="Courier New" panose="02070309020205020404" pitchFamily="49" charset="0"/>
                <a:cs typeface="Courier New" panose="02070309020205020404" pitchFamily="49" charset="0"/>
              </a:rPr>
              <a:t>GE</a:t>
            </a:r>
            <a:r>
              <a:rPr lang="en-GB" sz="2400" b="1" baseline="-25000" dirty="0" err="1">
                <a:solidFill>
                  <a:srgbClr val="0000FF"/>
                </a:solidFill>
                <a:latin typeface="Courier New" panose="02070309020205020404" pitchFamily="49" charset="0"/>
                <a:cs typeface="Courier New" panose="02070309020205020404" pitchFamily="49" charset="0"/>
              </a:rPr>
              <a:t>ij</a:t>
            </a:r>
            <a:r>
              <a:rPr lang="en-GB" sz="2400" dirty="0">
                <a:latin typeface="Arial" panose="020B0604020202020204" pitchFamily="34" charset="0"/>
                <a:cs typeface="Arial" panose="020B0604020202020204" pitchFamily="34" charset="0"/>
              </a:rPr>
              <a:t> </a:t>
            </a:r>
          </a:p>
          <a:p>
            <a:r>
              <a:rPr lang="en-GB" sz="2400" b="1" dirty="0">
                <a:latin typeface="Courier New" panose="02070309020205020404" pitchFamily="49" charset="0"/>
                <a:cs typeface="Courier New" panose="02070309020205020404" pitchFamily="49" charset="0"/>
              </a:rPr>
              <a:t>46.74 = 63.63 -8.92   - 10.44 + </a:t>
            </a:r>
            <a:r>
              <a:rPr lang="en-GB" sz="2400" b="1" dirty="0">
                <a:solidFill>
                  <a:srgbClr val="0000FF"/>
                </a:solidFill>
                <a:latin typeface="Courier New" panose="02070309020205020404" pitchFamily="49" charset="0"/>
                <a:cs typeface="Courier New" panose="02070309020205020404" pitchFamily="49" charset="0"/>
              </a:rPr>
              <a:t>2.47</a:t>
            </a:r>
          </a:p>
        </p:txBody>
      </p:sp>
      <p:sp>
        <p:nvSpPr>
          <p:cNvPr id="2" name="TextBox 1"/>
          <p:cNvSpPr txBox="1"/>
          <p:nvPr/>
        </p:nvSpPr>
        <p:spPr>
          <a:xfrm>
            <a:off x="9563438" y="1825495"/>
            <a:ext cx="2536198" cy="3970318"/>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solidFill>
                  <a:schemeClr val="tx1">
                    <a:lumMod val="50000"/>
                    <a:lumOff val="50000"/>
                  </a:schemeClr>
                </a:solidFill>
                <a:latin typeface="Arial" panose="020B0604020202020204" pitchFamily="34" charset="0"/>
                <a:cs typeface="Arial" panose="020B0604020202020204" pitchFamily="34" charset="0"/>
              </a:rPr>
              <a:t>Monamy at G96-2I yielded 46.74 </a:t>
            </a:r>
            <a:r>
              <a:rPr lang="en-GB" dirty="0" err="1">
                <a:solidFill>
                  <a:schemeClr val="tx1">
                    <a:lumMod val="50000"/>
                    <a:lumOff val="50000"/>
                  </a:schemeClr>
                </a:solidFill>
                <a:latin typeface="Arial" panose="020B0604020202020204" pitchFamily="34" charset="0"/>
                <a:cs typeface="Arial" panose="020B0604020202020204" pitchFamily="34" charset="0"/>
              </a:rPr>
              <a:t>dt</a:t>
            </a:r>
            <a:r>
              <a:rPr lang="en-GB" dirty="0">
                <a:solidFill>
                  <a:schemeClr val="tx1">
                    <a:lumMod val="50000"/>
                    <a:lumOff val="50000"/>
                  </a:schemeClr>
                </a:solidFill>
                <a:latin typeface="Arial" panose="020B0604020202020204" pitchFamily="34" charset="0"/>
                <a:cs typeface="Arial" panose="020B0604020202020204" pitchFamily="34" charset="0"/>
              </a:rPr>
              <a:t>/ha. </a:t>
            </a:r>
            <a:br>
              <a:rPr lang="en-GB" dirty="0">
                <a:solidFill>
                  <a:schemeClr val="tx1">
                    <a:lumMod val="50000"/>
                    <a:lumOff val="50000"/>
                  </a:schemeClr>
                </a:solidFill>
                <a:latin typeface="Arial" panose="020B0604020202020204" pitchFamily="34" charset="0"/>
                <a:cs typeface="Arial" panose="020B0604020202020204" pitchFamily="34" charset="0"/>
              </a:rPr>
            </a:br>
            <a:r>
              <a:rPr lang="en-GB" dirty="0">
                <a:solidFill>
                  <a:schemeClr val="tx1">
                    <a:lumMod val="50000"/>
                    <a:lumOff val="50000"/>
                  </a:schemeClr>
                </a:solidFill>
                <a:latin typeface="Arial" panose="020B0604020202020204" pitchFamily="34" charset="0"/>
                <a:cs typeface="Arial" panose="020B0604020202020204" pitchFamily="34" charset="0"/>
              </a:rPr>
              <a:t>This is </a:t>
            </a:r>
            <a:r>
              <a:rPr lang="en-GB" dirty="0">
                <a:solidFill>
                  <a:srgbClr val="0000FF"/>
                </a:solidFill>
                <a:latin typeface="Arial" panose="020B0604020202020204" pitchFamily="34" charset="0"/>
                <a:cs typeface="Arial" panose="020B0604020202020204" pitchFamily="34" charset="0"/>
              </a:rPr>
              <a:t>not exactly </a:t>
            </a:r>
            <a:r>
              <a:rPr lang="en-GB" dirty="0">
                <a:solidFill>
                  <a:schemeClr val="tx1">
                    <a:lumMod val="50000"/>
                    <a:lumOff val="50000"/>
                  </a:schemeClr>
                </a:solidFill>
                <a:latin typeface="Arial" panose="020B0604020202020204" pitchFamily="34" charset="0"/>
                <a:cs typeface="Arial" panose="020B0604020202020204" pitchFamily="34" charset="0"/>
              </a:rPr>
              <a:t>the result of employing the general mean of 63.63 and the ‚discounts‘ of cultivar and environ-</a:t>
            </a:r>
            <a:r>
              <a:rPr lang="en-GB" dirty="0" err="1">
                <a:solidFill>
                  <a:schemeClr val="tx1">
                    <a:lumMod val="50000"/>
                    <a:lumOff val="50000"/>
                  </a:schemeClr>
                </a:solidFill>
                <a:latin typeface="Arial" panose="020B0604020202020204" pitchFamily="34" charset="0"/>
                <a:cs typeface="Arial" panose="020B0604020202020204" pitchFamily="34" charset="0"/>
              </a:rPr>
              <a:t>ment</a:t>
            </a:r>
            <a:r>
              <a:rPr lang="en-GB" dirty="0">
                <a:solidFill>
                  <a:schemeClr val="tx1">
                    <a:lumMod val="50000"/>
                    <a:lumOff val="50000"/>
                  </a:schemeClr>
                </a:solidFill>
                <a:latin typeface="Arial" panose="020B0604020202020204" pitchFamily="34" charset="0"/>
                <a:cs typeface="Arial" panose="020B0604020202020204" pitchFamily="34" charset="0"/>
              </a:rPr>
              <a:t> of -10.4 </a:t>
            </a:r>
            <a:r>
              <a:rPr lang="en-GB" dirty="0" err="1">
                <a:solidFill>
                  <a:schemeClr val="tx1">
                    <a:lumMod val="50000"/>
                    <a:lumOff val="50000"/>
                  </a:schemeClr>
                </a:solidFill>
                <a:latin typeface="Arial" panose="020B0604020202020204" pitchFamily="34" charset="0"/>
                <a:cs typeface="Arial" panose="020B0604020202020204" pitchFamily="34" charset="0"/>
              </a:rPr>
              <a:t>dt</a:t>
            </a:r>
            <a:r>
              <a:rPr lang="en-GB" dirty="0">
                <a:solidFill>
                  <a:schemeClr val="tx1">
                    <a:lumMod val="50000"/>
                    <a:lumOff val="50000"/>
                  </a:schemeClr>
                </a:solidFill>
                <a:latin typeface="Arial" panose="020B0604020202020204" pitchFamily="34" charset="0"/>
                <a:cs typeface="Arial" panose="020B0604020202020204" pitchFamily="34" charset="0"/>
              </a:rPr>
              <a:t>/ha and of -8.92 </a:t>
            </a:r>
            <a:r>
              <a:rPr lang="en-GB" dirty="0" err="1">
                <a:solidFill>
                  <a:schemeClr val="tx1">
                    <a:lumMod val="50000"/>
                    <a:lumOff val="50000"/>
                  </a:schemeClr>
                </a:solidFill>
                <a:latin typeface="Arial" panose="020B0604020202020204" pitchFamily="34" charset="0"/>
                <a:cs typeface="Arial" panose="020B0604020202020204" pitchFamily="34" charset="0"/>
              </a:rPr>
              <a:t>dt</a:t>
            </a:r>
            <a:r>
              <a:rPr lang="en-GB" dirty="0">
                <a:solidFill>
                  <a:schemeClr val="tx1">
                    <a:lumMod val="50000"/>
                    <a:lumOff val="50000"/>
                  </a:schemeClr>
                </a:solidFill>
                <a:latin typeface="Arial" panose="020B0604020202020204" pitchFamily="34" charset="0"/>
                <a:cs typeface="Arial" panose="020B0604020202020204" pitchFamily="34" charset="0"/>
              </a:rPr>
              <a:t>/ha. </a:t>
            </a:r>
          </a:p>
          <a:p>
            <a:endParaRPr lang="en-GB" dirty="0">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The </a:t>
            </a:r>
            <a:r>
              <a:rPr lang="en-GB" dirty="0">
                <a:solidFill>
                  <a:srgbClr val="0000FF"/>
                </a:solidFill>
                <a:latin typeface="Arial" panose="020B0604020202020204" pitchFamily="34" charset="0"/>
                <a:cs typeface="Arial" panose="020B0604020202020204" pitchFamily="34" charset="0"/>
              </a:rPr>
              <a:t>gap</a:t>
            </a:r>
            <a:r>
              <a:rPr lang="en-GB" dirty="0">
                <a:latin typeface="Arial" panose="020B0604020202020204" pitchFamily="34" charset="0"/>
                <a:cs typeface="Arial" panose="020B0604020202020204" pitchFamily="34" charset="0"/>
              </a:rPr>
              <a:t> is 2.47 </a:t>
            </a:r>
            <a:r>
              <a:rPr lang="en-GB" dirty="0" err="1">
                <a:latin typeface="Arial" panose="020B0604020202020204" pitchFamily="34" charset="0"/>
                <a:cs typeface="Arial" panose="020B0604020202020204" pitchFamily="34" charset="0"/>
              </a:rPr>
              <a:t>dt</a:t>
            </a:r>
            <a:r>
              <a:rPr lang="en-GB" dirty="0">
                <a:latin typeface="Arial" panose="020B0604020202020204" pitchFamily="34" charset="0"/>
                <a:cs typeface="Arial" panose="020B0604020202020204" pitchFamily="34" charset="0"/>
              </a:rPr>
              <a:t>/ha. That gap is called </a:t>
            </a:r>
            <a:r>
              <a:rPr lang="en-GB" dirty="0">
                <a:solidFill>
                  <a:srgbClr val="0000FF"/>
                </a:solidFill>
                <a:latin typeface="Arial" panose="020B0604020202020204" pitchFamily="34" charset="0"/>
                <a:cs typeface="Arial" panose="020B0604020202020204" pitchFamily="34" charset="0"/>
              </a:rPr>
              <a:t>G x E interaction </a:t>
            </a:r>
            <a:r>
              <a:rPr lang="en-GB" dirty="0">
                <a:latin typeface="Arial" panose="020B0604020202020204" pitchFamily="34" charset="0"/>
                <a:cs typeface="Arial" panose="020B0604020202020204" pitchFamily="34" charset="0"/>
              </a:rPr>
              <a:t>effect. Find it in the table.</a:t>
            </a:r>
          </a:p>
        </p:txBody>
      </p:sp>
      <p:sp>
        <p:nvSpPr>
          <p:cNvPr id="3" name="TextBox 2"/>
          <p:cNvSpPr txBox="1"/>
          <p:nvPr/>
        </p:nvSpPr>
        <p:spPr>
          <a:xfrm>
            <a:off x="95250" y="6060323"/>
            <a:ext cx="12001500" cy="646331"/>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The name ‚</a:t>
            </a:r>
            <a:r>
              <a:rPr lang="en-GB" dirty="0">
                <a:solidFill>
                  <a:srgbClr val="0000FF"/>
                </a:solidFill>
                <a:latin typeface="Arial" panose="020B0604020202020204" pitchFamily="34" charset="0"/>
                <a:cs typeface="Arial" panose="020B0604020202020204" pitchFamily="34" charset="0"/>
              </a:rPr>
              <a:t>Genotype x Environment Interaction Effect</a:t>
            </a:r>
            <a:r>
              <a:rPr lang="en-GB" dirty="0">
                <a:latin typeface="Arial" panose="020B0604020202020204" pitchFamily="34" charset="0"/>
                <a:cs typeface="Arial" panose="020B0604020202020204" pitchFamily="34" charset="0"/>
              </a:rPr>
              <a:t>‘ is an </a:t>
            </a:r>
            <a:r>
              <a:rPr lang="en-GB"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Euphemism.</a:t>
            </a:r>
            <a:r>
              <a:rPr lang="en-GB" dirty="0">
                <a:latin typeface="Arial" panose="020B0604020202020204" pitchFamily="34" charset="0"/>
                <a:cs typeface="Arial" panose="020B0604020202020204" pitchFamily="34" charset="0"/>
              </a:rPr>
              <a:t> It just masks that we have no clue what happened. </a:t>
            </a:r>
            <a:r>
              <a:rPr lang="en-GB" dirty="0" err="1">
                <a:latin typeface="Arial" panose="020B0604020202020204" pitchFamily="34" charset="0"/>
                <a:cs typeface="Arial" panose="020B0604020202020204" pitchFamily="34" charset="0"/>
              </a:rPr>
              <a:t>GxE</a:t>
            </a:r>
            <a:r>
              <a:rPr lang="en-GB" dirty="0">
                <a:latin typeface="Arial" panose="020B0604020202020204" pitchFamily="34" charset="0"/>
                <a:cs typeface="Arial" panose="020B0604020202020204" pitchFamily="34" charset="0"/>
              </a:rPr>
              <a:t>-effects are usually undesired surprises, non-‘understood‘ deviations from expectations.</a:t>
            </a:r>
          </a:p>
        </p:txBody>
      </p:sp>
      <p:sp>
        <p:nvSpPr>
          <p:cNvPr id="8" name="Rechteck 7"/>
          <p:cNvSpPr/>
          <p:nvPr/>
        </p:nvSpPr>
        <p:spPr>
          <a:xfrm>
            <a:off x="1084006" y="1927713"/>
            <a:ext cx="752168" cy="339213"/>
          </a:xfrm>
          <a:prstGeom prst="rect">
            <a:avLst/>
          </a:prstGeom>
          <a:noFill/>
          <a:ln w="19050">
            <a:solidFill>
              <a:srgbClr val="0000FF"/>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9" name="Textfeld 5">
            <a:extLst>
              <a:ext uri="{FF2B5EF4-FFF2-40B4-BE49-F238E27FC236}">
                <a16:creationId xmlns:a16="http://schemas.microsoft.com/office/drawing/2014/main" id="{4FF8D2DF-4A73-426D-9AD5-912B0738DEBB}"/>
              </a:ext>
            </a:extLst>
          </p:cNvPr>
          <p:cNvSpPr txBox="1"/>
          <p:nvPr/>
        </p:nvSpPr>
        <p:spPr>
          <a:xfrm>
            <a:off x="11572043" y="6346567"/>
            <a:ext cx="583609"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10</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74072923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Object 1"/>
          <p:cNvGraphicFramePr>
            <a:graphicFrameLocks noChangeAspect="1"/>
          </p:cNvGraphicFramePr>
          <p:nvPr>
            <p:extLst>
              <p:ext uri="{D42A27DB-BD31-4B8C-83A1-F6EECF244321}">
                <p14:modId xmlns:p14="http://schemas.microsoft.com/office/powerpoint/2010/main" val="2816671487"/>
              </p:ext>
            </p:extLst>
          </p:nvPr>
        </p:nvGraphicFramePr>
        <p:xfrm>
          <a:off x="110067" y="2037292"/>
          <a:ext cx="8459788" cy="4665663"/>
        </p:xfrm>
        <a:graphic>
          <a:graphicData uri="http://schemas.openxmlformats.org/presentationml/2006/ole">
            <mc:AlternateContent xmlns:mc="http://schemas.openxmlformats.org/markup-compatibility/2006">
              <mc:Choice xmlns:v="urn:schemas-microsoft-com:vml" Requires="v">
                <p:oleObj spid="_x0000_s6505" name="Document" r:id="rId3" imgW="8426940" imgH="4647538" progId="Word.Document.12">
                  <p:link updateAutomatic="1"/>
                </p:oleObj>
              </mc:Choice>
              <mc:Fallback>
                <p:oleObj name="Document" r:id="rId3" imgW="8426940" imgH="4647538" progId="Word.Document.12">
                  <p:link updateAutomatic="1"/>
                  <p:pic>
                    <p:nvPicPr>
                      <p:cNvPr id="0" name=""/>
                      <p:cNvPicPr/>
                      <p:nvPr/>
                    </p:nvPicPr>
                    <p:blipFill>
                      <a:blip r:embed="rId4"/>
                      <a:stretch>
                        <a:fillRect/>
                      </a:stretch>
                    </p:blipFill>
                    <p:spPr>
                      <a:xfrm>
                        <a:off x="110067" y="2037292"/>
                        <a:ext cx="8459788" cy="4665663"/>
                      </a:xfrm>
                      <a:prstGeom prst="rect">
                        <a:avLst/>
                      </a:prstGeom>
                    </p:spPr>
                  </p:pic>
                </p:oleObj>
              </mc:Fallback>
            </mc:AlternateContent>
          </a:graphicData>
        </a:graphic>
      </p:graphicFrame>
      <p:sp>
        <p:nvSpPr>
          <p:cNvPr id="3" name="TextBox 2"/>
          <p:cNvSpPr txBox="1"/>
          <p:nvPr/>
        </p:nvSpPr>
        <p:spPr>
          <a:xfrm>
            <a:off x="46182" y="55420"/>
            <a:ext cx="12053454" cy="1754326"/>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Apply</a:t>
            </a:r>
            <a:r>
              <a:rPr lang="en-GB" dirty="0">
                <a:latin typeface="Arial" panose="020B0604020202020204" pitchFamily="34" charset="0"/>
                <a:cs typeface="Arial" panose="020B0604020202020204" pitchFamily="34" charset="0"/>
              </a:rPr>
              <a:t> the linear decomposition of phenotypic data. Example ‘Monamy’ at ‘G97-0I’.</a:t>
            </a:r>
          </a:p>
          <a:p>
            <a:r>
              <a:rPr lang="en-GB" b="1" dirty="0" err="1">
                <a:latin typeface="Courier New" panose="02070309020205020404" pitchFamily="49" charset="0"/>
                <a:cs typeface="Courier New" panose="02070309020205020404" pitchFamily="49" charset="0"/>
              </a:rPr>
              <a:t>P</a:t>
            </a:r>
            <a:r>
              <a:rPr lang="en-GB" b="1" baseline="-25000" dirty="0" err="1">
                <a:latin typeface="Courier New" panose="02070309020205020404" pitchFamily="49" charset="0"/>
                <a:cs typeface="Courier New" panose="02070309020205020404" pitchFamily="49" charset="0"/>
              </a:rPr>
              <a:t>ij</a:t>
            </a:r>
            <a:r>
              <a:rPr lang="en-GB" b="1" dirty="0">
                <a:latin typeface="Courier New" panose="02070309020205020404" pitchFamily="49" charset="0"/>
                <a:cs typeface="Courier New" panose="02070309020205020404" pitchFamily="49" charset="0"/>
              </a:rPr>
              <a:t>    = µ     + </a:t>
            </a:r>
            <a:r>
              <a:rPr lang="en-GB" b="1" dirty="0" err="1">
                <a:latin typeface="Courier New" panose="02070309020205020404" pitchFamily="49" charset="0"/>
                <a:cs typeface="Courier New" panose="02070309020205020404" pitchFamily="49" charset="0"/>
              </a:rPr>
              <a:t>G</a:t>
            </a:r>
            <a:r>
              <a:rPr lang="en-GB" b="1" baseline="-25000" dirty="0" err="1">
                <a:latin typeface="Courier New" panose="02070309020205020404" pitchFamily="49" charset="0"/>
                <a:cs typeface="Courier New" panose="02070309020205020404" pitchFamily="49" charset="0"/>
              </a:rPr>
              <a:t>i</a:t>
            </a:r>
            <a:r>
              <a:rPr lang="en-GB" b="1" dirty="0">
                <a:latin typeface="Courier New" panose="02070309020205020404" pitchFamily="49" charset="0"/>
                <a:cs typeface="Courier New" panose="02070309020205020404" pitchFamily="49" charset="0"/>
              </a:rPr>
              <a:t>    + </a:t>
            </a:r>
            <a:r>
              <a:rPr lang="en-GB" b="1" dirty="0" err="1">
                <a:latin typeface="Courier New" panose="02070309020205020404" pitchFamily="49" charset="0"/>
                <a:cs typeface="Courier New" panose="02070309020205020404" pitchFamily="49" charset="0"/>
              </a:rPr>
              <a:t>E</a:t>
            </a:r>
            <a:r>
              <a:rPr lang="en-GB" b="1" baseline="-25000" dirty="0" err="1">
                <a:latin typeface="Courier New" panose="02070309020205020404" pitchFamily="49" charset="0"/>
                <a:cs typeface="Courier New" panose="02070309020205020404" pitchFamily="49" charset="0"/>
              </a:rPr>
              <a:t>j</a:t>
            </a:r>
            <a:r>
              <a:rPr lang="en-GB" b="1" dirty="0">
                <a:latin typeface="Courier New" panose="02070309020205020404" pitchFamily="49" charset="0"/>
                <a:cs typeface="Courier New" panose="02070309020205020404" pitchFamily="49" charset="0"/>
              </a:rPr>
              <a:t>    +  </a:t>
            </a:r>
            <a:r>
              <a:rPr lang="en-GB" b="1" dirty="0" err="1">
                <a:latin typeface="Courier New" panose="02070309020205020404" pitchFamily="49" charset="0"/>
                <a:cs typeface="Courier New" panose="02070309020205020404" pitchFamily="49" charset="0"/>
              </a:rPr>
              <a:t>GE</a:t>
            </a:r>
            <a:r>
              <a:rPr lang="en-GB" b="1" baseline="-25000" dirty="0" err="1">
                <a:latin typeface="Courier New" panose="02070309020205020404" pitchFamily="49" charset="0"/>
                <a:cs typeface="Courier New" panose="02070309020205020404" pitchFamily="49" charset="0"/>
              </a:rPr>
              <a:t>ij</a:t>
            </a:r>
            <a:r>
              <a:rPr lang="en-GB" dirty="0">
                <a:latin typeface="Arial" panose="020B0604020202020204" pitchFamily="34" charset="0"/>
                <a:cs typeface="Arial" panose="020B0604020202020204" pitchFamily="34" charset="0"/>
              </a:rPr>
              <a:t>; </a:t>
            </a:r>
          </a:p>
          <a:p>
            <a:r>
              <a:rPr lang="en-GB" b="1" dirty="0">
                <a:latin typeface="Courier New" panose="02070309020205020404" pitchFamily="49" charset="0"/>
                <a:cs typeface="Courier New" panose="02070309020205020404" pitchFamily="49" charset="0"/>
              </a:rPr>
              <a:t>46.74 = 63.63 -8.92   - 10.44 + 2.47.</a:t>
            </a:r>
          </a:p>
          <a:p>
            <a:r>
              <a:rPr lang="en-GB" dirty="0">
                <a:solidFill>
                  <a:srgbClr val="0000FF"/>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Imagine</a:t>
            </a:r>
            <a:r>
              <a:rPr lang="en-GB" dirty="0">
                <a:solidFill>
                  <a:srgbClr val="0000FF"/>
                </a:solidFill>
                <a:latin typeface="Arial" panose="020B0604020202020204" pitchFamily="34" charset="0"/>
                <a:cs typeface="Arial" panose="020B0604020202020204" pitchFamily="34" charset="0"/>
              </a:rPr>
              <a:t> data of Monamy at G97-0I was missing. Task: Estimate it! </a:t>
            </a:r>
          </a:p>
          <a:p>
            <a:r>
              <a:rPr lang="en-GB" b="1" dirty="0">
                <a:solidFill>
                  <a:srgbClr val="0000FF"/>
                </a:solidFill>
                <a:latin typeface="Courier New" panose="02070309020205020404" pitchFamily="49" charset="0"/>
                <a:cs typeface="Courier New" panose="02070309020205020404" pitchFamily="49" charset="0"/>
              </a:rPr>
              <a:t>µ     + </a:t>
            </a:r>
            <a:r>
              <a:rPr lang="en-GB" b="1" dirty="0" err="1">
                <a:solidFill>
                  <a:srgbClr val="0000FF"/>
                </a:solidFill>
                <a:latin typeface="Courier New" panose="02070309020205020404" pitchFamily="49" charset="0"/>
                <a:cs typeface="Courier New" panose="02070309020205020404" pitchFamily="49" charset="0"/>
              </a:rPr>
              <a:t>G</a:t>
            </a:r>
            <a:r>
              <a:rPr lang="en-GB" b="1" baseline="-25000" dirty="0" err="1">
                <a:solidFill>
                  <a:srgbClr val="0000FF"/>
                </a:solidFill>
                <a:latin typeface="Courier New" panose="02070309020205020404" pitchFamily="49" charset="0"/>
                <a:cs typeface="Courier New" panose="02070309020205020404" pitchFamily="49" charset="0"/>
              </a:rPr>
              <a:t>i</a:t>
            </a:r>
            <a:r>
              <a:rPr lang="en-GB" b="1" dirty="0">
                <a:solidFill>
                  <a:srgbClr val="0000FF"/>
                </a:solidFill>
                <a:latin typeface="Courier New" panose="02070309020205020404" pitchFamily="49" charset="0"/>
                <a:cs typeface="Courier New" panose="02070309020205020404" pitchFamily="49" charset="0"/>
              </a:rPr>
              <a:t>    + </a:t>
            </a:r>
            <a:r>
              <a:rPr lang="en-GB" b="1" dirty="0" err="1">
                <a:solidFill>
                  <a:srgbClr val="0000FF"/>
                </a:solidFill>
                <a:latin typeface="Courier New" panose="02070309020205020404" pitchFamily="49" charset="0"/>
                <a:cs typeface="Courier New" panose="02070309020205020404" pitchFamily="49" charset="0"/>
              </a:rPr>
              <a:t>E</a:t>
            </a:r>
            <a:r>
              <a:rPr lang="en-GB" b="1" baseline="-25000" dirty="0" err="1">
                <a:solidFill>
                  <a:srgbClr val="0000FF"/>
                </a:solidFill>
                <a:latin typeface="Courier New" panose="02070309020205020404" pitchFamily="49" charset="0"/>
                <a:cs typeface="Courier New" panose="02070309020205020404" pitchFamily="49" charset="0"/>
              </a:rPr>
              <a:t>j</a:t>
            </a:r>
            <a:r>
              <a:rPr lang="en-GB" b="1" dirty="0">
                <a:solidFill>
                  <a:srgbClr val="0000FF"/>
                </a:solidFill>
                <a:latin typeface="Courier New" panose="02070309020205020404" pitchFamily="49" charset="0"/>
                <a:cs typeface="Courier New" panose="02070309020205020404" pitchFamily="49" charset="0"/>
              </a:rPr>
              <a:t>    =&gt; estimate of </a:t>
            </a:r>
            <a:r>
              <a:rPr lang="en-GB" dirty="0">
                <a:solidFill>
                  <a:srgbClr val="0000FF"/>
                </a:solidFill>
                <a:latin typeface="Arial" panose="020B0604020202020204" pitchFamily="34" charset="0"/>
                <a:cs typeface="Arial" panose="020B0604020202020204" pitchFamily="34" charset="0"/>
              </a:rPr>
              <a:t> </a:t>
            </a:r>
            <a:r>
              <a:rPr lang="en-GB" b="1" dirty="0" err="1">
                <a:solidFill>
                  <a:srgbClr val="0000FF"/>
                </a:solidFill>
                <a:latin typeface="Courier New" panose="02070309020205020404" pitchFamily="49" charset="0"/>
                <a:cs typeface="Courier New" panose="02070309020205020404" pitchFamily="49" charset="0"/>
              </a:rPr>
              <a:t>P</a:t>
            </a:r>
            <a:r>
              <a:rPr lang="en-GB" b="1" baseline="-25000" dirty="0" err="1">
                <a:solidFill>
                  <a:srgbClr val="0000FF"/>
                </a:solidFill>
                <a:latin typeface="Courier New" panose="02070309020205020404" pitchFamily="49" charset="0"/>
                <a:cs typeface="Courier New" panose="02070309020205020404" pitchFamily="49" charset="0"/>
              </a:rPr>
              <a:t>ij</a:t>
            </a:r>
            <a:r>
              <a:rPr lang="en-GB" b="1" dirty="0">
                <a:solidFill>
                  <a:srgbClr val="0000FF"/>
                </a:solidFill>
                <a:latin typeface="Courier New" panose="02070309020205020404" pitchFamily="49" charset="0"/>
                <a:cs typeface="Courier New" panose="02070309020205020404" pitchFamily="49" charset="0"/>
              </a:rPr>
              <a:t>     </a:t>
            </a:r>
            <a:endParaRPr lang="en-GB" dirty="0">
              <a:solidFill>
                <a:srgbClr val="0000FF"/>
              </a:solidFill>
              <a:latin typeface="Arial" panose="020B0604020202020204" pitchFamily="34" charset="0"/>
              <a:cs typeface="Arial" panose="020B0604020202020204" pitchFamily="34" charset="0"/>
            </a:endParaRPr>
          </a:p>
          <a:p>
            <a:r>
              <a:rPr lang="en-GB" b="1" dirty="0">
                <a:solidFill>
                  <a:srgbClr val="0000FF"/>
                </a:solidFill>
                <a:latin typeface="Courier New" panose="02070309020205020404" pitchFamily="49" charset="0"/>
                <a:cs typeface="Courier New" panose="02070309020205020404" pitchFamily="49" charset="0"/>
              </a:rPr>
              <a:t>63.59 -8.08  - 9.81  =&gt; estimate is 45.70 </a:t>
            </a:r>
            <a:r>
              <a:rPr lang="en-GB" b="1" dirty="0" err="1">
                <a:solidFill>
                  <a:srgbClr val="0000FF"/>
                </a:solidFill>
                <a:latin typeface="Courier New" panose="02070309020205020404" pitchFamily="49" charset="0"/>
                <a:cs typeface="Courier New" panose="02070309020205020404" pitchFamily="49" charset="0"/>
              </a:rPr>
              <a:t>dt</a:t>
            </a:r>
            <a:r>
              <a:rPr lang="en-GB" b="1" dirty="0">
                <a:solidFill>
                  <a:srgbClr val="0000FF"/>
                </a:solidFill>
                <a:latin typeface="Courier New" panose="02070309020205020404" pitchFamily="49" charset="0"/>
                <a:cs typeface="Courier New" panose="02070309020205020404" pitchFamily="49" charset="0"/>
              </a:rPr>
              <a:t>/ha </a:t>
            </a:r>
            <a:endParaRPr lang="en-GB" b="1" dirty="0">
              <a:latin typeface="Courier New" panose="02070309020205020404" pitchFamily="49" charset="0"/>
              <a:cs typeface="Courier New" panose="02070309020205020404" pitchFamily="49" charset="0"/>
            </a:endParaRPr>
          </a:p>
        </p:txBody>
      </p:sp>
      <p:sp>
        <p:nvSpPr>
          <p:cNvPr id="5" name="TextBox 4"/>
          <p:cNvSpPr txBox="1"/>
          <p:nvPr/>
        </p:nvSpPr>
        <p:spPr>
          <a:xfrm>
            <a:off x="8928852" y="241102"/>
            <a:ext cx="3127470" cy="6340197"/>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Task: Estimate as indicated 11 of the data points.</a:t>
            </a:r>
          </a:p>
          <a:p>
            <a:r>
              <a:rPr lang="en-GB" dirty="0">
                <a:latin typeface="Arial" panose="020B0604020202020204" pitchFamily="34" charset="0"/>
                <a:cs typeface="Arial" panose="020B0604020202020204" pitchFamily="34" charset="0"/>
              </a:rPr>
              <a:t>Be aware that, as they were </a:t>
            </a:r>
            <a:r>
              <a:rPr lang="en-GB" dirty="0">
                <a:highlight>
                  <a:srgbClr val="FFFF00"/>
                </a:highlight>
                <a:latin typeface="Arial" panose="020B0604020202020204" pitchFamily="34" charset="0"/>
                <a:cs typeface="Arial" panose="020B0604020202020204" pitchFamily="34" charset="0"/>
              </a:rPr>
              <a:t>deleted from the data sheet,</a:t>
            </a:r>
            <a:r>
              <a:rPr lang="en-GB" dirty="0">
                <a:latin typeface="Arial" panose="020B0604020202020204" pitchFamily="34" charset="0"/>
                <a:cs typeface="Arial" panose="020B0604020202020204" pitchFamily="34" charset="0"/>
              </a:rPr>
              <a:t> the Means and the Effects changed slightly!</a:t>
            </a:r>
            <a:endParaRPr lang="en-GB" sz="1200" dirty="0">
              <a:latin typeface="Arial" panose="020B0604020202020204" pitchFamily="34" charset="0"/>
              <a:cs typeface="Arial" panose="020B0604020202020204" pitchFamily="34" charset="0"/>
            </a:endParaRPr>
          </a:p>
          <a:p>
            <a:endParaRPr lang="en-GB" sz="1200" dirty="0">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The G-effect of Monamy was -10.44 yet became now </a:t>
            </a:r>
            <a:br>
              <a:rPr lang="en-GB" dirty="0">
                <a:latin typeface="Arial" panose="020B0604020202020204" pitchFamily="34" charset="0"/>
                <a:cs typeface="Arial" panose="020B0604020202020204" pitchFamily="34" charset="0"/>
              </a:rPr>
            </a:br>
            <a:r>
              <a:rPr lang="en-GB" dirty="0">
                <a:latin typeface="Arial" panose="020B0604020202020204" pitchFamily="34" charset="0"/>
                <a:cs typeface="Arial" panose="020B0604020202020204" pitchFamily="34" charset="0"/>
              </a:rPr>
              <a:t>  -9.81; and so on.</a:t>
            </a:r>
            <a:endParaRPr lang="en-GB" sz="1200" dirty="0">
              <a:latin typeface="Arial" panose="020B0604020202020204" pitchFamily="34" charset="0"/>
              <a:cs typeface="Arial" panose="020B0604020202020204" pitchFamily="34" charset="0"/>
            </a:endParaRPr>
          </a:p>
          <a:p>
            <a:endParaRPr lang="en-GB" sz="1200" dirty="0">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Still, as long as few data is missing, these changes are small.</a:t>
            </a:r>
            <a:endParaRPr lang="en-GB" sz="1200" dirty="0">
              <a:latin typeface="Arial" panose="020B0604020202020204" pitchFamily="34" charset="0"/>
              <a:cs typeface="Arial" panose="020B0604020202020204" pitchFamily="34" charset="0"/>
            </a:endParaRPr>
          </a:p>
          <a:p>
            <a:endParaRPr lang="en-GB" sz="1200" dirty="0">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Here: </a:t>
            </a:r>
          </a:p>
          <a:p>
            <a:r>
              <a:rPr lang="en-GB" dirty="0">
                <a:latin typeface="Arial" panose="020B0604020202020204" pitchFamily="34" charset="0"/>
                <a:cs typeface="Arial" panose="020B0604020202020204" pitchFamily="34" charset="0"/>
              </a:rPr>
              <a:t>The correlation coefficient between estimated Main Effects from full data set and estimates from here-patchy data set was</a:t>
            </a:r>
            <a:r>
              <a:rPr lang="en-GB" sz="1200" dirty="0">
                <a:latin typeface="Arial" panose="020B0604020202020204" pitchFamily="34" charset="0"/>
                <a:cs typeface="Arial" panose="020B0604020202020204" pitchFamily="34" charset="0"/>
              </a:rPr>
              <a:t> </a:t>
            </a:r>
          </a:p>
          <a:p>
            <a:endParaRPr lang="en-GB" sz="1200" dirty="0">
              <a:latin typeface="Arial" panose="020B0604020202020204" pitchFamily="34" charset="0"/>
              <a:cs typeface="Arial" panose="020B0604020202020204" pitchFamily="34" charset="0"/>
            </a:endParaRPr>
          </a:p>
          <a:p>
            <a:r>
              <a:rPr lang="en-GB" sz="1700" dirty="0">
                <a:latin typeface="Arial" panose="020B0604020202020204" pitchFamily="34" charset="0"/>
                <a:cs typeface="Arial" panose="020B0604020202020204" pitchFamily="34" charset="0"/>
              </a:rPr>
              <a:t>… for the G-effects: r = 0.993</a:t>
            </a:r>
          </a:p>
          <a:p>
            <a:r>
              <a:rPr lang="en-GB" sz="1700" dirty="0">
                <a:latin typeface="Arial" panose="020B0604020202020204" pitchFamily="34" charset="0"/>
                <a:cs typeface="Arial" panose="020B0604020202020204" pitchFamily="34" charset="0"/>
              </a:rPr>
              <a:t>… for the E-effects: r = 0.993</a:t>
            </a:r>
          </a:p>
        </p:txBody>
      </p:sp>
      <p:sp>
        <p:nvSpPr>
          <p:cNvPr id="6" name="Textfeld 5"/>
          <p:cNvSpPr txBox="1"/>
          <p:nvPr/>
        </p:nvSpPr>
        <p:spPr>
          <a:xfrm>
            <a:off x="7967182" y="6396335"/>
            <a:ext cx="782172"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GB" sz="2400" smtClean="0">
                <a:latin typeface="Arial" panose="020B0604020202020204" pitchFamily="34" charset="0"/>
                <a:cs typeface="Arial" panose="020B0604020202020204" pitchFamily="34" charset="0"/>
              </a:rPr>
              <a:pPr algn="ctr"/>
              <a:t>11</a:t>
            </a:fld>
            <a:endParaRPr lang="en-GB" sz="2400" dirty="0">
              <a:latin typeface="Arial" panose="020B0604020202020204" pitchFamily="34" charset="0"/>
              <a:cs typeface="Arial" panose="020B0604020202020204" pitchFamily="34" charset="0"/>
            </a:endParaRPr>
          </a:p>
        </p:txBody>
      </p:sp>
      <p:grpSp>
        <p:nvGrpSpPr>
          <p:cNvPr id="11" name="Group 10"/>
          <p:cNvGrpSpPr/>
          <p:nvPr/>
        </p:nvGrpSpPr>
        <p:grpSpPr>
          <a:xfrm>
            <a:off x="829308" y="1482008"/>
            <a:ext cx="5804757" cy="1511633"/>
            <a:chOff x="829308" y="1482008"/>
            <a:chExt cx="5804757" cy="1511633"/>
          </a:xfrm>
        </p:grpSpPr>
        <p:sp>
          <p:nvSpPr>
            <p:cNvPr id="7" name="Rectangle 6"/>
            <p:cNvSpPr/>
            <p:nvPr/>
          </p:nvSpPr>
          <p:spPr>
            <a:xfrm>
              <a:off x="4980993" y="1482008"/>
              <a:ext cx="1653072" cy="248821"/>
            </a:xfrm>
            <a:prstGeom prst="rect">
              <a:avLst/>
            </a:prstGeom>
            <a:noFill/>
            <a:ln w="38100">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p:cNvSpPr/>
            <p:nvPr/>
          </p:nvSpPr>
          <p:spPr>
            <a:xfrm>
              <a:off x="829308" y="2717710"/>
              <a:ext cx="673338" cy="275931"/>
            </a:xfrm>
            <a:prstGeom prst="rect">
              <a:avLst/>
            </a:prstGeom>
            <a:noFill/>
            <a:ln w="38100">
              <a:solidFill>
                <a:srgbClr val="0000FF"/>
              </a:solidFill>
            </a:ln>
            <a:effectLst>
              <a:outerShdw blurRad="50800" dist="38100" dir="2700000" algn="tl" rotWithShape="0">
                <a:srgbClr val="FFC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0" name="Straight Arrow Connector 9"/>
            <p:cNvCxnSpPr>
              <a:stCxn id="7" idx="2"/>
              <a:endCxn id="8" idx="0"/>
            </p:cNvCxnSpPr>
            <p:nvPr/>
          </p:nvCxnSpPr>
          <p:spPr>
            <a:xfrm flipH="1">
              <a:off x="1165977" y="1730829"/>
              <a:ext cx="4641552" cy="986881"/>
            </a:xfrm>
            <a:prstGeom prst="straightConnector1">
              <a:avLst/>
            </a:prstGeom>
            <a:ln w="38100">
              <a:solidFill>
                <a:srgbClr val="0000FF"/>
              </a:solidFill>
              <a:tailEnd type="triangle" w="lg" len="lg"/>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sp>
        <p:nvSpPr>
          <p:cNvPr id="12" name="Right Triangle 11"/>
          <p:cNvSpPr/>
          <p:nvPr/>
        </p:nvSpPr>
        <p:spPr>
          <a:xfrm>
            <a:off x="2405" y="6582066"/>
            <a:ext cx="226195" cy="215900"/>
          </a:xfrm>
          <a:prstGeom prst="rtTriangle">
            <a:avLst/>
          </a:prstGeom>
          <a:gradFill flip="none" rotWithShape="1">
            <a:gsLst>
              <a:gs pos="0">
                <a:schemeClr val="tx1"/>
              </a:gs>
              <a:gs pos="100000">
                <a:schemeClr val="accent1">
                  <a:lumMod val="45000"/>
                  <a:lumOff val="55000"/>
                </a:schemeClr>
              </a:gs>
              <a:gs pos="100000">
                <a:srgbClr val="FFFF00"/>
              </a:gs>
              <a:gs pos="99000">
                <a:srgbClr val="FFFF00"/>
              </a:gs>
            </a:gsLst>
            <a:lin ang="5400000" scaled="1"/>
            <a:tileRect/>
          </a:gra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DBBFE496-328A-4B75-A40D-44642F59D238}"/>
              </a:ext>
            </a:extLst>
          </p:cNvPr>
          <p:cNvSpPr/>
          <p:nvPr/>
        </p:nvSpPr>
        <p:spPr>
          <a:xfrm>
            <a:off x="829308" y="5268897"/>
            <a:ext cx="639946" cy="1127438"/>
          </a:xfrm>
          <a:prstGeom prst="rect">
            <a:avLst/>
          </a:prstGeom>
          <a:noFill/>
          <a:ln w="285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344342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up)">
                                      <p:cBhvr>
                                        <p:cTn id="7" dur="3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Group 20"/>
          <p:cNvGrpSpPr/>
          <p:nvPr/>
        </p:nvGrpSpPr>
        <p:grpSpPr>
          <a:xfrm>
            <a:off x="308240" y="1313471"/>
            <a:ext cx="4971520" cy="5487459"/>
            <a:chOff x="308240" y="1313471"/>
            <a:chExt cx="4971520" cy="5487459"/>
          </a:xfrm>
        </p:grpSpPr>
        <p:graphicFrame>
          <p:nvGraphicFramePr>
            <p:cNvPr id="7" name="Chart 6"/>
            <p:cNvGraphicFramePr>
              <a:graphicFrameLocks/>
            </p:cNvGraphicFramePr>
            <p:nvPr>
              <p:extLst>
                <p:ext uri="{D42A27DB-BD31-4B8C-83A1-F6EECF244321}">
                  <p14:modId xmlns:p14="http://schemas.microsoft.com/office/powerpoint/2010/main" val="342666943"/>
                </p:ext>
              </p:extLst>
            </p:nvPr>
          </p:nvGraphicFramePr>
          <p:xfrm>
            <a:off x="308240" y="1313471"/>
            <a:ext cx="4971520" cy="5487459"/>
          </p:xfrm>
          <a:graphic>
            <a:graphicData uri="http://schemas.openxmlformats.org/drawingml/2006/chart">
              <c:chart xmlns:c="http://schemas.openxmlformats.org/drawingml/2006/chart" xmlns:r="http://schemas.openxmlformats.org/officeDocument/2006/relationships" r:id="rId2"/>
            </a:graphicData>
          </a:graphic>
        </p:graphicFrame>
        <p:sp>
          <p:nvSpPr>
            <p:cNvPr id="8" name="Oval 7"/>
            <p:cNvSpPr/>
            <p:nvPr/>
          </p:nvSpPr>
          <p:spPr>
            <a:xfrm>
              <a:off x="4038600" y="2705100"/>
              <a:ext cx="160866" cy="165100"/>
            </a:xfrm>
            <a:prstGeom prst="ellipse">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1" name="Oval 10"/>
            <p:cNvSpPr/>
            <p:nvPr/>
          </p:nvSpPr>
          <p:spPr>
            <a:xfrm>
              <a:off x="4114806" y="2857500"/>
              <a:ext cx="160866" cy="165100"/>
            </a:xfrm>
            <a:prstGeom prst="ellipse">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2" name="Oval 11"/>
            <p:cNvSpPr/>
            <p:nvPr/>
          </p:nvSpPr>
          <p:spPr>
            <a:xfrm>
              <a:off x="3699930" y="2751667"/>
              <a:ext cx="160866" cy="165100"/>
            </a:xfrm>
            <a:prstGeom prst="ellipse">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3" name="Oval 12"/>
            <p:cNvSpPr/>
            <p:nvPr/>
          </p:nvSpPr>
          <p:spPr>
            <a:xfrm>
              <a:off x="3843862" y="3064936"/>
              <a:ext cx="160866" cy="165100"/>
            </a:xfrm>
            <a:prstGeom prst="ellipse">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4" name="Oval 13"/>
            <p:cNvSpPr/>
            <p:nvPr/>
          </p:nvSpPr>
          <p:spPr>
            <a:xfrm>
              <a:off x="3606800" y="3052232"/>
              <a:ext cx="160866" cy="165100"/>
            </a:xfrm>
            <a:prstGeom prst="ellipse">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5" name="Oval 14"/>
            <p:cNvSpPr/>
            <p:nvPr/>
          </p:nvSpPr>
          <p:spPr>
            <a:xfrm>
              <a:off x="3818469" y="3280833"/>
              <a:ext cx="160866" cy="165100"/>
            </a:xfrm>
            <a:prstGeom prst="ellipse">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6" name="Oval 15"/>
            <p:cNvSpPr/>
            <p:nvPr/>
          </p:nvSpPr>
          <p:spPr>
            <a:xfrm>
              <a:off x="3458631" y="3149600"/>
              <a:ext cx="160866" cy="165100"/>
            </a:xfrm>
            <a:prstGeom prst="ellipse">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7" name="Oval 16"/>
            <p:cNvSpPr/>
            <p:nvPr/>
          </p:nvSpPr>
          <p:spPr>
            <a:xfrm>
              <a:off x="2921007" y="3657594"/>
              <a:ext cx="160866" cy="165100"/>
            </a:xfrm>
            <a:prstGeom prst="ellipse">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8" name="Oval 17"/>
            <p:cNvSpPr/>
            <p:nvPr/>
          </p:nvSpPr>
          <p:spPr>
            <a:xfrm>
              <a:off x="1667949" y="5278956"/>
              <a:ext cx="160866" cy="165100"/>
            </a:xfrm>
            <a:prstGeom prst="ellipse">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9" name="Oval 18"/>
            <p:cNvSpPr/>
            <p:nvPr/>
          </p:nvSpPr>
          <p:spPr>
            <a:xfrm>
              <a:off x="2815176" y="4872556"/>
              <a:ext cx="160866" cy="165100"/>
            </a:xfrm>
            <a:prstGeom prst="ellipse">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0" name="Oval 19"/>
            <p:cNvSpPr/>
            <p:nvPr/>
          </p:nvSpPr>
          <p:spPr>
            <a:xfrm>
              <a:off x="3170772" y="4478858"/>
              <a:ext cx="160866" cy="165100"/>
            </a:xfrm>
            <a:prstGeom prst="ellipse">
              <a:avLst/>
            </a:pr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grpSp>
      <p:sp>
        <p:nvSpPr>
          <p:cNvPr id="22" name="TextBox 21"/>
          <p:cNvSpPr txBox="1"/>
          <p:nvPr/>
        </p:nvSpPr>
        <p:spPr>
          <a:xfrm>
            <a:off x="5279760" y="6094623"/>
            <a:ext cx="6819876" cy="646331"/>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i="1" dirty="0">
                <a:latin typeface="Arial" panose="020B0604020202020204" pitchFamily="34" charset="0"/>
                <a:cs typeface="Arial" panose="020B0604020202020204" pitchFamily="34" charset="0"/>
              </a:rPr>
              <a:t>Nota bene</a:t>
            </a:r>
            <a:r>
              <a:rPr lang="en-GB" dirty="0">
                <a:latin typeface="Arial" panose="020B0604020202020204" pitchFamily="34" charset="0"/>
                <a:cs typeface="Arial" panose="020B0604020202020204" pitchFamily="34" charset="0"/>
              </a:rPr>
              <a:t>: Here, I wrote σ²</a:t>
            </a:r>
            <a:r>
              <a:rPr lang="en-GB" b="1" baseline="-25000" dirty="0">
                <a:solidFill>
                  <a:srgbClr val="0000FF"/>
                </a:solidFill>
                <a:latin typeface="Arial" panose="020B0604020202020204" pitchFamily="34" charset="0"/>
                <a:cs typeface="Arial" panose="020B0604020202020204" pitchFamily="34" charset="0"/>
              </a:rPr>
              <a:t>cvs.</a:t>
            </a:r>
            <a:r>
              <a:rPr lang="en-GB" baseline="-25000" dirty="0">
                <a:latin typeface="Arial" panose="020B0604020202020204" pitchFamily="34" charset="0"/>
                <a:cs typeface="Arial" panose="020B0604020202020204" pitchFamily="34" charset="0"/>
              </a:rPr>
              <a:t>  </a:t>
            </a:r>
            <a:r>
              <a:rPr lang="en-GB" dirty="0">
                <a:latin typeface="Arial" panose="020B0604020202020204" pitchFamily="34" charset="0"/>
                <a:cs typeface="Arial" panose="020B0604020202020204" pitchFamily="34" charset="0"/>
              </a:rPr>
              <a:t>to say </a:t>
            </a:r>
            <a:r>
              <a:rPr lang="en-GB" dirty="0">
                <a:solidFill>
                  <a:srgbClr val="0000FF"/>
                </a:solidFill>
                <a:latin typeface="Arial" panose="020B0604020202020204" pitchFamily="34" charset="0"/>
                <a:cs typeface="Arial" panose="020B0604020202020204" pitchFamily="34" charset="0"/>
              </a:rPr>
              <a:t>phenotypic</a:t>
            </a:r>
            <a:r>
              <a:rPr lang="en-GB" dirty="0">
                <a:latin typeface="Arial" panose="020B0604020202020204" pitchFamily="34" charset="0"/>
                <a:cs typeface="Arial" panose="020B0604020202020204" pitchFamily="34" charset="0"/>
              </a:rPr>
              <a:t> variance between </a:t>
            </a:r>
            <a:r>
              <a:rPr lang="en-GB" dirty="0">
                <a:solidFill>
                  <a:srgbClr val="0000FF"/>
                </a:solidFill>
                <a:latin typeface="Arial" panose="020B0604020202020204" pitchFamily="34" charset="0"/>
                <a:cs typeface="Arial" panose="020B0604020202020204" pitchFamily="34" charset="0"/>
              </a:rPr>
              <a:t>cultivars</a:t>
            </a:r>
            <a:r>
              <a:rPr lang="en-GB" dirty="0">
                <a:latin typeface="Arial" panose="020B0604020202020204" pitchFamily="34" charset="0"/>
                <a:cs typeface="Arial" panose="020B0604020202020204" pitchFamily="34" charset="0"/>
              </a:rPr>
              <a:t> (i.e. candidates). </a:t>
            </a:r>
            <a:endParaRPr lang="en-GB" dirty="0"/>
          </a:p>
        </p:txBody>
      </p:sp>
      <p:sp>
        <p:nvSpPr>
          <p:cNvPr id="3" name="TextBox 2"/>
          <p:cNvSpPr txBox="1"/>
          <p:nvPr/>
        </p:nvSpPr>
        <p:spPr>
          <a:xfrm>
            <a:off x="46182" y="55420"/>
            <a:ext cx="12053454" cy="1200329"/>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a:latin typeface="Arial" panose="020B0604020202020204" pitchFamily="34" charset="0"/>
                <a:cs typeface="Arial" panose="020B0604020202020204" pitchFamily="34" charset="0"/>
              </a:rPr>
              <a:t>The fake-deleted 11 data could quite well be predicted (estimated). We see how statisticians ‘feel’: R²=0.808 says that 80.8% of the variation was ‘</a:t>
            </a:r>
            <a:r>
              <a:rPr lang="en-GB" sz="2400" dirty="0">
                <a:solidFill>
                  <a:srgbClr val="0000FF"/>
                </a:solidFill>
                <a:latin typeface="Arial" panose="020B0604020202020204" pitchFamily="34" charset="0"/>
                <a:cs typeface="Arial" panose="020B0604020202020204" pitchFamily="34" charset="0"/>
              </a:rPr>
              <a:t>explained</a:t>
            </a:r>
            <a:r>
              <a:rPr lang="en-GB" sz="2400" dirty="0">
                <a:latin typeface="Arial" panose="020B0604020202020204" pitchFamily="34" charset="0"/>
                <a:cs typeface="Arial" panose="020B0604020202020204" pitchFamily="34" charset="0"/>
              </a:rPr>
              <a:t>’ by the Main Effects of G and of E. </a:t>
            </a:r>
            <a:r>
              <a:rPr lang="en-GB" sz="2400" dirty="0">
                <a:solidFill>
                  <a:schemeClr val="tx1">
                    <a:lumMod val="50000"/>
                    <a:lumOff val="50000"/>
                  </a:schemeClr>
                </a:solidFill>
                <a:latin typeface="Arial" panose="020B0604020202020204" pitchFamily="34" charset="0"/>
                <a:cs typeface="Arial" panose="020B0604020202020204" pitchFamily="34" charset="0"/>
              </a:rPr>
              <a:t>Whatever ‘explain’ may mean</a:t>
            </a:r>
            <a:r>
              <a:rPr lang="en-GB" sz="2400" dirty="0">
                <a:latin typeface="Arial" panose="020B0604020202020204" pitchFamily="34" charset="0"/>
                <a:cs typeface="Arial" panose="020B0604020202020204" pitchFamily="34" charset="0"/>
              </a:rPr>
              <a:t>.</a:t>
            </a:r>
          </a:p>
        </p:txBody>
      </p:sp>
      <p:sp>
        <p:nvSpPr>
          <p:cNvPr id="5" name="TextBox 4"/>
          <p:cNvSpPr txBox="1"/>
          <p:nvPr/>
        </p:nvSpPr>
        <p:spPr>
          <a:xfrm>
            <a:off x="5312833" y="1385432"/>
            <a:ext cx="6786803" cy="4708981"/>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R²=0.808; about 80% of the variation among the 11 ‘initial’ results was restored based on the main effects of G and E (although estimated from disturbed data). This would be  less if the </a:t>
            </a:r>
            <a:r>
              <a:rPr lang="en-GB" dirty="0" err="1">
                <a:latin typeface="Arial" panose="020B0604020202020204" pitchFamily="34" charset="0"/>
                <a:cs typeface="Arial" panose="020B0604020202020204" pitchFamily="34" charset="0"/>
              </a:rPr>
              <a:t>vari-ance</a:t>
            </a:r>
            <a:r>
              <a:rPr lang="en-GB" dirty="0">
                <a:latin typeface="Arial" panose="020B0604020202020204" pitchFamily="34" charset="0"/>
                <a:cs typeface="Arial" panose="020B0604020202020204" pitchFamily="34" charset="0"/>
              </a:rPr>
              <a:t> among main effects was smaller and larger among the GxE-interactions. Actually, the variance due to GxE effects was σ²</a:t>
            </a:r>
            <a:r>
              <a:rPr lang="en-GB" baseline="-25000" dirty="0">
                <a:latin typeface="Arial" panose="020B0604020202020204" pitchFamily="34" charset="0"/>
                <a:cs typeface="Arial" panose="020B0604020202020204" pitchFamily="34" charset="0"/>
              </a:rPr>
              <a:t>GE </a:t>
            </a:r>
            <a:r>
              <a:rPr lang="en-GB" dirty="0">
                <a:latin typeface="Arial" panose="020B0604020202020204" pitchFamily="34" charset="0"/>
                <a:cs typeface="Arial" panose="020B0604020202020204" pitchFamily="34" charset="0"/>
              </a:rPr>
              <a:t>= 29.64 (dt/ha)²; var. among </a:t>
            </a:r>
            <a:r>
              <a:rPr lang="en-GB" dirty="0" err="1">
                <a:latin typeface="Arial" panose="020B0604020202020204" pitchFamily="34" charset="0"/>
                <a:cs typeface="Arial" panose="020B0604020202020204" pitchFamily="34" charset="0"/>
              </a:rPr>
              <a:t>cvs</a:t>
            </a:r>
            <a:r>
              <a:rPr lang="en-GB" dirty="0">
                <a:latin typeface="Arial" panose="020B0604020202020204" pitchFamily="34" charset="0"/>
                <a:cs typeface="Arial" panose="020B0604020202020204" pitchFamily="34" charset="0"/>
              </a:rPr>
              <a:t>. was σ²</a:t>
            </a:r>
            <a:r>
              <a:rPr lang="en-GB" baseline="-25000" dirty="0">
                <a:latin typeface="Arial" panose="020B0604020202020204" pitchFamily="34" charset="0"/>
                <a:cs typeface="Arial" panose="020B0604020202020204" pitchFamily="34" charset="0"/>
              </a:rPr>
              <a:t>cvs.</a:t>
            </a:r>
            <a:r>
              <a:rPr lang="en-GB" dirty="0">
                <a:latin typeface="Arial" panose="020B0604020202020204" pitchFamily="34" charset="0"/>
                <a:cs typeface="Arial" panose="020B0604020202020204" pitchFamily="34" charset="0"/>
              </a:rPr>
              <a:t>= 26.89 (</a:t>
            </a:r>
            <a:r>
              <a:rPr lang="en-GB" dirty="0" err="1">
                <a:latin typeface="Arial" panose="020B0604020202020204" pitchFamily="34" charset="0"/>
                <a:cs typeface="Arial" panose="020B0604020202020204" pitchFamily="34" charset="0"/>
              </a:rPr>
              <a:t>dt</a:t>
            </a:r>
            <a:r>
              <a:rPr lang="en-GB" dirty="0">
                <a:latin typeface="Arial" panose="020B0604020202020204" pitchFamily="34" charset="0"/>
                <a:cs typeface="Arial" panose="020B0604020202020204" pitchFamily="34" charset="0"/>
              </a:rPr>
              <a:t>/ha)². σ²</a:t>
            </a:r>
            <a:r>
              <a:rPr lang="en-GB" baseline="-25000" dirty="0">
                <a:latin typeface="Arial" panose="020B0604020202020204" pitchFamily="34" charset="0"/>
                <a:cs typeface="Arial" panose="020B0604020202020204" pitchFamily="34" charset="0"/>
              </a:rPr>
              <a:t>E </a:t>
            </a:r>
            <a:r>
              <a:rPr lang="en-GB" dirty="0">
                <a:latin typeface="Arial" panose="020B0604020202020204" pitchFamily="34" charset="0"/>
                <a:cs typeface="Arial" panose="020B0604020202020204" pitchFamily="34" charset="0"/>
              </a:rPr>
              <a:t>= 26.26 (</a:t>
            </a:r>
            <a:r>
              <a:rPr lang="en-GB" dirty="0" err="1">
                <a:latin typeface="Arial" panose="020B0604020202020204" pitchFamily="34" charset="0"/>
                <a:cs typeface="Arial" panose="020B0604020202020204" pitchFamily="34" charset="0"/>
              </a:rPr>
              <a:t>dt</a:t>
            </a:r>
            <a:r>
              <a:rPr lang="en-GB" dirty="0">
                <a:latin typeface="Arial" panose="020B0604020202020204" pitchFamily="34" charset="0"/>
                <a:cs typeface="Arial" panose="020B0604020202020204" pitchFamily="34" charset="0"/>
              </a:rPr>
              <a:t>/ha)². </a:t>
            </a:r>
            <a:br>
              <a:rPr lang="en-GB" sz="1200" dirty="0">
                <a:latin typeface="Arial" panose="020B0604020202020204" pitchFamily="34" charset="0"/>
                <a:cs typeface="Arial" panose="020B0604020202020204" pitchFamily="34" charset="0"/>
              </a:rPr>
            </a:br>
            <a:br>
              <a:rPr lang="en-GB" sz="1200" dirty="0">
                <a:latin typeface="Arial" panose="020B0604020202020204" pitchFamily="34" charset="0"/>
                <a:cs typeface="Arial" panose="020B0604020202020204" pitchFamily="34" charset="0"/>
              </a:rPr>
            </a:br>
            <a:r>
              <a:rPr lang="en-GB" dirty="0">
                <a:latin typeface="Arial" panose="020B0604020202020204" pitchFamily="34" charset="0"/>
                <a:cs typeface="Arial" panose="020B0604020202020204" pitchFamily="34" charset="0"/>
              </a:rPr>
              <a:t>Unlike here, σ²</a:t>
            </a:r>
            <a:r>
              <a:rPr lang="en-GB" baseline="-25000" dirty="0">
                <a:latin typeface="Arial" panose="020B0604020202020204" pitchFamily="34" charset="0"/>
                <a:cs typeface="Arial" panose="020B0604020202020204" pitchFamily="34" charset="0"/>
              </a:rPr>
              <a:t>E </a:t>
            </a:r>
            <a:r>
              <a:rPr lang="en-GB" dirty="0">
                <a:latin typeface="Arial" panose="020B0604020202020204" pitchFamily="34" charset="0"/>
                <a:cs typeface="Arial" panose="020B0604020202020204" pitchFamily="34" charset="0"/>
              </a:rPr>
              <a:t>is often markedly larger than σ²</a:t>
            </a:r>
            <a:r>
              <a:rPr lang="en-GB" baseline="-25000" dirty="0">
                <a:latin typeface="Arial" panose="020B0604020202020204" pitchFamily="34" charset="0"/>
                <a:cs typeface="Arial" panose="020B0604020202020204" pitchFamily="34" charset="0"/>
              </a:rPr>
              <a:t>cvs.</a:t>
            </a:r>
            <a:r>
              <a:rPr lang="en-GB" dirty="0">
                <a:latin typeface="Arial" panose="020B0604020202020204" pitchFamily="34" charset="0"/>
                <a:cs typeface="Arial" panose="020B0604020202020204" pitchFamily="34" charset="0"/>
              </a:rPr>
              <a:t>. To exploit the former means you must abandon your farm and search for one with better soil and climate ;-)  ...  this is hard to do. Exploiting the latter means to (stay and) grow better cvs. – easier to do. Usually, interactions are perceived as noise. Yet, sometimes there is pattern in GxE. Then you may search for causes of such pattern and exploit what you may learn.</a:t>
            </a:r>
          </a:p>
          <a:p>
            <a:r>
              <a:rPr lang="en-GB" dirty="0">
                <a:latin typeface="Arial" panose="020B0604020202020204" pitchFamily="34" charset="0"/>
                <a:cs typeface="Arial" panose="020B0604020202020204" pitchFamily="34" charset="0"/>
              </a:rPr>
              <a:t> </a:t>
            </a:r>
          </a:p>
          <a:p>
            <a:r>
              <a:rPr lang="en-GB" dirty="0">
                <a:latin typeface="Arial" panose="020B0604020202020204" pitchFamily="34" charset="0"/>
                <a:cs typeface="Arial" panose="020B0604020202020204" pitchFamily="34" charset="0"/>
              </a:rPr>
              <a:t>https://s.gwdg.de/B8Tcxi</a:t>
            </a:r>
          </a:p>
        </p:txBody>
      </p:sp>
      <p:sp>
        <p:nvSpPr>
          <p:cNvPr id="2" name="TextBox 1"/>
          <p:cNvSpPr txBox="1"/>
          <p:nvPr/>
        </p:nvSpPr>
        <p:spPr>
          <a:xfrm>
            <a:off x="1273643" y="5501778"/>
            <a:ext cx="1110343" cy="369332"/>
          </a:xfrm>
          <a:prstGeom prst="rect">
            <a:avLst/>
          </a:prstGeom>
          <a:solidFill>
            <a:schemeClr val="bg1"/>
          </a:solidFill>
          <a:ln w="28575">
            <a:solidFill>
              <a:srgbClr val="FFFF00"/>
            </a:solidFill>
          </a:ln>
          <a:effectLst>
            <a:outerShdw blurRad="50800" dist="38100" dir="2700000" algn="tl" rotWithShape="0">
              <a:prstClr val="black">
                <a:alpha val="40000"/>
              </a:prstClr>
            </a:outerShdw>
          </a:effectLst>
        </p:spPr>
        <p:txBody>
          <a:bodyPr wrap="square" rtlCol="0">
            <a:spAutoFit/>
          </a:bodyPr>
          <a:lstStyle/>
          <a:p>
            <a:r>
              <a:rPr lang="en-GB" dirty="0"/>
              <a:t>Monamy</a:t>
            </a:r>
          </a:p>
        </p:txBody>
      </p:sp>
      <p:sp>
        <p:nvSpPr>
          <p:cNvPr id="23" name="Right Triangle 22"/>
          <p:cNvSpPr/>
          <p:nvPr/>
        </p:nvSpPr>
        <p:spPr>
          <a:xfrm>
            <a:off x="2405" y="6582066"/>
            <a:ext cx="226195" cy="215900"/>
          </a:xfrm>
          <a:prstGeom prst="rtTriangle">
            <a:avLst/>
          </a:prstGeom>
          <a:gradFill flip="none" rotWithShape="1">
            <a:gsLst>
              <a:gs pos="0">
                <a:schemeClr val="tx1"/>
              </a:gs>
              <a:gs pos="100000">
                <a:schemeClr val="accent1">
                  <a:lumMod val="45000"/>
                  <a:lumOff val="55000"/>
                </a:schemeClr>
              </a:gs>
              <a:gs pos="100000">
                <a:srgbClr val="FFFF00"/>
              </a:gs>
              <a:gs pos="99000">
                <a:srgbClr val="FFFF00"/>
              </a:gs>
            </a:gsLst>
            <a:lin ang="5400000" scaled="1"/>
            <a:tileRect/>
          </a:gra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Textfeld 5">
            <a:extLst>
              <a:ext uri="{FF2B5EF4-FFF2-40B4-BE49-F238E27FC236}">
                <a16:creationId xmlns:a16="http://schemas.microsoft.com/office/drawing/2014/main" id="{518D3DB5-99A0-4556-B765-D5CE062BE40A}"/>
              </a:ext>
            </a:extLst>
          </p:cNvPr>
          <p:cNvSpPr txBox="1"/>
          <p:nvPr/>
        </p:nvSpPr>
        <p:spPr>
          <a:xfrm>
            <a:off x="11572043" y="6346567"/>
            <a:ext cx="583609"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12</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2280574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46182" y="55420"/>
            <a:ext cx="12053454" cy="830997"/>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a:latin typeface="Arial" panose="020B0604020202020204" pitchFamily="34" charset="0"/>
                <a:cs typeface="Arial" panose="020B0604020202020204" pitchFamily="34" charset="0"/>
              </a:rPr>
              <a:t>Phenotypic data. We focus on </a:t>
            </a:r>
            <a:r>
              <a:rPr lang="en-GB" sz="2400" dirty="0">
                <a:solidFill>
                  <a:srgbClr val="0000FF"/>
                </a:solidFill>
                <a:latin typeface="Arial" panose="020B0604020202020204" pitchFamily="34" charset="0"/>
                <a:cs typeface="Arial" panose="020B0604020202020204" pitchFamily="34" charset="0"/>
              </a:rPr>
              <a:t>Means</a:t>
            </a:r>
            <a:r>
              <a:rPr lang="en-GB" sz="2400" dirty="0">
                <a:latin typeface="Arial" panose="020B0604020202020204" pitchFamily="34" charset="0"/>
                <a:cs typeface="Arial" panose="020B0604020202020204" pitchFamily="34" charset="0"/>
              </a:rPr>
              <a:t> across many replicates and environments </a:t>
            </a:r>
            <a:br>
              <a:rPr lang="en-GB" sz="2400" dirty="0">
                <a:latin typeface="Arial" panose="020B0604020202020204" pitchFamily="34" charset="0"/>
                <a:cs typeface="Arial" panose="020B0604020202020204" pitchFamily="34" charset="0"/>
              </a:rPr>
            </a:br>
            <a:r>
              <a:rPr lang="en-GB" sz="2400" dirty="0">
                <a:latin typeface="Arial" panose="020B0604020202020204" pitchFamily="34" charset="0"/>
                <a:cs typeface="Arial" panose="020B0604020202020204" pitchFamily="34" charset="0"/>
              </a:rPr>
              <a:t>(for </a:t>
            </a:r>
            <a:r>
              <a:rPr lang="en-GB" sz="2400" dirty="0">
                <a:solidFill>
                  <a:srgbClr val="0000FF"/>
                </a:solidFill>
                <a:latin typeface="Arial" panose="020B0604020202020204" pitchFamily="34" charset="0"/>
                <a:cs typeface="Arial" panose="020B0604020202020204" pitchFamily="34" charset="0"/>
              </a:rPr>
              <a:t>Means</a:t>
            </a:r>
            <a:r>
              <a:rPr lang="en-GB" sz="2400" dirty="0">
                <a:latin typeface="Arial" panose="020B0604020202020204" pitchFamily="34" charset="0"/>
                <a:cs typeface="Arial" panose="020B0604020202020204" pitchFamily="34" charset="0"/>
              </a:rPr>
              <a:t> </a:t>
            </a:r>
            <a:r>
              <a:rPr lang="en-GB" sz="2400" i="1" dirty="0">
                <a:latin typeface="Arial" panose="020B0604020202020204" pitchFamily="34" charset="0"/>
                <a:cs typeface="Arial" panose="020B0604020202020204" pitchFamily="34" charset="0"/>
              </a:rPr>
              <a:t>vs</a:t>
            </a:r>
            <a:r>
              <a:rPr lang="en-GB" sz="2400" dirty="0">
                <a:latin typeface="Arial" panose="020B0604020202020204" pitchFamily="34" charset="0"/>
                <a:cs typeface="Arial" panose="020B0604020202020204" pitchFamily="34" charset="0"/>
              </a:rPr>
              <a:t>. </a:t>
            </a:r>
            <a:r>
              <a:rPr lang="en-GB" sz="2400" dirty="0">
                <a:solidFill>
                  <a:srgbClr val="0000FF"/>
                </a:solidFill>
                <a:latin typeface="Arial" panose="020B0604020202020204" pitchFamily="34" charset="0"/>
                <a:cs typeface="Arial" panose="020B0604020202020204" pitchFamily="34" charset="0"/>
              </a:rPr>
              <a:t>BLUEs </a:t>
            </a:r>
            <a:r>
              <a:rPr lang="en-GB" sz="2400" i="1" dirty="0">
                <a:latin typeface="Arial" panose="020B0604020202020204" pitchFamily="34" charset="0"/>
                <a:cs typeface="Arial" panose="020B0604020202020204" pitchFamily="34" charset="0"/>
              </a:rPr>
              <a:t>vs.</a:t>
            </a:r>
            <a:r>
              <a:rPr lang="en-GB" sz="2400" dirty="0">
                <a:solidFill>
                  <a:srgbClr val="0000FF"/>
                </a:solidFill>
                <a:latin typeface="Arial" panose="020B0604020202020204" pitchFamily="34" charset="0"/>
                <a:cs typeface="Arial" panose="020B0604020202020204" pitchFamily="34" charset="0"/>
              </a:rPr>
              <a:t> BLUPs</a:t>
            </a:r>
            <a:r>
              <a:rPr lang="en-GB" sz="2400" dirty="0">
                <a:latin typeface="Arial" panose="020B0604020202020204" pitchFamily="34" charset="0"/>
                <a:cs typeface="Arial" panose="020B0604020202020204" pitchFamily="34" charset="0"/>
              </a:rPr>
              <a:t> see </a:t>
            </a:r>
            <a:r>
              <a:rPr lang="en-GB" sz="2400" i="1" dirty="0">
                <a:latin typeface="Arial" panose="020B0604020202020204" pitchFamily="34" charset="0"/>
                <a:cs typeface="Arial" panose="020B0604020202020204" pitchFamily="34" charset="0"/>
              </a:rPr>
              <a:t>e.g.</a:t>
            </a:r>
            <a:r>
              <a:rPr lang="en-GB" sz="2400" dirty="0">
                <a:latin typeface="Arial" panose="020B0604020202020204" pitchFamily="34" charset="0"/>
                <a:cs typeface="Arial" panose="020B0604020202020204" pitchFamily="34" charset="0"/>
              </a:rPr>
              <a:t> DOI 10.1038/s41437-020-0312-1).</a:t>
            </a:r>
          </a:p>
        </p:txBody>
      </p:sp>
      <p:sp>
        <p:nvSpPr>
          <p:cNvPr id="2" name="Textfeld 1"/>
          <p:cNvSpPr txBox="1"/>
          <p:nvPr/>
        </p:nvSpPr>
        <p:spPr>
          <a:xfrm>
            <a:off x="9550400" y="1309036"/>
            <a:ext cx="2549236" cy="3693319"/>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solidFill>
                  <a:srgbClr val="C00000"/>
                </a:solidFill>
                <a:latin typeface="Arial" panose="020B0604020202020204" pitchFamily="34" charset="0"/>
                <a:cs typeface="Arial" panose="020B0604020202020204" pitchFamily="34" charset="0"/>
              </a:rPr>
              <a:t>The 12 results of e.g. Monamy in each of the 12 environments are  termed ‚phenotypic‘. </a:t>
            </a:r>
            <a:r>
              <a:rPr lang="en-GB" dirty="0">
                <a:latin typeface="Arial" panose="020B0604020202020204" pitchFamily="34" charset="0"/>
                <a:cs typeface="Arial" panose="020B0604020202020204" pitchFamily="34" charset="0"/>
              </a:rPr>
              <a:t>The average result of Monamy across the 12 envs., (P</a:t>
            </a:r>
            <a:r>
              <a:rPr lang="en-GB" baseline="-25000" dirty="0">
                <a:latin typeface="Arial" panose="020B0604020202020204" pitchFamily="34" charset="0"/>
                <a:cs typeface="Arial" panose="020B0604020202020204" pitchFamily="34" charset="0"/>
              </a:rPr>
              <a:t>i.</a:t>
            </a:r>
            <a:r>
              <a:rPr lang="en-GB" dirty="0">
                <a:latin typeface="Arial" panose="020B0604020202020204" pitchFamily="34" charset="0"/>
                <a:cs typeface="Arial" panose="020B0604020202020204" pitchFamily="34" charset="0"/>
              </a:rPr>
              <a:t>=53.19) is phenotypic, too. When breeding for a target-area of marketing, the selection is usually based on such means across several envs.</a:t>
            </a:r>
          </a:p>
        </p:txBody>
      </p:sp>
      <p:sp>
        <p:nvSpPr>
          <p:cNvPr id="10" name="Textfeld 9"/>
          <p:cNvSpPr txBox="1"/>
          <p:nvPr/>
        </p:nvSpPr>
        <p:spPr>
          <a:xfrm>
            <a:off x="34344" y="5041215"/>
            <a:ext cx="12053454" cy="1754326"/>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defPPr>
              <a:defRPr lang="en-US"/>
            </a:defPPr>
            <a:lvl1pPr>
              <a:defRPr>
                <a:latin typeface="Arial" panose="020B0604020202020204" pitchFamily="34" charset="0"/>
                <a:cs typeface="Arial" panose="020B0604020202020204" pitchFamily="34" charset="0"/>
              </a:defRPr>
            </a:lvl1pPr>
          </a:lstStyle>
          <a:p>
            <a:r>
              <a:rPr lang="en-GB" dirty="0"/>
              <a:t>Such environments are ‘hopefully’ a representative sample of the Target Area of Marketing. Consequently, a selection between candidates would be based on the average (or BLUE) of each candidate across as many such sample-environments as are available. Nevertheless, even with a superior number of sites used to test the candidates, such mean values are still </a:t>
            </a:r>
            <a:r>
              <a:rPr lang="en-GB" dirty="0">
                <a:solidFill>
                  <a:srgbClr val="0000FF"/>
                </a:solidFill>
              </a:rPr>
              <a:t>Phenotypic values</a:t>
            </a:r>
            <a:r>
              <a:rPr lang="en-GB" dirty="0"/>
              <a:t> of the genotypes; they are then expectedly quite precise yet not </a:t>
            </a:r>
            <a:r>
              <a:rPr lang="en-GB" dirty="0">
                <a:solidFill>
                  <a:srgbClr val="0000FF"/>
                </a:solidFill>
              </a:rPr>
              <a:t>fully free </a:t>
            </a:r>
            <a:r>
              <a:rPr lang="en-GB" dirty="0"/>
              <a:t>from plot error and from ‘echoes’ and ‘shadows’ of GxE interactions. ‘</a:t>
            </a:r>
            <a:r>
              <a:rPr lang="en-GB" dirty="0">
                <a:solidFill>
                  <a:srgbClr val="0000FF"/>
                </a:solidFill>
              </a:rPr>
              <a:t>Free</a:t>
            </a:r>
            <a:r>
              <a:rPr lang="en-GB" dirty="0"/>
              <a:t>’, </a:t>
            </a:r>
            <a:r>
              <a:rPr lang="en-GB" dirty="0">
                <a:solidFill>
                  <a:srgbClr val="0000FF"/>
                </a:solidFill>
              </a:rPr>
              <a:t>this</a:t>
            </a:r>
            <a:r>
              <a:rPr lang="en-GB" dirty="0"/>
              <a:t> would be only achieved if one tested the candidates in all sites and seasons that make the Target </a:t>
            </a:r>
            <a:r>
              <a:rPr lang="en-GB" dirty="0" err="1"/>
              <a:t>Aarea</a:t>
            </a:r>
            <a:r>
              <a:rPr lang="en-GB" dirty="0"/>
              <a:t> of Marketing. </a:t>
            </a:r>
            <a:r>
              <a:rPr lang="en-GB" dirty="0">
                <a:solidFill>
                  <a:schemeClr val="tx1">
                    <a:lumMod val="50000"/>
                    <a:lumOff val="50000"/>
                  </a:schemeClr>
                </a:solidFill>
              </a:rPr>
              <a:t>Indeed: Impossible to do</a:t>
            </a:r>
            <a:r>
              <a:rPr lang="en-GB" dirty="0"/>
              <a:t>.</a:t>
            </a:r>
          </a:p>
        </p:txBody>
      </p:sp>
      <p:pic>
        <p:nvPicPr>
          <p:cNvPr id="4" name="Picture 3"/>
          <p:cNvPicPr>
            <a:picLocks noChangeAspect="1"/>
          </p:cNvPicPr>
          <p:nvPr/>
        </p:nvPicPr>
        <p:blipFill>
          <a:blip r:embed="rId2"/>
          <a:stretch>
            <a:fillRect/>
          </a:stretch>
        </p:blipFill>
        <p:spPr>
          <a:xfrm>
            <a:off x="46181" y="978835"/>
            <a:ext cx="9499481" cy="4015540"/>
          </a:xfrm>
          <a:prstGeom prst="rect">
            <a:avLst/>
          </a:prstGeom>
          <a:effectLst>
            <a:outerShdw blurRad="50800" dist="38100" dir="2700000" algn="tl" rotWithShape="0">
              <a:prstClr val="black">
                <a:alpha val="40000"/>
              </a:prstClr>
            </a:outerShdw>
          </a:effectLst>
        </p:spPr>
      </p:pic>
      <p:sp>
        <p:nvSpPr>
          <p:cNvPr id="5" name="Rectangle 4"/>
          <p:cNvSpPr/>
          <p:nvPr/>
        </p:nvSpPr>
        <p:spPr>
          <a:xfrm>
            <a:off x="905933" y="1202267"/>
            <a:ext cx="698500" cy="3234266"/>
          </a:xfrm>
          <a:prstGeom prst="rect">
            <a:avLst/>
          </a:prstGeom>
          <a:noFill/>
          <a:ln w="19050">
            <a:solidFill>
              <a:srgbClr val="C000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p:cNvSpPr/>
          <p:nvPr/>
        </p:nvSpPr>
        <p:spPr>
          <a:xfrm>
            <a:off x="867834" y="4440766"/>
            <a:ext cx="787400" cy="296334"/>
          </a:xfrm>
          <a:prstGeom prst="rect">
            <a:avLst/>
          </a:prstGeom>
          <a:noFill/>
          <a:ln w="28575">
            <a:solidFill>
              <a:srgbClr val="C000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Textfeld 5">
            <a:extLst>
              <a:ext uri="{FF2B5EF4-FFF2-40B4-BE49-F238E27FC236}">
                <a16:creationId xmlns:a16="http://schemas.microsoft.com/office/drawing/2014/main" id="{1DD912DF-6D71-4838-A1B2-F8D1B6134D8B}"/>
              </a:ext>
            </a:extLst>
          </p:cNvPr>
          <p:cNvSpPr txBox="1"/>
          <p:nvPr/>
        </p:nvSpPr>
        <p:spPr>
          <a:xfrm>
            <a:off x="11562209" y="471592"/>
            <a:ext cx="583609"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13</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03749871"/>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509298">
            <a:off x="194732" y="3394251"/>
            <a:ext cx="2984501" cy="1298421"/>
          </a:xfrm>
          <a:prstGeom prst="rect">
            <a:avLst/>
          </a:prstGeom>
        </p:spPr>
      </p:pic>
      <p:sp>
        <p:nvSpPr>
          <p:cNvPr id="3" name="TextBox 2"/>
          <p:cNvSpPr txBox="1"/>
          <p:nvPr/>
        </p:nvSpPr>
        <p:spPr>
          <a:xfrm>
            <a:off x="46182" y="55420"/>
            <a:ext cx="12053454" cy="830997"/>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a:latin typeface="Arial" panose="020B0604020202020204" pitchFamily="34" charset="0"/>
                <a:cs typeface="Arial" panose="020B0604020202020204" pitchFamily="34" charset="0"/>
              </a:rPr>
              <a:t>Variation of Phenotypic data is usually analysed as ANOVA (Analysis of Variance). We need some basic hints on the algebra of variance and covariance.</a:t>
            </a:r>
          </a:p>
        </p:txBody>
      </p:sp>
      <p:pic>
        <p:nvPicPr>
          <p:cNvPr id="7" name="Picture 6"/>
          <p:cNvPicPr>
            <a:picLocks noChangeAspect="1"/>
          </p:cNvPicPr>
          <p:nvPr/>
        </p:nvPicPr>
        <p:blipFill>
          <a:blip r:embed="rId3"/>
          <a:stretch>
            <a:fillRect/>
          </a:stretch>
        </p:blipFill>
        <p:spPr>
          <a:xfrm>
            <a:off x="6590090" y="935131"/>
            <a:ext cx="5509546" cy="3563257"/>
          </a:xfrm>
          <a:prstGeom prst="rect">
            <a:avLst/>
          </a:prstGeom>
          <a:effectLst>
            <a:outerShdw blurRad="50800" dist="38100" dir="2700000" algn="tl" rotWithShape="0">
              <a:prstClr val="black">
                <a:alpha val="40000"/>
              </a:prstClr>
            </a:outerShdw>
          </a:effectLst>
        </p:spPr>
      </p:pic>
      <p:sp>
        <p:nvSpPr>
          <p:cNvPr id="9" name="TextBox 8"/>
          <p:cNvSpPr txBox="1"/>
          <p:nvPr/>
        </p:nvSpPr>
        <p:spPr>
          <a:xfrm>
            <a:off x="46181" y="4563050"/>
            <a:ext cx="6277271" cy="2062103"/>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Especially important (</a:t>
            </a:r>
            <a:r>
              <a:rPr lang="en-GB"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ω</a:t>
            </a:r>
            <a:r>
              <a:rPr lang="en-GB" dirty="0">
                <a:latin typeface="Arial" panose="020B0604020202020204" pitchFamily="34" charset="0"/>
                <a:cs typeface="Arial" panose="020B0604020202020204" pitchFamily="34" charset="0"/>
              </a:rPr>
              <a:t> indicates covariance, </a:t>
            </a:r>
            <a:r>
              <a:rPr lang="en-GB" dirty="0" err="1">
                <a:effectLst>
                  <a:outerShdw blurRad="38100" dist="38100" dir="2700000" algn="tl">
                    <a:srgbClr val="000000">
                      <a:alpha val="43137"/>
                    </a:srgbClr>
                  </a:outerShdw>
                </a:effectLst>
                <a:latin typeface="Arial" panose="020B0604020202020204" pitchFamily="34" charset="0"/>
                <a:cs typeface="Arial" panose="020B0604020202020204" pitchFamily="34" charset="0"/>
              </a:rPr>
              <a:t>cov</a:t>
            </a:r>
            <a:r>
              <a:rPr lang="en-GB" dirty="0">
                <a:latin typeface="Arial" panose="020B0604020202020204" pitchFamily="34" charset="0"/>
                <a:cs typeface="Arial" panose="020B0604020202020204" pitchFamily="34" charset="0"/>
              </a:rPr>
              <a:t>):</a:t>
            </a:r>
            <a:endParaRPr lang="en-GB" sz="1200" dirty="0">
              <a:latin typeface="Arial" panose="020B0604020202020204" pitchFamily="34" charset="0"/>
              <a:cs typeface="Arial" panose="020B0604020202020204" pitchFamily="34" charset="0"/>
            </a:endParaRPr>
          </a:p>
          <a:p>
            <a:endParaRPr lang="en-GB" sz="1200" dirty="0">
              <a:latin typeface="Arial" panose="020B0604020202020204" pitchFamily="34" charset="0"/>
              <a:cs typeface="Arial" panose="020B0604020202020204" pitchFamily="34" charset="0"/>
            </a:endParaRPr>
          </a:p>
          <a:p>
            <a:r>
              <a:rPr lang="en-GB" dirty="0">
                <a:solidFill>
                  <a:srgbClr val="0000FF"/>
                </a:solidFill>
                <a:latin typeface="Arial" panose="020B0604020202020204" pitchFamily="34" charset="0"/>
                <a:cs typeface="Arial" panose="020B0604020202020204" pitchFamily="34" charset="0"/>
              </a:rPr>
              <a:t>σ²</a:t>
            </a:r>
            <a:r>
              <a:rPr lang="en-GB" baseline="-25000" dirty="0">
                <a:solidFill>
                  <a:srgbClr val="0000FF"/>
                </a:solidFill>
                <a:latin typeface="Arial" panose="020B0604020202020204" pitchFamily="34" charset="0"/>
                <a:cs typeface="Arial" panose="020B0604020202020204" pitchFamily="34" charset="0"/>
              </a:rPr>
              <a:t>x+y</a:t>
            </a:r>
            <a:r>
              <a:rPr lang="en-GB" dirty="0">
                <a:solidFill>
                  <a:srgbClr val="0000FF"/>
                </a:solidFill>
                <a:latin typeface="Arial" panose="020B0604020202020204" pitchFamily="34" charset="0"/>
                <a:cs typeface="Arial" panose="020B0604020202020204" pitchFamily="34" charset="0"/>
              </a:rPr>
              <a:t> = σ²</a:t>
            </a:r>
            <a:r>
              <a:rPr lang="en-GB" baseline="-25000" dirty="0">
                <a:solidFill>
                  <a:srgbClr val="0000FF"/>
                </a:solidFill>
                <a:latin typeface="Arial" panose="020B0604020202020204" pitchFamily="34" charset="0"/>
                <a:cs typeface="Arial" panose="020B0604020202020204" pitchFamily="34" charset="0"/>
              </a:rPr>
              <a:t>x</a:t>
            </a:r>
            <a:r>
              <a:rPr lang="en-GB" dirty="0">
                <a:solidFill>
                  <a:srgbClr val="0000FF"/>
                </a:solidFill>
                <a:latin typeface="Arial" panose="020B0604020202020204" pitchFamily="34" charset="0"/>
                <a:cs typeface="Arial" panose="020B0604020202020204" pitchFamily="34" charset="0"/>
              </a:rPr>
              <a:t>+σ²</a:t>
            </a:r>
            <a:r>
              <a:rPr lang="en-GB" baseline="-25000" dirty="0">
                <a:solidFill>
                  <a:srgbClr val="0000FF"/>
                </a:solidFill>
                <a:latin typeface="Arial" panose="020B0604020202020204" pitchFamily="34" charset="0"/>
                <a:cs typeface="Arial" panose="020B0604020202020204" pitchFamily="34" charset="0"/>
              </a:rPr>
              <a:t>y</a:t>
            </a:r>
            <a:r>
              <a:rPr lang="en-GB" dirty="0">
                <a:solidFill>
                  <a:srgbClr val="0000FF"/>
                </a:solidFill>
                <a:latin typeface="Arial" panose="020B0604020202020204" pitchFamily="34" charset="0"/>
                <a:cs typeface="Arial" panose="020B0604020202020204" pitchFamily="34" charset="0"/>
              </a:rPr>
              <a:t> + 2ω</a:t>
            </a:r>
            <a:r>
              <a:rPr lang="en-GB" baseline="-25000" dirty="0">
                <a:solidFill>
                  <a:srgbClr val="0000FF"/>
                </a:solidFill>
                <a:latin typeface="Arial" panose="020B0604020202020204" pitchFamily="34" charset="0"/>
                <a:cs typeface="Arial" panose="020B0604020202020204" pitchFamily="34" charset="0"/>
              </a:rPr>
              <a:t>xy</a:t>
            </a:r>
            <a:r>
              <a:rPr lang="en-GB" dirty="0">
                <a:latin typeface="Arial" panose="020B0604020202020204" pitchFamily="34" charset="0"/>
                <a:cs typeface="Arial" panose="020B0604020202020204" pitchFamily="34" charset="0"/>
              </a:rPr>
              <a:t>;  a positive association between x and y (such as between main effect of genotypes and main effect of envs.) increases the variance-of-sum.</a:t>
            </a:r>
            <a:endParaRPr lang="en-GB" sz="1200" dirty="0">
              <a:latin typeface="Arial" panose="020B0604020202020204" pitchFamily="34" charset="0"/>
              <a:cs typeface="Arial" panose="020B0604020202020204" pitchFamily="34" charset="0"/>
            </a:endParaRPr>
          </a:p>
          <a:p>
            <a:endParaRPr lang="en-GB" sz="1200" baseline="-25000" dirty="0">
              <a:latin typeface="Arial" panose="020B0604020202020204" pitchFamily="34" charset="0"/>
              <a:cs typeface="Arial" panose="020B0604020202020204" pitchFamily="34" charset="0"/>
            </a:endParaRPr>
          </a:p>
          <a:p>
            <a:r>
              <a:rPr lang="en-GB" dirty="0" err="1">
                <a:solidFill>
                  <a:srgbClr val="0000FF"/>
                </a:solidFill>
                <a:latin typeface="Arial" panose="020B0604020202020204" pitchFamily="34" charset="0"/>
                <a:cs typeface="Arial" panose="020B0604020202020204" pitchFamily="34" charset="0"/>
              </a:rPr>
              <a:t>ω</a:t>
            </a:r>
            <a:r>
              <a:rPr lang="en-GB" baseline="-25000" dirty="0" err="1">
                <a:solidFill>
                  <a:srgbClr val="0000FF"/>
                </a:solidFill>
                <a:latin typeface="Arial" panose="020B0604020202020204" pitchFamily="34" charset="0"/>
                <a:cs typeface="Arial" panose="020B0604020202020204" pitchFamily="34" charset="0"/>
              </a:rPr>
              <a:t>xx</a:t>
            </a:r>
            <a:r>
              <a:rPr lang="en-GB" dirty="0">
                <a:solidFill>
                  <a:srgbClr val="0000FF"/>
                </a:solidFill>
                <a:latin typeface="Arial" panose="020B0604020202020204" pitchFamily="34" charset="0"/>
                <a:cs typeface="Arial" panose="020B0604020202020204" pitchFamily="34" charset="0"/>
              </a:rPr>
              <a:t> = σ²</a:t>
            </a:r>
            <a:r>
              <a:rPr lang="en-GB" baseline="-25000" dirty="0">
                <a:solidFill>
                  <a:srgbClr val="0000FF"/>
                </a:solidFill>
                <a:latin typeface="Arial" panose="020B0604020202020204" pitchFamily="34" charset="0"/>
                <a:cs typeface="Arial" panose="020B0604020202020204" pitchFamily="34" charset="0"/>
              </a:rPr>
              <a:t>x</a:t>
            </a:r>
            <a:r>
              <a:rPr lang="en-GB" dirty="0">
                <a:latin typeface="Arial" panose="020B0604020202020204" pitchFamily="34" charset="0"/>
                <a:cs typeface="Arial" panose="020B0604020202020204" pitchFamily="34" charset="0"/>
              </a:rPr>
              <a:t>;  you study the co</a:t>
            </a:r>
            <a:r>
              <a:rPr lang="en-GB" dirty="0">
                <a:solidFill>
                  <a:srgbClr val="0000FF"/>
                </a:solidFill>
                <a:latin typeface="Arial" panose="020B0604020202020204" pitchFamily="34" charset="0"/>
                <a:cs typeface="Arial" panose="020B0604020202020204" pitchFamily="34" charset="0"/>
              </a:rPr>
              <a:t>variance</a:t>
            </a:r>
            <a:r>
              <a:rPr lang="en-GB" dirty="0">
                <a:latin typeface="Arial" panose="020B0604020202020204" pitchFamily="34" charset="0"/>
                <a:cs typeface="Arial" panose="020B0604020202020204" pitchFamily="34" charset="0"/>
              </a:rPr>
              <a:t> of a parameter to itself. This then equals the </a:t>
            </a:r>
            <a:r>
              <a:rPr lang="en-GB" dirty="0">
                <a:solidFill>
                  <a:srgbClr val="0000FF"/>
                </a:solidFill>
                <a:latin typeface="Arial" panose="020B0604020202020204" pitchFamily="34" charset="0"/>
                <a:cs typeface="Arial" panose="020B0604020202020204" pitchFamily="34" charset="0"/>
              </a:rPr>
              <a:t>variance</a:t>
            </a:r>
            <a:r>
              <a:rPr lang="en-GB" dirty="0">
                <a:latin typeface="Arial" panose="020B0604020202020204" pitchFamily="34" charset="0"/>
                <a:cs typeface="Arial" panose="020B0604020202020204" pitchFamily="34" charset="0"/>
              </a:rPr>
              <a:t> of that parameter.</a:t>
            </a:r>
            <a:endParaRPr lang="en-GB" dirty="0"/>
          </a:p>
        </p:txBody>
      </p:sp>
      <p:sp>
        <p:nvSpPr>
          <p:cNvPr id="11" name="TextBox 10"/>
          <p:cNvSpPr txBox="1"/>
          <p:nvPr/>
        </p:nvSpPr>
        <p:spPr>
          <a:xfrm>
            <a:off x="6590090" y="4557978"/>
            <a:ext cx="5509546" cy="2031325"/>
          </a:xfrm>
          <a:prstGeom prst="rect">
            <a:avLst/>
          </a:prstGeom>
          <a:solidFill>
            <a:schemeClr val="bg1"/>
          </a:solidFill>
          <a:effectLst>
            <a:outerShdw blurRad="50800" dist="38100" dir="13500000" algn="br" rotWithShape="0">
              <a:prstClr val="black">
                <a:alpha val="40000"/>
              </a:prstClr>
            </a:outerShdw>
          </a:effectLst>
        </p:spPr>
        <p:txBody>
          <a:bodyPr wrap="square" rtlCol="0">
            <a:spAutoFit/>
          </a:bodyPr>
          <a:lstStyle/>
          <a:p>
            <a:r>
              <a:rPr lang="en-GB" dirty="0">
                <a:solidFill>
                  <a:schemeClr val="tx1">
                    <a:lumMod val="50000"/>
                    <a:lumOff val="50000"/>
                  </a:schemeClr>
                </a:solidFill>
                <a:latin typeface="Arial" panose="020B0604020202020204" pitchFamily="34" charset="0"/>
                <a:cs typeface="Arial" panose="020B0604020202020204" pitchFamily="34" charset="0"/>
              </a:rPr>
              <a:t>If systematically the ‚good‘ genotypes are tested in fertile sites and the ‚poor‘ genotypes at poor sites, then the variance in the data is much inflated compared to a setting without this association.</a:t>
            </a:r>
          </a:p>
          <a:p>
            <a:endParaRPr lang="en-GB" dirty="0">
              <a:solidFill>
                <a:schemeClr val="tx1">
                  <a:lumMod val="50000"/>
                  <a:lumOff val="50000"/>
                </a:schemeClr>
              </a:solidFill>
              <a:latin typeface="Arial" panose="020B0604020202020204" pitchFamily="34" charset="0"/>
              <a:cs typeface="Arial" panose="020B0604020202020204" pitchFamily="34" charset="0"/>
            </a:endParaRPr>
          </a:p>
          <a:p>
            <a:r>
              <a:rPr lang="en-GB" dirty="0">
                <a:solidFill>
                  <a:schemeClr val="tx1">
                    <a:lumMod val="50000"/>
                    <a:lumOff val="50000"/>
                  </a:schemeClr>
                </a:solidFill>
                <a:latin typeface="Arial" panose="020B0604020202020204" pitchFamily="34" charset="0"/>
                <a:cs typeface="Arial" panose="020B0604020202020204" pitchFamily="34" charset="0"/>
              </a:rPr>
              <a:t>For instance: Covariance between grain yield and grain yield is variance of grain yield.</a:t>
            </a:r>
            <a:endParaRPr lang="en-GB" sz="1200" dirty="0">
              <a:solidFill>
                <a:schemeClr val="tx1">
                  <a:lumMod val="50000"/>
                  <a:lumOff val="50000"/>
                </a:schemeClr>
              </a:solidFill>
              <a:latin typeface="Arial" panose="020B0604020202020204" pitchFamily="34" charset="0"/>
              <a:cs typeface="Arial" panose="020B0604020202020204" pitchFamily="34" charset="0"/>
            </a:endParaRPr>
          </a:p>
        </p:txBody>
      </p:sp>
      <p:sp>
        <p:nvSpPr>
          <p:cNvPr id="6" name="Textfeld 5"/>
          <p:cNvSpPr txBox="1"/>
          <p:nvPr/>
        </p:nvSpPr>
        <p:spPr>
          <a:xfrm>
            <a:off x="11409831" y="6365560"/>
            <a:ext cx="782172"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GB" sz="2400" smtClean="0">
                <a:latin typeface="Arial" panose="020B0604020202020204" pitchFamily="34" charset="0"/>
                <a:cs typeface="Arial" panose="020B0604020202020204" pitchFamily="34" charset="0"/>
              </a:rPr>
              <a:pPr algn="ctr"/>
              <a:t>14</a:t>
            </a:fld>
            <a:endParaRPr lang="en-GB" sz="2400" dirty="0">
              <a:latin typeface="Arial" panose="020B0604020202020204" pitchFamily="34" charset="0"/>
              <a:cs typeface="Arial" panose="020B0604020202020204" pitchFamily="34" charset="0"/>
            </a:endParaRPr>
          </a:p>
        </p:txBody>
      </p:sp>
      <p:pic>
        <p:nvPicPr>
          <p:cNvPr id="2" name="Picture 1"/>
          <p:cNvPicPr>
            <a:picLocks noChangeAspect="1"/>
          </p:cNvPicPr>
          <p:nvPr/>
        </p:nvPicPr>
        <p:blipFill>
          <a:blip r:embed="rId4"/>
          <a:stretch>
            <a:fillRect/>
          </a:stretch>
        </p:blipFill>
        <p:spPr>
          <a:xfrm>
            <a:off x="46182" y="977234"/>
            <a:ext cx="6277271" cy="2653475"/>
          </a:xfrm>
          <a:prstGeom prst="rect">
            <a:avLst/>
          </a:prstGeom>
          <a:effectLst>
            <a:outerShdw blurRad="50800" dist="38100" dir="2700000" algn="tl" rotWithShape="0">
              <a:prstClr val="black">
                <a:alpha val="40000"/>
              </a:prstClr>
            </a:outerShdw>
          </a:effectLst>
        </p:spPr>
      </p:pic>
      <p:sp>
        <p:nvSpPr>
          <p:cNvPr id="5" name="TextBox 4">
            <a:extLst>
              <a:ext uri="{FF2B5EF4-FFF2-40B4-BE49-F238E27FC236}">
                <a16:creationId xmlns:a16="http://schemas.microsoft.com/office/drawing/2014/main" id="{1DDBE500-70FD-4D46-A8CA-B99D97C1680E}"/>
              </a:ext>
            </a:extLst>
          </p:cNvPr>
          <p:cNvSpPr txBox="1"/>
          <p:nvPr/>
        </p:nvSpPr>
        <p:spPr>
          <a:xfrm>
            <a:off x="2729882" y="4074848"/>
            <a:ext cx="1438182" cy="369332"/>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 </a:t>
            </a:r>
            <a:r>
              <a:rPr lang="en-GB" dirty="0" err="1">
                <a:latin typeface="Arial" panose="020B0604020202020204" pitchFamily="34" charset="0"/>
                <a:cs typeface="Arial" panose="020B0604020202020204" pitchFamily="34" charset="0"/>
              </a:rPr>
              <a:t>Urbatzka</a:t>
            </a:r>
            <a:endParaRPr lang="en-GB" dirty="0">
              <a:latin typeface="Arial" panose="020B0604020202020204" pitchFamily="34" charset="0"/>
              <a:cs typeface="Arial" panose="020B0604020202020204" pitchFamily="34" charset="0"/>
            </a:endParaRPr>
          </a:p>
        </p:txBody>
      </p:sp>
      <p:sp>
        <p:nvSpPr>
          <p:cNvPr id="8" name="Right Brace 7">
            <a:extLst>
              <a:ext uri="{FF2B5EF4-FFF2-40B4-BE49-F238E27FC236}">
                <a16:creationId xmlns:a16="http://schemas.microsoft.com/office/drawing/2014/main" id="{7F283AD7-477C-4F67-BC7E-D52A5264C919}"/>
              </a:ext>
            </a:extLst>
          </p:cNvPr>
          <p:cNvSpPr/>
          <p:nvPr/>
        </p:nvSpPr>
        <p:spPr>
          <a:xfrm>
            <a:off x="6239112" y="4557978"/>
            <a:ext cx="317045" cy="1274651"/>
          </a:xfrm>
          <a:prstGeom prst="rightBrace">
            <a:avLst/>
          </a:prstGeom>
          <a:ln w="19050">
            <a:solidFill>
              <a:schemeClr val="tx1">
                <a:lumMod val="50000"/>
                <a:lumOff val="50000"/>
              </a:schemeClr>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2" name="Right Brace 11">
            <a:extLst>
              <a:ext uri="{FF2B5EF4-FFF2-40B4-BE49-F238E27FC236}">
                <a16:creationId xmlns:a16="http://schemas.microsoft.com/office/drawing/2014/main" id="{689FCAB4-AE58-4F31-BCB3-425A0E43E003}"/>
              </a:ext>
            </a:extLst>
          </p:cNvPr>
          <p:cNvSpPr/>
          <p:nvPr/>
        </p:nvSpPr>
        <p:spPr>
          <a:xfrm>
            <a:off x="6240593" y="5832629"/>
            <a:ext cx="317045" cy="796032"/>
          </a:xfrm>
          <a:prstGeom prst="rightBrace">
            <a:avLst/>
          </a:prstGeom>
          <a:ln w="19050">
            <a:solidFill>
              <a:schemeClr val="tx1">
                <a:lumMod val="50000"/>
                <a:lumOff val="50000"/>
              </a:schemeClr>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Tree>
    <p:extLst>
      <p:ext uri="{BB962C8B-B14F-4D97-AF65-F5344CB8AC3E}">
        <p14:creationId xmlns:p14="http://schemas.microsoft.com/office/powerpoint/2010/main" val="3861336959"/>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bgerundete rechteckige Legende 4"/>
          <p:cNvSpPr/>
          <p:nvPr/>
        </p:nvSpPr>
        <p:spPr>
          <a:xfrm>
            <a:off x="87533" y="83301"/>
            <a:ext cx="11939973" cy="5842127"/>
          </a:xfrm>
          <a:prstGeom prst="wedgeRoundRectCallout">
            <a:avLst>
              <a:gd name="adj1" fmla="val -50595"/>
              <a:gd name="adj2" fmla="val 66044"/>
              <a:gd name="adj3" fmla="val 16667"/>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dirty="0"/>
          </a:p>
        </p:txBody>
      </p:sp>
      <p:sp>
        <p:nvSpPr>
          <p:cNvPr id="2" name="Textfeld 1"/>
          <p:cNvSpPr txBox="1"/>
          <p:nvPr/>
        </p:nvSpPr>
        <p:spPr>
          <a:xfrm>
            <a:off x="11639550" y="6355421"/>
            <a:ext cx="550687"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GB" sz="2400" smtClean="0">
                <a:latin typeface="Arial" panose="020B0604020202020204" pitchFamily="34" charset="0"/>
                <a:cs typeface="Arial" panose="020B0604020202020204" pitchFamily="34" charset="0"/>
              </a:rPr>
              <a:pPr algn="ctr"/>
              <a:t>15</a:t>
            </a:fld>
            <a:endParaRPr lang="en-GB" sz="2400" dirty="0">
              <a:latin typeface="Arial" panose="020B0604020202020204" pitchFamily="34" charset="0"/>
              <a:cs typeface="Arial" panose="020B0604020202020204" pitchFamily="34" charset="0"/>
            </a:endParaRPr>
          </a:p>
        </p:txBody>
      </p:sp>
      <p:sp>
        <p:nvSpPr>
          <p:cNvPr id="7" name="TextBox 6">
            <a:extLst>
              <a:ext uri="{FF2B5EF4-FFF2-40B4-BE49-F238E27FC236}">
                <a16:creationId xmlns:a16="http://schemas.microsoft.com/office/drawing/2014/main" id="{6C847828-673C-41A4-BB3C-B48EA6FC44D9}"/>
              </a:ext>
            </a:extLst>
          </p:cNvPr>
          <p:cNvSpPr txBox="1"/>
          <p:nvPr/>
        </p:nvSpPr>
        <p:spPr>
          <a:xfrm>
            <a:off x="4172505" y="116022"/>
            <a:ext cx="7585969" cy="2585323"/>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solidFill>
                  <a:srgbClr val="7030A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Such basic rules </a:t>
            </a:r>
            <a:r>
              <a:rPr lang="en-GB" dirty="0">
                <a:latin typeface="Arial" panose="020B0604020202020204" pitchFamily="34" charset="0"/>
                <a:cs typeface="Arial" panose="020B0604020202020204" pitchFamily="34" charset="0"/>
              </a:rPr>
              <a:t>are really helpful. Example: If you (1) either analyse a sample of candidates </a:t>
            </a:r>
            <a:r>
              <a:rPr lang="en-GB"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sampled from</a:t>
            </a:r>
            <a:r>
              <a:rPr lang="en-GB" dirty="0">
                <a:latin typeface="Arial" panose="020B0604020202020204" pitchFamily="34" charset="0"/>
                <a:cs typeface="Arial" panose="020B0604020202020204" pitchFamily="34" charset="0"/>
              </a:rPr>
              <a:t> your </a:t>
            </a:r>
            <a:r>
              <a:rPr lang="en-GB" dirty="0">
                <a:solidFill>
                  <a:srgbClr val="0000FF"/>
                </a:solidFill>
                <a:latin typeface="Arial" panose="020B0604020202020204" pitchFamily="34" charset="0"/>
                <a:cs typeface="Arial" panose="020B0604020202020204" pitchFamily="34" charset="0"/>
              </a:rPr>
              <a:t>Population</a:t>
            </a:r>
            <a:r>
              <a:rPr lang="en-GB" dirty="0">
                <a:latin typeface="Arial" panose="020B0604020202020204" pitchFamily="34" charset="0"/>
                <a:cs typeface="Arial" panose="020B0604020202020204" pitchFamily="34" charset="0"/>
              </a:rPr>
              <a:t> or you first cross these candidates with your </a:t>
            </a:r>
            <a:r>
              <a:rPr lang="en-GB" dirty="0">
                <a:solidFill>
                  <a:srgbClr val="0000FF"/>
                </a:solidFill>
                <a:latin typeface="Arial" panose="020B0604020202020204" pitchFamily="34" charset="0"/>
                <a:cs typeface="Arial" panose="020B0604020202020204" pitchFamily="34" charset="0"/>
              </a:rPr>
              <a:t>Population</a:t>
            </a:r>
            <a:r>
              <a:rPr lang="en-GB" dirty="0">
                <a:latin typeface="Arial" panose="020B0604020202020204" pitchFamily="34" charset="0"/>
                <a:cs typeface="Arial" panose="020B0604020202020204" pitchFamily="34" charset="0"/>
              </a:rPr>
              <a:t> and you (2) analyse these (half-sib) offspring ... You may want to compare the variance between the candidates with the variance between their offspring. </a:t>
            </a:r>
          </a:p>
          <a:p>
            <a:r>
              <a:rPr lang="en-GB" dirty="0">
                <a:solidFill>
                  <a:schemeClr val="tx1">
                    <a:lumMod val="50000"/>
                    <a:lumOff val="50000"/>
                  </a:schemeClr>
                </a:solidFill>
                <a:latin typeface="Arial" panose="020B0604020202020204" pitchFamily="34" charset="0"/>
                <a:cs typeface="Arial" panose="020B0604020202020204" pitchFamily="34" charset="0"/>
              </a:rPr>
              <a:t>Put all calamities aside, no Inbreeding no Dominance no Epistasis no Selection no what-so-ever. </a:t>
            </a:r>
            <a:r>
              <a:rPr lang="en-GB" dirty="0">
                <a:latin typeface="Arial" panose="020B0604020202020204" pitchFamily="34" charset="0"/>
                <a:cs typeface="Arial" panose="020B0604020202020204" pitchFamily="34" charset="0"/>
              </a:rPr>
              <a:t>The variance between the candidates results from their squared ‘distances’ to their </a:t>
            </a:r>
            <a:r>
              <a:rPr lang="en-GB" dirty="0">
                <a:solidFill>
                  <a:srgbClr val="0000FF"/>
                </a:solidFill>
                <a:latin typeface="Arial" panose="020B0604020202020204" pitchFamily="34" charset="0"/>
                <a:cs typeface="Arial" panose="020B0604020202020204" pitchFamily="34" charset="0"/>
              </a:rPr>
              <a:t>common mean</a:t>
            </a:r>
            <a:r>
              <a:rPr lang="en-GB" dirty="0">
                <a:latin typeface="Arial" panose="020B0604020202020204" pitchFamily="34" charset="0"/>
                <a:cs typeface="Arial" panose="020B0604020202020204" pitchFamily="34" charset="0"/>
              </a:rPr>
              <a:t>. The constant crossing partner ‘</a:t>
            </a:r>
            <a:r>
              <a:rPr lang="en-GB" dirty="0">
                <a:solidFill>
                  <a:srgbClr val="0000FF"/>
                </a:solidFill>
                <a:latin typeface="Arial" panose="020B0604020202020204" pitchFamily="34" charset="0"/>
                <a:cs typeface="Arial" panose="020B0604020202020204" pitchFamily="34" charset="0"/>
              </a:rPr>
              <a:t>Population</a:t>
            </a:r>
            <a:r>
              <a:rPr lang="en-GB" dirty="0">
                <a:latin typeface="Arial" panose="020B0604020202020204" pitchFamily="34" charset="0"/>
                <a:cs typeface="Arial" panose="020B0604020202020204" pitchFamily="34" charset="0"/>
              </a:rPr>
              <a:t>’ represents and inherits this </a:t>
            </a:r>
            <a:r>
              <a:rPr lang="en-GB" dirty="0">
                <a:solidFill>
                  <a:srgbClr val="0000FF"/>
                </a:solidFill>
                <a:latin typeface="Arial" panose="020B0604020202020204" pitchFamily="34" charset="0"/>
                <a:cs typeface="Arial" panose="020B0604020202020204" pitchFamily="34" charset="0"/>
              </a:rPr>
              <a:t>common mean</a:t>
            </a:r>
            <a:r>
              <a:rPr lang="en-GB" dirty="0">
                <a:latin typeface="Arial" panose="020B0604020202020204" pitchFamily="34" charset="0"/>
                <a:cs typeface="Arial" panose="020B0604020202020204" pitchFamily="34" charset="0"/>
              </a:rPr>
              <a:t>. </a:t>
            </a:r>
          </a:p>
        </p:txBody>
      </p:sp>
      <p:sp>
        <p:nvSpPr>
          <p:cNvPr id="8" name="TextBox 7">
            <a:extLst>
              <a:ext uri="{FF2B5EF4-FFF2-40B4-BE49-F238E27FC236}">
                <a16:creationId xmlns:a16="http://schemas.microsoft.com/office/drawing/2014/main" id="{90750212-E70C-4922-A462-727875932BEC}"/>
              </a:ext>
            </a:extLst>
          </p:cNvPr>
          <p:cNvSpPr txBox="1"/>
          <p:nvPr/>
        </p:nvSpPr>
        <p:spPr>
          <a:xfrm>
            <a:off x="341790" y="2752324"/>
            <a:ext cx="11416684" cy="3242811"/>
          </a:xfrm>
          <a:prstGeom prst="rect">
            <a:avLst/>
          </a:prstGeom>
          <a:noFill/>
          <a:ln>
            <a:noFill/>
          </a:ln>
          <a:effectLst/>
        </p:spPr>
        <p:txBody>
          <a:bodyPr wrap="square" rtlCol="0">
            <a:spAutoFit/>
          </a:bodyPr>
          <a:lstStyle/>
          <a:p>
            <a:pPr>
              <a:lnSpc>
                <a:spcPct val="97000"/>
              </a:lnSpc>
            </a:pPr>
            <a:r>
              <a:rPr lang="en-GB" sz="1750" dirty="0">
                <a:latin typeface="Arial" panose="020B0604020202020204" pitchFamily="34" charset="0"/>
                <a:cs typeface="Arial" panose="020B0604020202020204" pitchFamily="34" charset="0"/>
              </a:rPr>
              <a:t>The mean of the panel of offspring should be the same as the mean of the candidates and the same as the mean </a:t>
            </a:r>
            <a:br>
              <a:rPr lang="en-GB" sz="1750" dirty="0">
                <a:latin typeface="Arial" panose="020B0604020202020204" pitchFamily="34" charset="0"/>
                <a:cs typeface="Arial" panose="020B0604020202020204" pitchFamily="34" charset="0"/>
              </a:rPr>
            </a:br>
            <a:r>
              <a:rPr lang="en-GB" sz="1750" dirty="0">
                <a:latin typeface="Arial" panose="020B0604020202020204" pitchFamily="34" charset="0"/>
                <a:cs typeface="Arial" panose="020B0604020202020204" pitchFamily="34" charset="0"/>
              </a:rPr>
              <a:t>of the Population: the </a:t>
            </a:r>
            <a:r>
              <a:rPr lang="en-GB" sz="1750" dirty="0">
                <a:solidFill>
                  <a:srgbClr val="0000FF"/>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Common Mean</a:t>
            </a:r>
            <a:r>
              <a:rPr lang="en-GB" sz="1750" dirty="0">
                <a:latin typeface="Arial" panose="020B0604020202020204" pitchFamily="34" charset="0"/>
                <a:cs typeface="Arial" panose="020B0604020202020204" pitchFamily="34" charset="0"/>
              </a:rPr>
              <a:t>. </a:t>
            </a:r>
          </a:p>
          <a:p>
            <a:pPr>
              <a:lnSpc>
                <a:spcPct val="97000"/>
              </a:lnSpc>
            </a:pPr>
            <a:r>
              <a:rPr lang="en-GB" sz="1750" dirty="0">
                <a:latin typeface="Arial" panose="020B0604020202020204" pitchFamily="34" charset="0"/>
                <a:cs typeface="Arial" panose="020B0604020202020204" pitchFamily="34" charset="0"/>
              </a:rPr>
              <a:t>Each offspring should show as performance (easy rules) the average between ‘its’ candidate-parent and the </a:t>
            </a:r>
            <a:r>
              <a:rPr lang="en-GB" sz="1750" dirty="0">
                <a:solidFill>
                  <a:srgbClr val="0000FF"/>
                </a:solidFill>
                <a:latin typeface="Arial" panose="020B0604020202020204" pitchFamily="34" charset="0"/>
                <a:cs typeface="Arial" panose="020B0604020202020204" pitchFamily="34" charset="0"/>
              </a:rPr>
              <a:t>Population</a:t>
            </a:r>
            <a:r>
              <a:rPr lang="en-GB" sz="1750" dirty="0">
                <a:latin typeface="Arial" panose="020B0604020202020204" pitchFamily="34" charset="0"/>
                <a:cs typeface="Arial" panose="020B0604020202020204" pitchFamily="34" charset="0"/>
              </a:rPr>
              <a:t>. The ‘distance’ of such offspring from the </a:t>
            </a:r>
            <a:r>
              <a:rPr lang="en-GB" sz="1750" dirty="0">
                <a:solidFill>
                  <a:srgbClr val="0000FF"/>
                </a:solidFill>
                <a:latin typeface="Arial" panose="020B0604020202020204" pitchFamily="34" charset="0"/>
                <a:cs typeface="Arial" panose="020B0604020202020204" pitchFamily="34" charset="0"/>
              </a:rPr>
              <a:t>common mean </a:t>
            </a:r>
            <a:r>
              <a:rPr lang="en-GB" sz="1750" dirty="0">
                <a:latin typeface="Arial" panose="020B0604020202020204" pitchFamily="34" charset="0"/>
                <a:cs typeface="Arial" panose="020B0604020202020204" pitchFamily="34" charset="0"/>
              </a:rPr>
              <a:t>should, hence, always be </a:t>
            </a:r>
            <a:r>
              <a:rPr lang="en-GB" sz="1750" dirty="0">
                <a:effectLst>
                  <a:outerShdw blurRad="38100" dist="38100" dir="2700000" algn="tl">
                    <a:srgbClr val="000000">
                      <a:alpha val="43137"/>
                    </a:srgbClr>
                  </a:outerShdw>
                </a:effectLst>
                <a:highlight>
                  <a:srgbClr val="FFFF00"/>
                </a:highlight>
                <a:latin typeface="Arial" panose="020B0604020202020204" pitchFamily="34" charset="0"/>
                <a:cs typeface="Arial" panose="020B0604020202020204" pitchFamily="34" charset="0"/>
              </a:rPr>
              <a:t>half</a:t>
            </a:r>
            <a:r>
              <a:rPr lang="en-GB" sz="1750" dirty="0">
                <a:latin typeface="Arial" panose="020B0604020202020204" pitchFamily="34" charset="0"/>
                <a:cs typeface="Arial" panose="020B0604020202020204" pitchFamily="34" charset="0"/>
              </a:rPr>
              <a:t> as large as the distances of its candidate-parents from this </a:t>
            </a:r>
            <a:r>
              <a:rPr lang="en-GB" sz="1750" dirty="0">
                <a:solidFill>
                  <a:srgbClr val="0000FF"/>
                </a:solidFill>
                <a:latin typeface="Arial" panose="020B0604020202020204" pitchFamily="34" charset="0"/>
                <a:cs typeface="Arial" panose="020B0604020202020204" pitchFamily="34" charset="0"/>
              </a:rPr>
              <a:t>common mean</a:t>
            </a:r>
            <a:r>
              <a:rPr lang="en-GB" sz="1750" dirty="0">
                <a:latin typeface="Arial" panose="020B0604020202020204" pitchFamily="34" charset="0"/>
                <a:cs typeface="Arial" panose="020B0604020202020204" pitchFamily="34" charset="0"/>
              </a:rPr>
              <a:t>. </a:t>
            </a:r>
          </a:p>
          <a:p>
            <a:pPr>
              <a:lnSpc>
                <a:spcPct val="97000"/>
              </a:lnSpc>
            </a:pPr>
            <a:r>
              <a:rPr lang="en-GB" sz="1750" dirty="0">
                <a:latin typeface="Arial" panose="020B0604020202020204" pitchFamily="34" charset="0"/>
                <a:cs typeface="Arial" panose="020B0604020202020204" pitchFamily="34" charset="0"/>
              </a:rPr>
              <a:t>The variance between these offspring results from their squared ‘distance’ to the </a:t>
            </a:r>
            <a:r>
              <a:rPr lang="en-GB" sz="1750" dirty="0">
                <a:solidFill>
                  <a:srgbClr val="0000FF"/>
                </a:solidFill>
                <a:latin typeface="Arial" panose="020B0604020202020204" pitchFamily="34" charset="0"/>
                <a:cs typeface="Arial" panose="020B0604020202020204" pitchFamily="34" charset="0"/>
              </a:rPr>
              <a:t>common mean</a:t>
            </a:r>
            <a:r>
              <a:rPr lang="en-GB" sz="1750" dirty="0">
                <a:latin typeface="Arial" panose="020B0604020202020204" pitchFamily="34" charset="0"/>
                <a:cs typeface="Arial" panose="020B0604020202020204" pitchFamily="34" charset="0"/>
              </a:rPr>
              <a:t>. Since their ‘distances’ are </a:t>
            </a:r>
            <a:r>
              <a:rPr lang="en-GB" sz="1750" dirty="0">
                <a:effectLst>
                  <a:outerShdw blurRad="38100" dist="38100" dir="2700000" algn="tl">
                    <a:srgbClr val="000000">
                      <a:alpha val="43137"/>
                    </a:srgbClr>
                  </a:outerShdw>
                </a:effectLst>
                <a:highlight>
                  <a:srgbClr val="FFFF00"/>
                </a:highlight>
                <a:latin typeface="Arial" panose="020B0604020202020204" pitchFamily="34" charset="0"/>
                <a:cs typeface="Arial" panose="020B0604020202020204" pitchFamily="34" charset="0"/>
              </a:rPr>
              <a:t>halved</a:t>
            </a:r>
            <a:r>
              <a:rPr lang="en-GB" sz="1750" dirty="0">
                <a:latin typeface="Arial" panose="020B0604020202020204" pitchFamily="34" charset="0"/>
                <a:cs typeface="Arial" panose="020B0604020202020204" pitchFamily="34" charset="0"/>
              </a:rPr>
              <a:t>, their variance are a </a:t>
            </a:r>
            <a:r>
              <a:rPr lang="en-GB" sz="1750" dirty="0">
                <a:highlight>
                  <a:srgbClr val="FFFF00"/>
                </a:highlight>
                <a:latin typeface="Arial" panose="020B0604020202020204" pitchFamily="34" charset="0"/>
                <a:cs typeface="Arial" panose="020B0604020202020204" pitchFamily="34" charset="0"/>
              </a:rPr>
              <a:t>quarter (¼)</a:t>
            </a:r>
            <a:r>
              <a:rPr lang="en-GB" sz="1750" dirty="0">
                <a:latin typeface="Arial" panose="020B0604020202020204" pitchFamily="34" charset="0"/>
                <a:cs typeface="Arial" panose="020B0604020202020204" pitchFamily="34" charset="0"/>
              </a:rPr>
              <a:t>. We expect that the variance among these offspring is </a:t>
            </a:r>
            <a:r>
              <a:rPr lang="en-GB" sz="1750" dirty="0">
                <a:highlight>
                  <a:srgbClr val="FFFF00"/>
                </a:highlight>
                <a:latin typeface="Arial" panose="020B0604020202020204" pitchFamily="34" charset="0"/>
                <a:cs typeface="Arial" panose="020B0604020202020204" pitchFamily="34" charset="0"/>
              </a:rPr>
              <a:t>25%</a:t>
            </a:r>
            <a:r>
              <a:rPr lang="en-GB" sz="1750" dirty="0">
                <a:latin typeface="Arial" panose="020B0604020202020204" pitchFamily="34" charset="0"/>
                <a:cs typeface="Arial" panose="020B0604020202020204" pitchFamily="34" charset="0"/>
              </a:rPr>
              <a:t> </a:t>
            </a:r>
            <a:br>
              <a:rPr lang="en-GB" sz="1750" dirty="0">
                <a:latin typeface="Arial" panose="020B0604020202020204" pitchFamily="34" charset="0"/>
                <a:cs typeface="Arial" panose="020B0604020202020204" pitchFamily="34" charset="0"/>
              </a:rPr>
            </a:br>
            <a:r>
              <a:rPr lang="en-GB" sz="1750" dirty="0">
                <a:latin typeface="Arial" panose="020B0604020202020204" pitchFamily="34" charset="0"/>
                <a:cs typeface="Arial" panose="020B0604020202020204" pitchFamily="34" charset="0"/>
              </a:rPr>
              <a:t>of the variance among the candidates. This reasoning is a simple application of the </a:t>
            </a:r>
            <a:r>
              <a:rPr lang="en-GB" sz="1750" dirty="0">
                <a:solidFill>
                  <a:srgbClr val="7030A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framed</a:t>
            </a:r>
            <a:r>
              <a:rPr lang="en-GB" sz="1750" dirty="0">
                <a:solidFill>
                  <a:srgbClr val="7030A0"/>
                </a:solidFill>
                <a:latin typeface="Arial" panose="020B0604020202020204" pitchFamily="34" charset="0"/>
                <a:cs typeface="Arial" panose="020B0604020202020204" pitchFamily="34" charset="0"/>
              </a:rPr>
              <a:t> statement(s).</a:t>
            </a:r>
            <a:r>
              <a:rPr lang="en-GB" sz="1750" dirty="0">
                <a:latin typeface="Arial" panose="020B0604020202020204" pitchFamily="34" charset="0"/>
                <a:cs typeface="Arial" panose="020B0604020202020204" pitchFamily="34" charset="0"/>
              </a:rPr>
              <a:t> Find out by yourself which ones you need to apply here ...  ;-).</a:t>
            </a:r>
          </a:p>
          <a:p>
            <a:pPr>
              <a:lnSpc>
                <a:spcPct val="97000"/>
              </a:lnSpc>
            </a:pPr>
            <a:r>
              <a:rPr lang="en-GB" sz="1750" dirty="0">
                <a:solidFill>
                  <a:schemeClr val="tx1">
                    <a:lumMod val="50000"/>
                    <a:lumOff val="50000"/>
                  </a:schemeClr>
                </a:solidFill>
                <a:latin typeface="Arial" panose="020B0604020202020204" pitchFamily="34" charset="0"/>
                <a:cs typeface="Arial" panose="020B0604020202020204" pitchFamily="34" charset="0"/>
              </a:rPr>
              <a:t>This is by the way showing why the variance between half-sib families tends to be </a:t>
            </a:r>
            <a:r>
              <a:rPr lang="en-GB" sz="1750" dirty="0">
                <a:solidFill>
                  <a:schemeClr val="tx1">
                    <a:lumMod val="50000"/>
                    <a:lumOff val="50000"/>
                  </a:schemeClr>
                </a:solidFill>
                <a:highlight>
                  <a:srgbClr val="FFFF00"/>
                </a:highlight>
                <a:latin typeface="Arial" panose="020B0604020202020204" pitchFamily="34" charset="0"/>
                <a:cs typeface="Arial" panose="020B0604020202020204" pitchFamily="34" charset="0"/>
              </a:rPr>
              <a:t>¼</a:t>
            </a:r>
            <a:r>
              <a:rPr lang="en-GB" sz="1750" dirty="0">
                <a:solidFill>
                  <a:schemeClr val="tx1">
                    <a:lumMod val="50000"/>
                    <a:lumOff val="50000"/>
                  </a:schemeClr>
                </a:solidFill>
                <a:latin typeface="Arial" panose="020B0604020202020204" pitchFamily="34" charset="0"/>
                <a:cs typeface="Arial" panose="020B0604020202020204" pitchFamily="34" charset="0"/>
              </a:rPr>
              <a:t> of the variance between the candidate parents of such half-sib families (UNPLAB-QuGen_Ch-14[</a:t>
            </a:r>
            <a:r>
              <a:rPr lang="en-GB" sz="1750" dirty="0" err="1">
                <a:solidFill>
                  <a:schemeClr val="tx1">
                    <a:lumMod val="50000"/>
                    <a:lumOff val="50000"/>
                  </a:schemeClr>
                </a:solidFill>
                <a:latin typeface="Arial" panose="020B0604020202020204" pitchFamily="34" charset="0"/>
                <a:cs typeface="Arial" panose="020B0604020202020204" pitchFamily="34" charset="0"/>
              </a:rPr>
              <a:t>GenetCov</a:t>
            </a:r>
            <a:r>
              <a:rPr lang="en-GB" sz="1750" dirty="0">
                <a:solidFill>
                  <a:schemeClr val="tx1">
                    <a:lumMod val="50000"/>
                    <a:lumOff val="50000"/>
                  </a:schemeClr>
                </a:solidFill>
                <a:latin typeface="Arial" panose="020B0604020202020204" pitchFamily="34" charset="0"/>
                <a:cs typeface="Arial" panose="020B0604020202020204" pitchFamily="34" charset="0"/>
              </a:rPr>
              <a:t> II] page 7).</a:t>
            </a:r>
          </a:p>
          <a:p>
            <a:endParaRPr lang="en-GB" dirty="0">
              <a:latin typeface="Arial" panose="020B0604020202020204" pitchFamily="34" charset="0"/>
              <a:cs typeface="Arial" panose="020B0604020202020204" pitchFamily="34" charset="0"/>
            </a:endParaRPr>
          </a:p>
        </p:txBody>
      </p:sp>
      <p:pic>
        <p:nvPicPr>
          <p:cNvPr id="6" name="Picture 5">
            <a:extLst>
              <a:ext uri="{FF2B5EF4-FFF2-40B4-BE49-F238E27FC236}">
                <a16:creationId xmlns:a16="http://schemas.microsoft.com/office/drawing/2014/main" id="{6736E670-3E74-459B-8C5C-EBF7D19FBD9A}"/>
              </a:ext>
            </a:extLst>
          </p:cNvPr>
          <p:cNvPicPr>
            <a:picLocks noChangeAspect="1"/>
          </p:cNvPicPr>
          <p:nvPr/>
        </p:nvPicPr>
        <p:blipFill>
          <a:blip r:embed="rId2"/>
          <a:stretch>
            <a:fillRect/>
          </a:stretch>
        </p:blipFill>
        <p:spPr>
          <a:xfrm>
            <a:off x="130719" y="113942"/>
            <a:ext cx="3962429" cy="2562671"/>
          </a:xfrm>
          <a:prstGeom prst="rect">
            <a:avLst/>
          </a:prstGeom>
          <a:ln w="28575">
            <a:solidFill>
              <a:srgbClr val="7030A0"/>
            </a:solidFill>
          </a:ln>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304026924"/>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46182" y="934556"/>
            <a:ext cx="6094974" cy="5821844"/>
          </a:xfrm>
          <a:prstGeom prst="rect">
            <a:avLst/>
          </a:prstGeom>
          <a:solidFill>
            <a:schemeClr val="bg1"/>
          </a:solidFill>
          <a:ln>
            <a:solidFill>
              <a:srgbClr val="F8F8F8"/>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Rectangle 1"/>
          <p:cNvSpPr/>
          <p:nvPr/>
        </p:nvSpPr>
        <p:spPr>
          <a:xfrm>
            <a:off x="6283929" y="3746208"/>
            <a:ext cx="5815707" cy="2985433"/>
          </a:xfrm>
          <a:prstGeom prst="rect">
            <a:avLst/>
          </a:prstGeom>
          <a:solidFill>
            <a:schemeClr val="bg1"/>
          </a:solidFill>
          <a:effectLst>
            <a:outerShdw blurRad="50800" dist="38100" dir="2700000" algn="tl" rotWithShape="0">
              <a:prstClr val="black">
                <a:alpha val="40000"/>
              </a:prstClr>
            </a:outerShdw>
          </a:effectLst>
        </p:spPr>
        <p:txBody>
          <a:bodyPr wrap="square">
            <a:spAutoFit/>
          </a:bodyPr>
          <a:lstStyle/>
          <a:p>
            <a:pPr>
              <a:spcAft>
                <a:spcPts val="0"/>
              </a:spcAft>
            </a:pPr>
            <a:r>
              <a:rPr lang="en-GB" dirty="0">
                <a:solidFill>
                  <a:srgbClr val="0000FF"/>
                </a:solidFill>
                <a:latin typeface="Arial" panose="020B0604020202020204" pitchFamily="34" charset="0"/>
                <a:ea typeface="Times New Roman" panose="02020603050405020304" pitchFamily="18" charset="0"/>
                <a:cs typeface="Times New Roman" panose="02020603050405020304" pitchFamily="18" charset="0"/>
              </a:rPr>
              <a:t>Covariances between: G ∙ E, GE∙G, GE∙E</a:t>
            </a:r>
            <a:r>
              <a:rPr lang="en-GB" dirty="0">
                <a:latin typeface="Arial" panose="020B0604020202020204" pitchFamily="34" charset="0"/>
                <a:ea typeface="Times New Roman" panose="02020603050405020304" pitchFamily="18" charset="0"/>
                <a:cs typeface="Times New Roman" panose="02020603050405020304" pitchFamily="18" charset="0"/>
              </a:rPr>
              <a:t>  ... must be expected if not all genotypes share the same set of environments. But experimental data for Plant Breeding oftentimes accrue from complete, </a:t>
            </a:r>
            <a:r>
              <a:rPr lang="en-GB" dirty="0">
                <a:solidFill>
                  <a:srgbClr val="C00000"/>
                </a:solidFill>
                <a:latin typeface="Arial" panose="020B0604020202020204" pitchFamily="34" charset="0"/>
                <a:ea typeface="Times New Roman" panose="02020603050405020304" pitchFamily="18" charset="0"/>
                <a:cs typeface="Times New Roman" panose="02020603050405020304" pitchFamily="18" charset="0"/>
              </a:rPr>
              <a:t>orthogonal</a:t>
            </a:r>
            <a:r>
              <a:rPr lang="en-GB" dirty="0">
                <a:latin typeface="Arial" panose="020B0604020202020204" pitchFamily="34" charset="0"/>
                <a:ea typeface="Times New Roman" panose="02020603050405020304" pitchFamily="18" charset="0"/>
                <a:cs typeface="Times New Roman" panose="02020603050405020304" pitchFamily="18" charset="0"/>
              </a:rPr>
              <a:t> allocation of entries onto envs.; </a:t>
            </a:r>
            <a:r>
              <a:rPr lang="en-GB" dirty="0">
                <a:solidFill>
                  <a:srgbClr val="C00000"/>
                </a:solidFill>
                <a:latin typeface="Arial" panose="020B0604020202020204" pitchFamily="34" charset="0"/>
                <a:ea typeface="Times New Roman" panose="02020603050405020304" pitchFamily="18" charset="0"/>
                <a:cs typeface="Times New Roman" panose="02020603050405020304" pitchFamily="18" charset="0"/>
              </a:rPr>
              <a:t>all</a:t>
            </a:r>
            <a:r>
              <a:rPr lang="en-GB" dirty="0">
                <a:latin typeface="Arial" panose="020B0604020202020204" pitchFamily="34" charset="0"/>
                <a:ea typeface="Times New Roman" panose="02020603050405020304" pitchFamily="18" charset="0"/>
                <a:cs typeface="Times New Roman" panose="02020603050405020304" pitchFamily="18" charset="0"/>
              </a:rPr>
              <a:t> entries are evaluated in </a:t>
            </a:r>
            <a:r>
              <a:rPr lang="en-GB" dirty="0">
                <a:solidFill>
                  <a:srgbClr val="C00000"/>
                </a:solidFill>
                <a:latin typeface="Arial" panose="020B0604020202020204" pitchFamily="34" charset="0"/>
                <a:ea typeface="Times New Roman" panose="02020603050405020304" pitchFamily="18" charset="0"/>
                <a:cs typeface="Times New Roman" panose="02020603050405020304" pitchFamily="18" charset="0"/>
              </a:rPr>
              <a:t>all</a:t>
            </a:r>
            <a:r>
              <a:rPr lang="en-GB" dirty="0">
                <a:latin typeface="Arial" panose="020B0604020202020204" pitchFamily="34" charset="0"/>
                <a:ea typeface="Times New Roman" panose="02020603050405020304" pitchFamily="18" charset="0"/>
                <a:cs typeface="Times New Roman" panose="02020603050405020304" pitchFamily="18" charset="0"/>
              </a:rPr>
              <a:t> envs. (</a:t>
            </a:r>
            <a:r>
              <a:rPr lang="en-GB" dirty="0">
                <a:solidFill>
                  <a:srgbClr val="C00000"/>
                </a:solidFill>
                <a:latin typeface="Arial" panose="020B0604020202020204" pitchFamily="34" charset="0"/>
                <a:ea typeface="Times New Roman" panose="02020603050405020304" pitchFamily="18" charset="0"/>
                <a:cs typeface="Times New Roman" panose="02020603050405020304" pitchFamily="18" charset="0"/>
              </a:rPr>
              <a:t>orthogonal </a:t>
            </a:r>
            <a:r>
              <a:rPr lang="en-GB" dirty="0">
                <a:latin typeface="Arial" panose="020B0604020202020204" pitchFamily="34" charset="0"/>
                <a:ea typeface="Times New Roman" panose="02020603050405020304" pitchFamily="18" charset="0"/>
                <a:cs typeface="Times New Roman" panose="02020603050405020304" pitchFamily="18" charset="0"/>
              </a:rPr>
              <a:t>data). Hence, the </a:t>
            </a:r>
            <a:r>
              <a:rPr lang="en-GB" dirty="0">
                <a:solidFill>
                  <a:srgbClr val="0000FF"/>
                </a:solidFill>
                <a:latin typeface="Arial" panose="020B0604020202020204" pitchFamily="34" charset="0"/>
                <a:ea typeface="Times New Roman" panose="02020603050405020304" pitchFamily="18" charset="0"/>
                <a:cs typeface="Times New Roman" panose="02020603050405020304" pitchFamily="18" charset="0"/>
              </a:rPr>
              <a:t>expected</a:t>
            </a:r>
            <a:r>
              <a:rPr lang="en-GB" dirty="0">
                <a:latin typeface="Arial" panose="020B0604020202020204" pitchFamily="34" charset="0"/>
                <a:ea typeface="Times New Roman" panose="02020603050405020304" pitchFamily="18" charset="0"/>
                <a:cs typeface="Times New Roman" panose="02020603050405020304" pitchFamily="18" charset="0"/>
              </a:rPr>
              <a:t> covariation of type G∙E, GE∙G, GE∙E  ... are zero. </a:t>
            </a:r>
          </a:p>
          <a:p>
            <a:pPr>
              <a:spcAft>
                <a:spcPts val="0"/>
              </a:spcAft>
            </a:pPr>
            <a:r>
              <a:rPr lang="en-GB" dirty="0">
                <a:latin typeface="Arial" panose="020B0604020202020204" pitchFamily="34" charset="0"/>
                <a:ea typeface="Times New Roman" panose="02020603050405020304" pitchFamily="18" charset="0"/>
                <a:cs typeface="Times New Roman" panose="02020603050405020304" pitchFamily="18" charset="0"/>
              </a:rPr>
              <a:t>And: With </a:t>
            </a:r>
            <a:r>
              <a:rPr lang="en-GB" dirty="0">
                <a:solidFill>
                  <a:srgbClr val="C00000"/>
                </a:solidFill>
                <a:latin typeface="Arial" panose="020B0604020202020204" pitchFamily="34" charset="0"/>
                <a:ea typeface="Times New Roman" panose="02020603050405020304" pitchFamily="18" charset="0"/>
                <a:cs typeface="Times New Roman" panose="02020603050405020304" pitchFamily="18" charset="0"/>
              </a:rPr>
              <a:t>orthogonal</a:t>
            </a:r>
            <a:r>
              <a:rPr lang="en-GB" dirty="0">
                <a:latin typeface="Arial" panose="020B0604020202020204" pitchFamily="34" charset="0"/>
                <a:ea typeface="Times New Roman" panose="02020603050405020304" pitchFamily="18" charset="0"/>
                <a:cs typeface="Times New Roman" panose="02020603050405020304" pitchFamily="18" charset="0"/>
              </a:rPr>
              <a:t> data, σ²</a:t>
            </a:r>
            <a:r>
              <a:rPr lang="en-GB" baseline="-25000" dirty="0">
                <a:latin typeface="Arial" panose="020B0604020202020204" pitchFamily="34" charset="0"/>
                <a:ea typeface="Times New Roman" panose="02020603050405020304" pitchFamily="18" charset="0"/>
                <a:cs typeface="Times New Roman" panose="02020603050405020304" pitchFamily="18" charset="0"/>
              </a:rPr>
              <a:t>E</a:t>
            </a:r>
            <a:r>
              <a:rPr lang="en-GB" dirty="0">
                <a:latin typeface="Arial" panose="020B0604020202020204" pitchFamily="34" charset="0"/>
                <a:ea typeface="Times New Roman" panose="02020603050405020304" pitchFamily="18" charset="0"/>
                <a:cs typeface="Times New Roman" panose="02020603050405020304" pitchFamily="18" charset="0"/>
              </a:rPr>
              <a:t> is not ‘polluting’ σ²</a:t>
            </a:r>
            <a:r>
              <a:rPr lang="en-GB" baseline="-25000" dirty="0">
                <a:latin typeface="Arial" panose="020B0604020202020204" pitchFamily="34" charset="0"/>
                <a:ea typeface="Times New Roman" panose="02020603050405020304" pitchFamily="18" charset="0"/>
                <a:cs typeface="Times New Roman" panose="02020603050405020304" pitchFamily="18" charset="0"/>
              </a:rPr>
              <a:t>P</a:t>
            </a:r>
            <a:r>
              <a:rPr lang="en-GB" dirty="0">
                <a:latin typeface="Arial" panose="020B0604020202020204" pitchFamily="34" charset="0"/>
                <a:ea typeface="Times New Roman" panose="02020603050405020304" pitchFamily="18" charset="0"/>
                <a:cs typeface="Times New Roman" panose="02020603050405020304" pitchFamily="18" charset="0"/>
              </a:rPr>
              <a:t>. Then: </a:t>
            </a:r>
            <a:r>
              <a:rPr lang="en-GB" sz="1800" dirty="0">
                <a:solidFill>
                  <a:srgbClr val="C00000"/>
                </a:solidFill>
                <a:effectLst>
                  <a:outerShdw blurRad="38100" dist="38100" dir="2700000" algn="tl">
                    <a:srgbClr val="000000">
                      <a:alpha val="43137"/>
                    </a:srgbClr>
                  </a:outerShdw>
                </a:effectLst>
                <a:latin typeface="Arial" panose="020B0604020202020204" pitchFamily="34" charset="0"/>
                <a:ea typeface="Times New Roman" panose="02020603050405020304" pitchFamily="18" charset="0"/>
              </a:rPr>
              <a:t>σ</a:t>
            </a:r>
            <a:r>
              <a:rPr lang="de-DE" sz="1800" dirty="0">
                <a:solidFill>
                  <a:srgbClr val="C00000"/>
                </a:solidFill>
                <a:effectLst>
                  <a:outerShdw blurRad="38100" dist="38100" dir="2700000" algn="tl">
                    <a:srgbClr val="000000">
                      <a:alpha val="43137"/>
                    </a:srgbClr>
                  </a:outerShdw>
                </a:effectLst>
                <a:latin typeface="Arial" panose="020B0604020202020204" pitchFamily="34" charset="0"/>
                <a:ea typeface="Times New Roman" panose="02020603050405020304" pitchFamily="18" charset="0"/>
              </a:rPr>
              <a:t>²</a:t>
            </a:r>
            <a:r>
              <a:rPr lang="de-DE" sz="1800" baseline="-25000" dirty="0">
                <a:solidFill>
                  <a:srgbClr val="C00000"/>
                </a:solidFill>
                <a:effectLst>
                  <a:outerShdw blurRad="38100" dist="38100" dir="2700000" algn="tl">
                    <a:srgbClr val="000000">
                      <a:alpha val="43137"/>
                    </a:srgbClr>
                  </a:outerShdw>
                </a:effectLst>
                <a:latin typeface="Arial" panose="020B0604020202020204" pitchFamily="34" charset="0"/>
                <a:ea typeface="Times New Roman" panose="02020603050405020304" pitchFamily="18" charset="0"/>
              </a:rPr>
              <a:t>P</a:t>
            </a:r>
            <a:r>
              <a:rPr lang="de-DE" sz="1800" dirty="0">
                <a:solidFill>
                  <a:srgbClr val="C00000"/>
                </a:solidFill>
                <a:effectLst>
                  <a:outerShdw blurRad="38100" dist="38100" dir="2700000" algn="tl">
                    <a:srgbClr val="000000">
                      <a:alpha val="43137"/>
                    </a:srgbClr>
                  </a:outerShdw>
                </a:effectLst>
                <a:latin typeface="Arial" panose="020B0604020202020204" pitchFamily="34" charset="0"/>
                <a:ea typeface="Times New Roman" panose="02020603050405020304" pitchFamily="18" charset="0"/>
              </a:rPr>
              <a:t> </a:t>
            </a:r>
            <a:r>
              <a:rPr lang="de-DE" sz="1800" dirty="0">
                <a:effectLst/>
                <a:latin typeface="Arial" panose="020B0604020202020204" pitchFamily="34" charset="0"/>
                <a:ea typeface="Times New Roman" panose="02020603050405020304" pitchFamily="18" charset="0"/>
              </a:rPr>
              <a:t>= </a:t>
            </a:r>
            <a:r>
              <a:rPr lang="en-GB" sz="1800" dirty="0">
                <a:effectLst/>
                <a:latin typeface="Arial" panose="020B0604020202020204" pitchFamily="34" charset="0"/>
                <a:ea typeface="Times New Roman" panose="02020603050405020304" pitchFamily="18" charset="0"/>
              </a:rPr>
              <a:t>σ</a:t>
            </a:r>
            <a:r>
              <a:rPr lang="de-DE" sz="1800" dirty="0">
                <a:effectLst/>
                <a:latin typeface="Arial" panose="020B0604020202020204" pitchFamily="34" charset="0"/>
                <a:ea typeface="Times New Roman" panose="02020603050405020304" pitchFamily="18" charset="0"/>
              </a:rPr>
              <a:t>²</a:t>
            </a:r>
            <a:r>
              <a:rPr lang="de-DE" sz="1800" baseline="-25000" dirty="0">
                <a:effectLst/>
                <a:latin typeface="Arial" panose="020B0604020202020204" pitchFamily="34" charset="0"/>
                <a:ea typeface="Times New Roman" panose="02020603050405020304" pitchFamily="18" charset="0"/>
              </a:rPr>
              <a:t>G</a:t>
            </a:r>
            <a:r>
              <a:rPr lang="de-DE" sz="1800" dirty="0">
                <a:effectLst/>
                <a:latin typeface="Arial" panose="020B0604020202020204" pitchFamily="34" charset="0"/>
                <a:ea typeface="Times New Roman" panose="02020603050405020304" pitchFamily="18" charset="0"/>
              </a:rPr>
              <a:t> + </a:t>
            </a:r>
            <a:r>
              <a:rPr lang="en-GB" sz="1800" dirty="0">
                <a:effectLst/>
                <a:latin typeface="Arial" panose="020B0604020202020204" pitchFamily="34" charset="0"/>
                <a:ea typeface="Times New Roman" panose="02020603050405020304" pitchFamily="18" charset="0"/>
              </a:rPr>
              <a:t>σ</a:t>
            </a:r>
            <a:r>
              <a:rPr lang="de-DE" sz="1800" dirty="0">
                <a:effectLst/>
                <a:latin typeface="Arial" panose="020B0604020202020204" pitchFamily="34" charset="0"/>
                <a:ea typeface="Times New Roman" panose="02020603050405020304" pitchFamily="18" charset="0"/>
              </a:rPr>
              <a:t>²</a:t>
            </a:r>
            <a:r>
              <a:rPr lang="de-DE" sz="1800" baseline="-25000" dirty="0">
                <a:effectLst/>
                <a:latin typeface="Arial" panose="020B0604020202020204" pitchFamily="34" charset="0"/>
                <a:ea typeface="Times New Roman" panose="02020603050405020304" pitchFamily="18" charset="0"/>
              </a:rPr>
              <a:t>GE</a:t>
            </a:r>
            <a:r>
              <a:rPr lang="de-DE" sz="1800" dirty="0">
                <a:effectLst/>
                <a:latin typeface="Arial" panose="020B0604020202020204" pitchFamily="34" charset="0"/>
                <a:ea typeface="Times New Roman" panose="02020603050405020304" pitchFamily="18" charset="0"/>
              </a:rPr>
              <a:t> /E;  E = </a:t>
            </a:r>
            <a:r>
              <a:rPr lang="de-DE" sz="1800" dirty="0" err="1">
                <a:effectLst/>
                <a:latin typeface="Arial" panose="020B0604020202020204" pitchFamily="34" charset="0"/>
                <a:ea typeface="Times New Roman" panose="02020603050405020304" pitchFamily="18" charset="0"/>
              </a:rPr>
              <a:t>number</a:t>
            </a:r>
            <a:r>
              <a:rPr lang="de-DE" sz="1800" dirty="0">
                <a:effectLst/>
                <a:latin typeface="Arial" panose="020B0604020202020204" pitchFamily="34" charset="0"/>
                <a:ea typeface="Times New Roman" panose="02020603050405020304" pitchFamily="18" charset="0"/>
              </a:rPr>
              <a:t> of </a:t>
            </a:r>
            <a:r>
              <a:rPr lang="de-DE" sz="1800" dirty="0" err="1">
                <a:effectLst/>
                <a:latin typeface="Arial" panose="020B0604020202020204" pitchFamily="34" charset="0"/>
                <a:ea typeface="Times New Roman" panose="02020603050405020304" pitchFamily="18" charset="0"/>
              </a:rPr>
              <a:t>envs</a:t>
            </a:r>
            <a:r>
              <a:rPr lang="de-DE" sz="1800" dirty="0">
                <a:effectLst/>
                <a:latin typeface="Arial" panose="020B0604020202020204" pitchFamily="34" charset="0"/>
                <a:ea typeface="Times New Roman" panose="02020603050405020304" pitchFamily="18" charset="0"/>
              </a:rPr>
              <a:t>. </a:t>
            </a:r>
            <a:endParaRPr lang="de-DE" sz="800" dirty="0">
              <a:effectLst/>
              <a:latin typeface="Arial" panose="020B0604020202020204" pitchFamily="34" charset="0"/>
              <a:ea typeface="Times New Roman" panose="02020603050405020304" pitchFamily="18" charset="0"/>
            </a:endParaRPr>
          </a:p>
          <a:p>
            <a:pPr>
              <a:spcAft>
                <a:spcPts val="0"/>
              </a:spcAft>
            </a:pPr>
            <a:endParaRPr lang="en-GB" sz="800" dirty="0">
              <a:latin typeface="Arial" panose="020B0604020202020204" pitchFamily="34" charset="0"/>
              <a:ea typeface="Times New Roman" panose="02020603050405020304" pitchFamily="18" charset="0"/>
              <a:cs typeface="Times New Roman" panose="02020603050405020304" pitchFamily="18" charset="0"/>
            </a:endParaRPr>
          </a:p>
          <a:p>
            <a:pPr>
              <a:spcAft>
                <a:spcPts val="0"/>
              </a:spcAft>
            </a:pPr>
            <a:r>
              <a:rPr lang="en-GB" dirty="0">
                <a:latin typeface="Arial" panose="020B0604020202020204" pitchFamily="34" charset="0"/>
                <a:ea typeface="Times New Roman" panose="02020603050405020304" pitchFamily="18" charset="0"/>
                <a:cs typeface="Times New Roman" panose="02020603050405020304" pitchFamily="18" charset="0"/>
              </a:rPr>
              <a:t>UNPLAB-h²_GxE_Ch-1[Broad Sense h²] page 35.</a:t>
            </a:r>
          </a:p>
        </p:txBody>
      </p:sp>
      <p:sp>
        <p:nvSpPr>
          <p:cNvPr id="6" name="Textfeld 5"/>
          <p:cNvSpPr txBox="1"/>
          <p:nvPr/>
        </p:nvSpPr>
        <p:spPr>
          <a:xfrm>
            <a:off x="11549846" y="6343365"/>
            <a:ext cx="575572"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r"/>
            <a:fld id="{5B255CE3-06F4-4E80-85AD-A0878CDD5C50}" type="slidenum">
              <a:rPr lang="en-US" sz="2400">
                <a:latin typeface="Arial" panose="020B0604020202020204" pitchFamily="34" charset="0"/>
                <a:cs typeface="Arial" panose="020B0604020202020204" pitchFamily="34" charset="0"/>
              </a:rPr>
              <a:pPr algn="r"/>
              <a:t>16</a:t>
            </a:fld>
            <a:endParaRPr lang="en-US" sz="2400" dirty="0">
              <a:latin typeface="Arial" panose="020B0604020202020204" pitchFamily="34" charset="0"/>
              <a:cs typeface="Arial" panose="020B0604020202020204" pitchFamily="34" charset="0"/>
            </a:endParaRPr>
          </a:p>
        </p:txBody>
      </p:sp>
      <p:pic>
        <p:nvPicPr>
          <p:cNvPr id="10" name="Picture 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283929" y="730367"/>
            <a:ext cx="5815707" cy="2778825"/>
          </a:xfrm>
          <a:prstGeom prst="rect">
            <a:avLst/>
          </a:prstGeom>
          <a:effectLst>
            <a:outerShdw blurRad="50800" dist="38100" dir="2700000" algn="tl" rotWithShape="0">
              <a:prstClr val="black">
                <a:alpha val="40000"/>
              </a:prstClr>
            </a:outerShdw>
          </a:effectLst>
        </p:spPr>
      </p:pic>
      <p:graphicFrame>
        <p:nvGraphicFramePr>
          <p:cNvPr id="3" name="Object 2"/>
          <p:cNvGraphicFramePr>
            <a:graphicFrameLocks noChangeAspect="1"/>
          </p:cNvGraphicFramePr>
          <p:nvPr>
            <p:extLst>
              <p:ext uri="{D42A27DB-BD31-4B8C-83A1-F6EECF244321}">
                <p14:modId xmlns:p14="http://schemas.microsoft.com/office/powerpoint/2010/main" val="3292031451"/>
              </p:ext>
            </p:extLst>
          </p:nvPr>
        </p:nvGraphicFramePr>
        <p:xfrm>
          <a:off x="141288" y="787400"/>
          <a:ext cx="5961062" cy="5929313"/>
        </p:xfrm>
        <a:graphic>
          <a:graphicData uri="http://schemas.openxmlformats.org/presentationml/2006/ole">
            <mc:AlternateContent xmlns:mc="http://schemas.openxmlformats.org/markup-compatibility/2006">
              <mc:Choice xmlns:v="urn:schemas-microsoft-com:vml" Requires="v">
                <p:oleObj spid="_x0000_s2420" name="Document" r:id="rId4" imgW="5960676" imgH="5929057" progId="Word.Document.12">
                  <p:link updateAutomatic="1"/>
                </p:oleObj>
              </mc:Choice>
              <mc:Fallback>
                <p:oleObj name="Document" r:id="rId4" imgW="5960676" imgH="5929057" progId="Word.Document.12">
                  <p:link updateAutomatic="1"/>
                  <p:pic>
                    <p:nvPicPr>
                      <p:cNvPr id="0" name=""/>
                      <p:cNvPicPr/>
                      <p:nvPr/>
                    </p:nvPicPr>
                    <p:blipFill>
                      <a:blip r:embed="rId5"/>
                      <a:stretch>
                        <a:fillRect/>
                      </a:stretch>
                    </p:blipFill>
                    <p:spPr>
                      <a:xfrm>
                        <a:off x="141288" y="787400"/>
                        <a:ext cx="5961062" cy="5929313"/>
                      </a:xfrm>
                      <a:prstGeom prst="rect">
                        <a:avLst/>
                      </a:prstGeom>
                      <a:solidFill>
                        <a:schemeClr val="bg1"/>
                      </a:solidFill>
                      <a:ln>
                        <a:noFill/>
                      </a:ln>
                    </p:spPr>
                  </p:pic>
                </p:oleObj>
              </mc:Fallback>
            </mc:AlternateContent>
          </a:graphicData>
        </a:graphic>
      </p:graphicFrame>
      <p:sp>
        <p:nvSpPr>
          <p:cNvPr id="5" name="TextBox 4"/>
          <p:cNvSpPr txBox="1"/>
          <p:nvPr/>
        </p:nvSpPr>
        <p:spPr>
          <a:xfrm>
            <a:off x="46182" y="55420"/>
            <a:ext cx="12053454" cy="830997"/>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a:latin typeface="Arial" panose="020B0604020202020204" pitchFamily="34" charset="0"/>
                <a:cs typeface="Arial" panose="020B0604020202020204" pitchFamily="34" charset="0"/>
              </a:rPr>
              <a:t>Differences and variation between </a:t>
            </a:r>
            <a:r>
              <a:rPr lang="en-GB" sz="2400" dirty="0">
                <a:solidFill>
                  <a:srgbClr val="0000FF"/>
                </a:solidFill>
                <a:latin typeface="Arial" panose="020B0604020202020204" pitchFamily="34" charset="0"/>
                <a:cs typeface="Arial" panose="020B0604020202020204" pitchFamily="34" charset="0"/>
              </a:rPr>
              <a:t>Phenotypic</a:t>
            </a:r>
            <a:r>
              <a:rPr lang="en-GB" sz="2400" dirty="0">
                <a:latin typeface="Arial" panose="020B0604020202020204" pitchFamily="34" charset="0"/>
                <a:cs typeface="Arial" panose="020B0604020202020204" pitchFamily="34" charset="0"/>
              </a:rPr>
              <a:t> data, once again presented as a linear model ... assume that each candidate was tested in </a:t>
            </a:r>
            <a:r>
              <a:rPr lang="en-GB" sz="2400"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one </a:t>
            </a:r>
            <a:r>
              <a:rPr lang="en-GB" sz="2400" dirty="0">
                <a:latin typeface="Arial" panose="020B0604020202020204" pitchFamily="34" charset="0"/>
                <a:cs typeface="Arial" panose="020B0604020202020204" pitchFamily="34" charset="0"/>
              </a:rPr>
              <a:t>environment*</a:t>
            </a:r>
          </a:p>
        </p:txBody>
      </p:sp>
      <p:sp>
        <p:nvSpPr>
          <p:cNvPr id="8" name="Right Triangle 7"/>
          <p:cNvSpPr/>
          <p:nvPr/>
        </p:nvSpPr>
        <p:spPr>
          <a:xfrm>
            <a:off x="2405" y="6582066"/>
            <a:ext cx="226195" cy="215900"/>
          </a:xfrm>
          <a:prstGeom prst="rtTriangle">
            <a:avLst/>
          </a:prstGeom>
          <a:gradFill flip="none" rotWithShape="1">
            <a:gsLst>
              <a:gs pos="0">
                <a:schemeClr val="tx1"/>
              </a:gs>
              <a:gs pos="100000">
                <a:schemeClr val="accent1">
                  <a:lumMod val="45000"/>
                  <a:lumOff val="55000"/>
                </a:schemeClr>
              </a:gs>
              <a:gs pos="100000">
                <a:srgbClr val="FFFF00"/>
              </a:gs>
              <a:gs pos="99000">
                <a:srgbClr val="FFFF00"/>
              </a:gs>
            </a:gsLst>
            <a:lin ang="5400000" scaled="1"/>
            <a:tileRect/>
          </a:gra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1A06D24A-9E67-433D-9E2C-07F70D80E71B}"/>
              </a:ext>
            </a:extLst>
          </p:cNvPr>
          <p:cNvSpPr txBox="1"/>
          <p:nvPr/>
        </p:nvSpPr>
        <p:spPr>
          <a:xfrm>
            <a:off x="6283929" y="828020"/>
            <a:ext cx="5815707" cy="369332"/>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1800" dirty="0">
                <a:latin typeface="Arial" panose="020B0604020202020204" pitchFamily="34" charset="0"/>
                <a:cs typeface="Arial" panose="020B0604020202020204" pitchFamily="34" charset="0"/>
              </a:rPr>
              <a:t>*and not all candidates in same environment, hm </a:t>
            </a:r>
            <a:r>
              <a:rPr lang="en-GB" sz="1800" dirty="0" err="1">
                <a:latin typeface="Arial" panose="020B0604020202020204" pitchFamily="34" charset="0"/>
                <a:cs typeface="Arial" panose="020B0604020202020204" pitchFamily="34" charset="0"/>
              </a:rPr>
              <a:t>hm</a:t>
            </a:r>
            <a:r>
              <a:rPr lang="en-GB" sz="1800" dirty="0">
                <a:latin typeface="Arial" panose="020B0604020202020204" pitchFamily="34" charset="0"/>
                <a:cs typeface="Arial" panose="020B0604020202020204" pitchFamily="34" charset="0"/>
              </a:rPr>
              <a:t> .. </a:t>
            </a:r>
            <a:endParaRPr lang="en-GB" dirty="0"/>
          </a:p>
        </p:txBody>
      </p:sp>
    </p:spTree>
    <p:extLst>
      <p:ext uri="{BB962C8B-B14F-4D97-AF65-F5344CB8AC3E}">
        <p14:creationId xmlns:p14="http://schemas.microsoft.com/office/powerpoint/2010/main" val="2522751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189347" y="255922"/>
            <a:ext cx="5040000" cy="6513998"/>
          </a:xfrm>
          <a:prstGeom prst="rect">
            <a:avLst/>
          </a:prstGeom>
          <a:effectLst>
            <a:outerShdw blurRad="50800" dist="38100" dir="2700000" algn="tl" rotWithShape="0">
              <a:prstClr val="black">
                <a:alpha val="40000"/>
              </a:prstClr>
            </a:outerShdw>
          </a:effectLst>
        </p:spPr>
      </p:pic>
      <p:sp>
        <p:nvSpPr>
          <p:cNvPr id="3" name="TextBox 2"/>
          <p:cNvSpPr txBox="1"/>
          <p:nvPr/>
        </p:nvSpPr>
        <p:spPr>
          <a:xfrm>
            <a:off x="189347" y="5002215"/>
            <a:ext cx="2811305" cy="369332"/>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ISBN 978-92-5-106382-8</a:t>
            </a:r>
          </a:p>
        </p:txBody>
      </p:sp>
      <p:pic>
        <p:nvPicPr>
          <p:cNvPr id="5" name="Picture 4" descr="gauch"/>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58292" y="255922"/>
            <a:ext cx="4720544" cy="6469674"/>
          </a:xfrm>
          <a:prstGeom prst="rect">
            <a:avLst/>
          </a:prstGeom>
          <a:noFill/>
          <a:ln w="9525">
            <a:solidFill>
              <a:srgbClr val="480048"/>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sp>
        <p:nvSpPr>
          <p:cNvPr id="4" name="TextBox 3"/>
          <p:cNvSpPr txBox="1"/>
          <p:nvPr/>
        </p:nvSpPr>
        <p:spPr>
          <a:xfrm>
            <a:off x="5853793" y="4972117"/>
            <a:ext cx="2793057" cy="369332"/>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ISBN 978-0-367-44868-4</a:t>
            </a:r>
          </a:p>
        </p:txBody>
      </p:sp>
      <p:sp>
        <p:nvSpPr>
          <p:cNvPr id="7" name="TextBox 6"/>
          <p:cNvSpPr txBox="1"/>
          <p:nvPr/>
        </p:nvSpPr>
        <p:spPr>
          <a:xfrm>
            <a:off x="46182" y="55420"/>
            <a:ext cx="12053454"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a:latin typeface="Arial" panose="020B0604020202020204" pitchFamily="34" charset="0"/>
                <a:cs typeface="Arial" panose="020B0604020202020204" pitchFamily="34" charset="0"/>
              </a:rPr>
              <a:t>We are of course only studying few aspects of analysing Phenotypic data.</a:t>
            </a:r>
          </a:p>
        </p:txBody>
      </p:sp>
      <p:sp>
        <p:nvSpPr>
          <p:cNvPr id="8" name="TextBox 7"/>
          <p:cNvSpPr txBox="1"/>
          <p:nvPr/>
        </p:nvSpPr>
        <p:spPr>
          <a:xfrm>
            <a:off x="3572933" y="4525433"/>
            <a:ext cx="8526704" cy="369332"/>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r"/>
            <a:r>
              <a:rPr lang="en-GB" dirty="0">
                <a:latin typeface="Arial" panose="020B0604020202020204" pitchFamily="34" charset="0"/>
                <a:cs typeface="Arial" panose="020B0604020202020204" pitchFamily="34" charset="0"/>
              </a:rPr>
              <a:t>Surely ;-) you are thirsty and want to get more. You may start with theses sources. </a:t>
            </a:r>
          </a:p>
        </p:txBody>
      </p:sp>
      <p:sp>
        <p:nvSpPr>
          <p:cNvPr id="9" name="Textfeld 5">
            <a:extLst>
              <a:ext uri="{FF2B5EF4-FFF2-40B4-BE49-F238E27FC236}">
                <a16:creationId xmlns:a16="http://schemas.microsoft.com/office/drawing/2014/main" id="{939325A9-FC32-4DE0-A4A1-C52CDB1F34A4}"/>
              </a:ext>
            </a:extLst>
          </p:cNvPr>
          <p:cNvSpPr txBox="1"/>
          <p:nvPr/>
        </p:nvSpPr>
        <p:spPr>
          <a:xfrm>
            <a:off x="11572043" y="6346567"/>
            <a:ext cx="583609"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17</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33408145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49" name="Group 4048"/>
          <p:cNvGrpSpPr/>
          <p:nvPr/>
        </p:nvGrpSpPr>
        <p:grpSpPr>
          <a:xfrm>
            <a:off x="200708" y="480318"/>
            <a:ext cx="7200000" cy="6178550"/>
            <a:chOff x="200708" y="480318"/>
            <a:chExt cx="7200000" cy="6178550"/>
          </a:xfrm>
        </p:grpSpPr>
        <p:pic>
          <p:nvPicPr>
            <p:cNvPr id="3" name="Picture 2" descr="hrerb-11_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61291" y="480318"/>
              <a:ext cx="6556470" cy="61785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 Box 4"/>
            <p:cNvSpPr txBox="1">
              <a:spLocks noChangeArrowheads="1"/>
            </p:cNvSpPr>
            <p:nvPr/>
          </p:nvSpPr>
          <p:spPr bwMode="auto">
            <a:xfrm rot="16200000">
              <a:off x="-1775644" y="3067912"/>
              <a:ext cx="4572000"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spcBef>
                  <a:spcPct val="50000"/>
                </a:spcBef>
              </a:pPr>
              <a:r>
                <a:rPr lang="en-GB" altLang="de-DE" sz="2000" dirty="0">
                  <a:latin typeface="Arial" charset="0"/>
                </a:rPr>
                <a:t>Yield (q/ha) of the individual cultivars</a:t>
              </a:r>
            </a:p>
          </p:txBody>
        </p:sp>
        <p:sp>
          <p:nvSpPr>
            <p:cNvPr id="5" name="Text Box 3"/>
            <p:cNvSpPr txBox="1">
              <a:spLocks noChangeArrowheads="1"/>
            </p:cNvSpPr>
            <p:nvPr/>
          </p:nvSpPr>
          <p:spPr bwMode="auto">
            <a:xfrm>
              <a:off x="200708" y="5553968"/>
              <a:ext cx="7200000" cy="1092607"/>
            </a:xfrm>
            <a:prstGeom prst="rect">
              <a:avLst/>
            </a:prstGeom>
            <a:solidFill>
              <a:schemeClr val="bg1"/>
            </a:solidFill>
            <a:ln>
              <a:noFill/>
            </a:ln>
            <a:effectLst>
              <a:outerShdw dist="35921"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a:spAutoFit/>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eaLnBrk="1" hangingPunct="1">
                <a:spcBef>
                  <a:spcPct val="50000"/>
                </a:spcBef>
              </a:pPr>
              <a:r>
                <a:rPr lang="en-GB" altLang="de-DE" sz="2000" dirty="0">
                  <a:latin typeface="Arial" charset="0"/>
                </a:rPr>
                <a:t>Mean of all </a:t>
              </a:r>
              <a:r>
                <a:rPr lang="en-GB" altLang="de-DE" sz="2000" i="1" dirty="0">
                  <a:latin typeface="Arial" charset="0"/>
                </a:rPr>
                <a:t>cvs</a:t>
              </a:r>
              <a:r>
                <a:rPr lang="en-GB" altLang="de-DE" sz="2000" dirty="0">
                  <a:latin typeface="Arial" charset="0"/>
                </a:rPr>
                <a:t>. at the resp. </a:t>
              </a:r>
              <a:r>
                <a:rPr lang="en-GB" altLang="de-DE" sz="2000" dirty="0" err="1">
                  <a:latin typeface="Arial" charset="0"/>
                </a:rPr>
                <a:t>environmant</a:t>
              </a:r>
              <a:r>
                <a:rPr lang="en-GB" altLang="de-DE" sz="2000" dirty="0">
                  <a:latin typeface="Arial" charset="0"/>
                </a:rPr>
                <a:t> (dt/ha)</a:t>
              </a:r>
            </a:p>
            <a:p>
              <a:pPr eaLnBrk="1" hangingPunct="1">
                <a:spcBef>
                  <a:spcPct val="50000"/>
                </a:spcBef>
              </a:pPr>
              <a:r>
                <a:rPr lang="en-GB" altLang="de-DE" sz="1800" dirty="0">
                  <a:latin typeface="Arial" charset="0"/>
                </a:rPr>
                <a:t>Realisation of yields of pea cvs.</a:t>
              </a:r>
              <a:r>
                <a:rPr lang="en-GB" altLang="de-DE" sz="1800" i="1" dirty="0">
                  <a:latin typeface="Arial" charset="0"/>
                </a:rPr>
                <a:t> vs</a:t>
              </a:r>
              <a:r>
                <a:rPr lang="en-GB" altLang="de-DE" sz="1800" dirty="0">
                  <a:latin typeface="Arial" charset="0"/>
                </a:rPr>
                <a:t>. mean yield at 12 environments in Germany</a:t>
              </a:r>
            </a:p>
          </p:txBody>
        </p:sp>
      </p:grpSp>
      <p:sp>
        <p:nvSpPr>
          <p:cNvPr id="8" name="TextBox 7"/>
          <p:cNvSpPr txBox="1"/>
          <p:nvPr/>
        </p:nvSpPr>
        <p:spPr>
          <a:xfrm>
            <a:off x="46182" y="55420"/>
            <a:ext cx="12053454"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a:latin typeface="Arial" panose="020B0604020202020204" pitchFamily="34" charset="0"/>
                <a:cs typeface="Arial" panose="020B0604020202020204" pitchFamily="34" charset="0"/>
              </a:rPr>
              <a:t>Graphical display of data. Riemer and Link, 2004, Pflanzenbauwissenschaften 8, 16-23.</a:t>
            </a:r>
          </a:p>
        </p:txBody>
      </p:sp>
      <p:sp>
        <p:nvSpPr>
          <p:cNvPr id="9" name="TextBox 8"/>
          <p:cNvSpPr txBox="1"/>
          <p:nvPr/>
        </p:nvSpPr>
        <p:spPr>
          <a:xfrm>
            <a:off x="7672039" y="776495"/>
            <a:ext cx="4427597" cy="452431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As the mean productivity of the environ-</a:t>
            </a:r>
            <a:r>
              <a:rPr lang="en-GB" dirty="0" err="1">
                <a:latin typeface="Arial" panose="020B0604020202020204" pitchFamily="34" charset="0"/>
                <a:cs typeface="Arial" panose="020B0604020202020204" pitchFamily="34" charset="0"/>
              </a:rPr>
              <a:t>ments</a:t>
            </a:r>
            <a:r>
              <a:rPr lang="en-GB" dirty="0">
                <a:latin typeface="Arial" panose="020B0604020202020204" pitchFamily="34" charset="0"/>
                <a:cs typeface="Arial" panose="020B0604020202020204" pitchFamily="34" charset="0"/>
              </a:rPr>
              <a:t> increase from 54.71 to 71.71, all tested pea </a:t>
            </a:r>
            <a:r>
              <a:rPr lang="en-GB" dirty="0" err="1">
                <a:latin typeface="Arial" panose="020B0604020202020204" pitchFamily="34" charset="0"/>
                <a:cs typeface="Arial" panose="020B0604020202020204" pitchFamily="34" charset="0"/>
              </a:rPr>
              <a:t>cvs</a:t>
            </a:r>
            <a:r>
              <a:rPr lang="en-GB" dirty="0">
                <a:latin typeface="Arial" panose="020B0604020202020204" pitchFamily="34" charset="0"/>
                <a:cs typeface="Arial" panose="020B0604020202020204" pitchFamily="34" charset="0"/>
              </a:rPr>
              <a:t>. tended to gain in per-</a:t>
            </a:r>
            <a:r>
              <a:rPr lang="en-GB" dirty="0" err="1">
                <a:latin typeface="Arial" panose="020B0604020202020204" pitchFamily="34" charset="0"/>
                <a:cs typeface="Arial" panose="020B0604020202020204" pitchFamily="34" charset="0"/>
              </a:rPr>
              <a:t>formance</a:t>
            </a:r>
            <a:r>
              <a:rPr lang="en-GB" dirty="0">
                <a:latin typeface="Arial" panose="020B0604020202020204" pitchFamily="34" charset="0"/>
                <a:cs typeface="Arial" panose="020B0604020202020204" pitchFamily="34" charset="0"/>
              </a:rPr>
              <a:t>. Yet, not very strictly so. </a:t>
            </a:r>
          </a:p>
          <a:p>
            <a:endParaRPr lang="en-GB" dirty="0">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Four environments gave mean yields near to 60 dt/ha (X-axis), from 59.35 to 60.65, and e.g. </a:t>
            </a:r>
            <a:r>
              <a:rPr lang="en-GB" dirty="0" err="1">
                <a:solidFill>
                  <a:srgbClr val="0033CC"/>
                </a:solidFill>
                <a:latin typeface="Arial" panose="020B0604020202020204" pitchFamily="34" charset="0"/>
                <a:cs typeface="Arial" panose="020B0604020202020204" pitchFamily="34" charset="0"/>
              </a:rPr>
              <a:t>Grapis</a:t>
            </a:r>
            <a:r>
              <a:rPr lang="en-GB" dirty="0">
                <a:latin typeface="Arial" panose="020B0604020202020204" pitchFamily="34" charset="0"/>
                <a:cs typeface="Arial" panose="020B0604020202020204" pitchFamily="34" charset="0"/>
              </a:rPr>
              <a:t> reacted very differently (loosing) compared to e.g. </a:t>
            </a:r>
            <a:r>
              <a:rPr lang="en-GB" dirty="0" err="1">
                <a:latin typeface="Arial" panose="020B0604020202020204" pitchFamily="34" charset="0"/>
                <a:cs typeface="Arial" panose="020B0604020202020204" pitchFamily="34" charset="0"/>
              </a:rPr>
              <a:t>Messire</a:t>
            </a:r>
            <a:r>
              <a:rPr lang="en-GB" dirty="0">
                <a:latin typeface="Arial" panose="020B0604020202020204" pitchFamily="34" charset="0"/>
                <a:cs typeface="Arial" panose="020B0604020202020204" pitchFamily="34" charset="0"/>
              </a:rPr>
              <a:t> or </a:t>
            </a:r>
            <a:r>
              <a:rPr lang="en-GB" dirty="0" err="1">
                <a:latin typeface="Arial" panose="020B0604020202020204" pitchFamily="34" charset="0"/>
                <a:cs typeface="Arial" panose="020B0604020202020204" pitchFamily="34" charset="0"/>
              </a:rPr>
              <a:t>Birte</a:t>
            </a:r>
            <a:r>
              <a:rPr lang="en-GB" dirty="0">
                <a:latin typeface="Arial" panose="020B0604020202020204" pitchFamily="34" charset="0"/>
                <a:cs typeface="Arial" panose="020B0604020202020204" pitchFamily="34" charset="0"/>
              </a:rPr>
              <a:t> (gaining). </a:t>
            </a:r>
          </a:p>
          <a:p>
            <a:endParaRPr lang="en-GB" dirty="0">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Obviously, this display is dependent on the actual panel of genotypes which are tested, especially because the environ-</a:t>
            </a:r>
            <a:r>
              <a:rPr lang="en-GB" dirty="0" err="1">
                <a:latin typeface="Arial" panose="020B0604020202020204" pitchFamily="34" charset="0"/>
                <a:cs typeface="Arial" panose="020B0604020202020204" pitchFamily="34" charset="0"/>
              </a:rPr>
              <a:t>ments</a:t>
            </a:r>
            <a:r>
              <a:rPr lang="en-GB" dirty="0">
                <a:latin typeface="Arial" panose="020B0604020202020204" pitchFamily="34" charset="0"/>
                <a:cs typeface="Arial" panose="020B0604020202020204" pitchFamily="34" charset="0"/>
              </a:rPr>
              <a:t> are characterized by just-these genotypes‘ mean performances.</a:t>
            </a:r>
          </a:p>
        </p:txBody>
      </p:sp>
      <p:sp>
        <p:nvSpPr>
          <p:cNvPr id="10" name="Freeform 9"/>
          <p:cNvSpPr/>
          <p:nvPr/>
        </p:nvSpPr>
        <p:spPr>
          <a:xfrm>
            <a:off x="1263831" y="2148840"/>
            <a:ext cx="5094515" cy="2341517"/>
          </a:xfrm>
          <a:custGeom>
            <a:avLst/>
            <a:gdLst>
              <a:gd name="connsiteX0" fmla="*/ 0 w 5094515"/>
              <a:gd name="connsiteY0" fmla="*/ 1018903 h 2341517"/>
              <a:gd name="connsiteX1" fmla="*/ 1384663 w 5094515"/>
              <a:gd name="connsiteY1" fmla="*/ 760911 h 2341517"/>
              <a:gd name="connsiteX2" fmla="*/ 1512026 w 5094515"/>
              <a:gd name="connsiteY2" fmla="*/ 215537 h 2341517"/>
              <a:gd name="connsiteX3" fmla="*/ 1623060 w 5094515"/>
              <a:gd name="connsiteY3" fmla="*/ 2341517 h 2341517"/>
              <a:gd name="connsiteX4" fmla="*/ 1779815 w 5094515"/>
              <a:gd name="connsiteY4" fmla="*/ 2188029 h 2341517"/>
              <a:gd name="connsiteX5" fmla="*/ 2619103 w 5094515"/>
              <a:gd name="connsiteY5" fmla="*/ 973183 h 2341517"/>
              <a:gd name="connsiteX6" fmla="*/ 2766060 w 5094515"/>
              <a:gd name="connsiteY6" fmla="*/ 907869 h 2341517"/>
              <a:gd name="connsiteX7" fmla="*/ 3331029 w 5094515"/>
              <a:gd name="connsiteY7" fmla="*/ 0 h 2341517"/>
              <a:gd name="connsiteX8" fmla="*/ 3461658 w 5094515"/>
              <a:gd name="connsiteY8" fmla="*/ 81643 h 2341517"/>
              <a:gd name="connsiteX9" fmla="*/ 3722915 w 5094515"/>
              <a:gd name="connsiteY9" fmla="*/ 55517 h 2341517"/>
              <a:gd name="connsiteX10" fmla="*/ 4751615 w 5094515"/>
              <a:gd name="connsiteY10" fmla="*/ 300446 h 2341517"/>
              <a:gd name="connsiteX11" fmla="*/ 5094515 w 5094515"/>
              <a:gd name="connsiteY11" fmla="*/ 235131 h 2341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94515" h="2341517">
                <a:moveTo>
                  <a:pt x="0" y="1018903"/>
                </a:moveTo>
                <a:lnTo>
                  <a:pt x="1384663" y="760911"/>
                </a:lnTo>
                <a:lnTo>
                  <a:pt x="1512026" y="215537"/>
                </a:lnTo>
                <a:lnTo>
                  <a:pt x="1623060" y="2341517"/>
                </a:lnTo>
                <a:lnTo>
                  <a:pt x="1779815" y="2188029"/>
                </a:lnTo>
                <a:lnTo>
                  <a:pt x="2619103" y="973183"/>
                </a:lnTo>
                <a:lnTo>
                  <a:pt x="2766060" y="907869"/>
                </a:lnTo>
                <a:lnTo>
                  <a:pt x="3331029" y="0"/>
                </a:lnTo>
                <a:lnTo>
                  <a:pt x="3461658" y="81643"/>
                </a:lnTo>
                <a:lnTo>
                  <a:pt x="3722915" y="55517"/>
                </a:lnTo>
                <a:lnTo>
                  <a:pt x="4751615" y="300446"/>
                </a:lnTo>
                <a:lnTo>
                  <a:pt x="5094515" y="235131"/>
                </a:lnTo>
              </a:path>
            </a:pathLst>
          </a:custGeom>
          <a:noFill/>
          <a:ln w="38100">
            <a:solidFill>
              <a:srgbClr val="0033CC"/>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GB" dirty="0"/>
          </a:p>
        </p:txBody>
      </p:sp>
      <p:cxnSp>
        <p:nvCxnSpPr>
          <p:cNvPr id="4051" name="Straight Arrow Connector 4050"/>
          <p:cNvCxnSpPr/>
          <p:nvPr/>
        </p:nvCxnSpPr>
        <p:spPr>
          <a:xfrm flipH="1">
            <a:off x="7662542" y="2228246"/>
            <a:ext cx="8945" cy="1381225"/>
          </a:xfrm>
          <a:prstGeom prst="straightConnector1">
            <a:avLst/>
          </a:prstGeom>
          <a:ln w="57150">
            <a:solidFill>
              <a:schemeClr val="tx1">
                <a:lumMod val="50000"/>
                <a:lumOff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4055" name="Straight Arrow Connector 4054"/>
          <p:cNvCxnSpPr/>
          <p:nvPr/>
        </p:nvCxnSpPr>
        <p:spPr>
          <a:xfrm flipH="1">
            <a:off x="2584383" y="4978364"/>
            <a:ext cx="540000" cy="0"/>
          </a:xfrm>
          <a:prstGeom prst="straightConnector1">
            <a:avLst/>
          </a:prstGeom>
          <a:ln w="57150">
            <a:solidFill>
              <a:schemeClr val="tx1">
                <a:lumMod val="50000"/>
                <a:lumOff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4058" name="Oval 4057"/>
          <p:cNvSpPr/>
          <p:nvPr/>
        </p:nvSpPr>
        <p:spPr>
          <a:xfrm>
            <a:off x="1180877" y="3489514"/>
            <a:ext cx="144000" cy="144000"/>
          </a:xfrm>
          <a:prstGeom prst="ellipse">
            <a:avLst/>
          </a:prstGeom>
          <a:solidFill>
            <a:schemeClr val="bg1">
              <a:lumMod val="85000"/>
            </a:schemeClr>
          </a:solidFill>
          <a:ln w="1905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59" name="Oval 4058"/>
          <p:cNvSpPr/>
          <p:nvPr/>
        </p:nvSpPr>
        <p:spPr>
          <a:xfrm>
            <a:off x="6307449" y="1808881"/>
            <a:ext cx="144000" cy="144000"/>
          </a:xfrm>
          <a:prstGeom prst="ellipse">
            <a:avLst/>
          </a:prstGeom>
          <a:solidFill>
            <a:schemeClr val="bg1">
              <a:lumMod val="85000"/>
            </a:schemeClr>
          </a:solidFill>
          <a:ln w="1905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7" name="Straight Arrow Connector 6"/>
          <p:cNvCxnSpPr/>
          <p:nvPr/>
        </p:nvCxnSpPr>
        <p:spPr>
          <a:xfrm flipV="1">
            <a:off x="2552700" y="2228246"/>
            <a:ext cx="5067300" cy="2750118"/>
          </a:xfrm>
          <a:prstGeom prst="straightConnector1">
            <a:avLst/>
          </a:prstGeom>
          <a:ln>
            <a:solidFill>
              <a:schemeClr val="tx1">
                <a:lumMod val="50000"/>
                <a:lumOff val="50000"/>
              </a:schemeClr>
            </a:solidFill>
            <a:prstDash val="dash"/>
            <a:headEnd type="oval" w="med" len="med"/>
            <a:tailEnd type="oval"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flipV="1">
            <a:off x="3196167" y="3633514"/>
            <a:ext cx="4423833" cy="1344850"/>
          </a:xfrm>
          <a:prstGeom prst="straightConnector1">
            <a:avLst/>
          </a:prstGeom>
          <a:ln>
            <a:solidFill>
              <a:schemeClr val="tx1">
                <a:lumMod val="50000"/>
                <a:lumOff val="50000"/>
              </a:schemeClr>
            </a:solidFill>
            <a:prstDash val="dash"/>
            <a:headEnd type="oval" w="med" len="med"/>
            <a:tailEnd type="oval"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6" name="Straight Connector 15"/>
          <p:cNvCxnSpPr>
            <a:stCxn id="4058" idx="6"/>
            <a:endCxn id="4059" idx="3"/>
          </p:cNvCxnSpPr>
          <p:nvPr/>
        </p:nvCxnSpPr>
        <p:spPr>
          <a:xfrm flipV="1">
            <a:off x="1324877" y="1931793"/>
            <a:ext cx="5003660" cy="1629721"/>
          </a:xfrm>
          <a:prstGeom prst="line">
            <a:avLst/>
          </a:prstGeom>
          <a:ln w="28575">
            <a:solidFill>
              <a:schemeClr val="tx1"/>
            </a:solidFill>
            <a:prstDash val="dash"/>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rot="20508503">
            <a:off x="1293429" y="2899319"/>
            <a:ext cx="1722966" cy="369332"/>
          </a:xfrm>
          <a:prstGeom prst="rect">
            <a:avLst/>
          </a:prstGeom>
          <a:solidFill>
            <a:srgbClr val="FFFFFF">
              <a:alpha val="63922"/>
            </a:srgbClr>
          </a:solidFill>
          <a:ln>
            <a:solidFill>
              <a:schemeClr val="tx1"/>
            </a:solidFill>
          </a:ln>
        </p:spPr>
        <p:txBody>
          <a:bodyPr wrap="square" rtlCol="0">
            <a:spAutoFit/>
          </a:bodyPr>
          <a:lstStyle/>
          <a:p>
            <a:pPr algn="ctr"/>
            <a:r>
              <a:rPr lang="de-DE" dirty="0">
                <a:latin typeface="Arial" panose="020B0604020202020204" pitchFamily="34" charset="0"/>
                <a:cs typeface="Arial" panose="020B0604020202020204" pitchFamily="34" charset="0"/>
              </a:rPr>
              <a:t>Average </a:t>
            </a:r>
            <a:r>
              <a:rPr lang="de-DE" dirty="0" err="1">
                <a:latin typeface="Arial" panose="020B0604020202020204" pitchFamily="34" charset="0"/>
                <a:cs typeface="Arial" panose="020B0604020202020204" pitchFamily="34" charset="0"/>
              </a:rPr>
              <a:t>trend</a:t>
            </a:r>
            <a:endParaRPr lang="en-GB" dirty="0">
              <a:latin typeface="Arial" panose="020B0604020202020204" pitchFamily="34" charset="0"/>
              <a:cs typeface="Arial" panose="020B0604020202020204" pitchFamily="34" charset="0"/>
            </a:endParaRPr>
          </a:p>
        </p:txBody>
      </p:sp>
      <p:sp>
        <p:nvSpPr>
          <p:cNvPr id="19" name="Textfeld 5">
            <a:extLst>
              <a:ext uri="{FF2B5EF4-FFF2-40B4-BE49-F238E27FC236}">
                <a16:creationId xmlns:a16="http://schemas.microsoft.com/office/drawing/2014/main" id="{2A428F1B-2B39-4534-B228-E574F6DF96A4}"/>
              </a:ext>
            </a:extLst>
          </p:cNvPr>
          <p:cNvSpPr txBox="1"/>
          <p:nvPr/>
        </p:nvSpPr>
        <p:spPr>
          <a:xfrm>
            <a:off x="11572043" y="6346567"/>
            <a:ext cx="583609"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18</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1873964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5000"/>
                                        <p:tgtEl>
                                          <p:spTgt spid="10"/>
                                        </p:tgtEl>
                                      </p:cBhvr>
                                    </p:animEffect>
                                  </p:childTnLst>
                                </p:cTn>
                              </p:par>
                            </p:childTnLst>
                          </p:cTn>
                        </p:par>
                        <p:par>
                          <p:cTn id="8" fill="hold">
                            <p:stCondLst>
                              <p:cond delay="5000"/>
                            </p:stCondLst>
                            <p:childTnLst>
                              <p:par>
                                <p:cTn id="9" presetID="22" presetClass="entr" presetSubtype="8" fill="hold"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wipe(left)">
                                      <p:cBhvr>
                                        <p:cTn id="11" dur="2000"/>
                                        <p:tgtEl>
                                          <p:spTgt spid="16"/>
                                        </p:tgtEl>
                                      </p:cBhvr>
                                    </p:animEffect>
                                  </p:childTnLst>
                                </p:cTn>
                              </p:par>
                            </p:childTnLst>
                          </p:cTn>
                        </p:par>
                        <p:par>
                          <p:cTn id="12" fill="hold">
                            <p:stCondLst>
                              <p:cond delay="7000"/>
                            </p:stCondLst>
                            <p:childTnLst>
                              <p:par>
                                <p:cTn id="13" presetID="1" presetClass="entr" presetSubtype="0" fill="hold" grpId="0" nodeType="afterEffect">
                                  <p:stCondLst>
                                    <p:cond delay="0"/>
                                  </p:stCondLst>
                                  <p:childTnLst>
                                    <p:set>
                                      <p:cBhvr>
                                        <p:cTn id="14"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25"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12071" y="953267"/>
            <a:ext cx="7940467" cy="5201471"/>
            <a:chOff x="130732" y="664369"/>
            <a:chExt cx="7940467" cy="5201471"/>
          </a:xfrm>
        </p:grpSpPr>
        <p:grpSp>
          <p:nvGrpSpPr>
            <p:cNvPr id="16306" name="Group 16305"/>
            <p:cNvGrpSpPr/>
            <p:nvPr/>
          </p:nvGrpSpPr>
          <p:grpSpPr>
            <a:xfrm>
              <a:off x="130732" y="664369"/>
              <a:ext cx="7940467" cy="4791363"/>
              <a:chOff x="1815768" y="425450"/>
              <a:chExt cx="7940467" cy="4791363"/>
            </a:xfrm>
          </p:grpSpPr>
          <p:sp>
            <p:nvSpPr>
              <p:cNvPr id="12292" name="Text Box 4"/>
              <p:cNvSpPr txBox="1">
                <a:spLocks noChangeArrowheads="1"/>
              </p:cNvSpPr>
              <p:nvPr/>
            </p:nvSpPr>
            <p:spPr bwMode="auto">
              <a:xfrm rot="16200000">
                <a:off x="-271794" y="2582393"/>
                <a:ext cx="4572000" cy="39687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spcBef>
                    <a:spcPct val="50000"/>
                  </a:spcBef>
                </a:pPr>
                <a:r>
                  <a:rPr lang="en-GB" altLang="de-DE" sz="2000" dirty="0">
                    <a:latin typeface="Arial" charset="0"/>
                  </a:rPr>
                  <a:t>Yield (q/ha) of the cultivar</a:t>
                </a:r>
                <a:r>
                  <a:rPr lang="en-GB" altLang="de-DE" sz="2000" dirty="0">
                    <a:solidFill>
                      <a:srgbClr val="0033CC"/>
                    </a:solidFill>
                    <a:latin typeface="Arial" charset="0"/>
                  </a:rPr>
                  <a:t> </a:t>
                </a:r>
                <a:r>
                  <a:rPr lang="en-GB" altLang="de-DE" sz="2000" dirty="0" err="1">
                    <a:solidFill>
                      <a:srgbClr val="0033CC"/>
                    </a:solidFill>
                    <a:latin typeface="Arial" charset="0"/>
                  </a:rPr>
                  <a:t>Grapis</a:t>
                </a:r>
                <a:endParaRPr lang="en-GB" altLang="de-DE" sz="2000" dirty="0">
                  <a:solidFill>
                    <a:srgbClr val="0033CC"/>
                  </a:solidFill>
                  <a:latin typeface="Arial" charset="0"/>
                </a:endParaRPr>
              </a:p>
            </p:txBody>
          </p:sp>
          <p:sp>
            <p:nvSpPr>
              <p:cNvPr id="16101" name="Line 6"/>
              <p:cNvSpPr>
                <a:spLocks noChangeShapeType="1"/>
              </p:cNvSpPr>
              <p:nvPr/>
            </p:nvSpPr>
            <p:spPr bwMode="auto">
              <a:xfrm flipV="1">
                <a:off x="2970213" y="547688"/>
                <a:ext cx="0" cy="426085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02" name="Line 7"/>
              <p:cNvSpPr>
                <a:spLocks noChangeShapeType="1"/>
              </p:cNvSpPr>
              <p:nvPr/>
            </p:nvSpPr>
            <p:spPr bwMode="auto">
              <a:xfrm flipH="1">
                <a:off x="2879725" y="4808538"/>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03" name="Rectangle 8"/>
              <p:cNvSpPr>
                <a:spLocks noChangeArrowheads="1"/>
              </p:cNvSpPr>
              <p:nvPr/>
            </p:nvSpPr>
            <p:spPr bwMode="auto">
              <a:xfrm>
                <a:off x="2473325" y="4687888"/>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35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04" name="Line 9"/>
              <p:cNvSpPr>
                <a:spLocks noChangeShapeType="1"/>
              </p:cNvSpPr>
              <p:nvPr/>
            </p:nvSpPr>
            <p:spPr bwMode="auto">
              <a:xfrm flipH="1">
                <a:off x="2879725" y="4383088"/>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05" name="Rectangle 10"/>
              <p:cNvSpPr>
                <a:spLocks noChangeArrowheads="1"/>
              </p:cNvSpPr>
              <p:nvPr/>
            </p:nvSpPr>
            <p:spPr bwMode="auto">
              <a:xfrm>
                <a:off x="2473325" y="426085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40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06" name="Line 11"/>
              <p:cNvSpPr>
                <a:spLocks noChangeShapeType="1"/>
              </p:cNvSpPr>
              <p:nvPr/>
            </p:nvSpPr>
            <p:spPr bwMode="auto">
              <a:xfrm flipH="1">
                <a:off x="2879725" y="3957638"/>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07" name="Rectangle 12"/>
              <p:cNvSpPr>
                <a:spLocks noChangeArrowheads="1"/>
              </p:cNvSpPr>
              <p:nvPr/>
            </p:nvSpPr>
            <p:spPr bwMode="auto">
              <a:xfrm>
                <a:off x="2473325" y="383540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45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08" name="Line 13"/>
              <p:cNvSpPr>
                <a:spLocks noChangeShapeType="1"/>
              </p:cNvSpPr>
              <p:nvPr/>
            </p:nvSpPr>
            <p:spPr bwMode="auto">
              <a:xfrm flipH="1">
                <a:off x="2879725" y="3530600"/>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09" name="Rectangle 14"/>
              <p:cNvSpPr>
                <a:spLocks noChangeArrowheads="1"/>
              </p:cNvSpPr>
              <p:nvPr/>
            </p:nvSpPr>
            <p:spPr bwMode="auto">
              <a:xfrm>
                <a:off x="2473325" y="340995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50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10" name="Line 15"/>
              <p:cNvSpPr>
                <a:spLocks noChangeShapeType="1"/>
              </p:cNvSpPr>
              <p:nvPr/>
            </p:nvSpPr>
            <p:spPr bwMode="auto">
              <a:xfrm flipH="1">
                <a:off x="2879725" y="3172880"/>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11" name="Rectangle 16"/>
              <p:cNvSpPr>
                <a:spLocks noChangeArrowheads="1"/>
              </p:cNvSpPr>
              <p:nvPr/>
            </p:nvSpPr>
            <p:spPr bwMode="auto">
              <a:xfrm>
                <a:off x="2532590" y="3029478"/>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6600"/>
                    </a:solidFill>
                    <a:effectLst/>
                    <a:latin typeface="Arial" panose="020B0604020202020204" pitchFamily="34" charset="0"/>
                  </a:rPr>
                  <a:t>54</a:t>
                </a:r>
                <a:endParaRPr kumimoji="0" lang="en-GB" altLang="en-US" sz="1800" b="0" i="0" u="none" strike="noStrike" cap="none" normalizeH="0" baseline="0" dirty="0">
                  <a:ln>
                    <a:noFill/>
                  </a:ln>
                  <a:solidFill>
                    <a:srgbClr val="006600"/>
                  </a:solidFill>
                  <a:effectLst/>
                  <a:latin typeface="Arial" panose="020B0604020202020204" pitchFamily="34" charset="0"/>
                </a:endParaRPr>
              </a:p>
            </p:txBody>
          </p:sp>
          <p:sp>
            <p:nvSpPr>
              <p:cNvPr id="16112" name="Line 17"/>
              <p:cNvSpPr>
                <a:spLocks noChangeShapeType="1"/>
              </p:cNvSpPr>
              <p:nvPr/>
            </p:nvSpPr>
            <p:spPr bwMode="auto">
              <a:xfrm flipH="1">
                <a:off x="2879725" y="2678113"/>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13" name="Rectangle 18"/>
              <p:cNvSpPr>
                <a:spLocks noChangeArrowheads="1"/>
              </p:cNvSpPr>
              <p:nvPr/>
            </p:nvSpPr>
            <p:spPr bwMode="auto">
              <a:xfrm>
                <a:off x="2473325" y="2557463"/>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14" name="Line 19"/>
              <p:cNvSpPr>
                <a:spLocks noChangeShapeType="1"/>
              </p:cNvSpPr>
              <p:nvPr/>
            </p:nvSpPr>
            <p:spPr bwMode="auto">
              <a:xfrm flipH="1">
                <a:off x="2879725" y="2252663"/>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15" name="Rectangle 20"/>
              <p:cNvSpPr>
                <a:spLocks noChangeArrowheads="1"/>
              </p:cNvSpPr>
              <p:nvPr/>
            </p:nvSpPr>
            <p:spPr bwMode="auto">
              <a:xfrm>
                <a:off x="2473325" y="2130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17" name="Rectangle 22"/>
              <p:cNvSpPr>
                <a:spLocks noChangeArrowheads="1"/>
              </p:cNvSpPr>
              <p:nvPr/>
            </p:nvSpPr>
            <p:spPr bwMode="auto">
              <a:xfrm>
                <a:off x="2473325" y="1703388"/>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70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19" name="Rectangle 24"/>
              <p:cNvSpPr>
                <a:spLocks noChangeArrowheads="1"/>
              </p:cNvSpPr>
              <p:nvPr/>
            </p:nvSpPr>
            <p:spPr bwMode="auto">
              <a:xfrm>
                <a:off x="2473325" y="1277938"/>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75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21" name="Rectangle 26"/>
              <p:cNvSpPr>
                <a:spLocks noChangeArrowheads="1"/>
              </p:cNvSpPr>
              <p:nvPr/>
            </p:nvSpPr>
            <p:spPr bwMode="auto">
              <a:xfrm>
                <a:off x="2473325" y="85090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80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23" name="Rectangle 28"/>
              <p:cNvSpPr>
                <a:spLocks noChangeArrowheads="1"/>
              </p:cNvSpPr>
              <p:nvPr/>
            </p:nvSpPr>
            <p:spPr bwMode="auto">
              <a:xfrm>
                <a:off x="2473325" y="42545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85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25" name="Line 30"/>
              <p:cNvSpPr>
                <a:spLocks noChangeShapeType="1"/>
              </p:cNvSpPr>
              <p:nvPr/>
            </p:nvSpPr>
            <p:spPr bwMode="auto">
              <a:xfrm flipV="1">
                <a:off x="9363075" y="547688"/>
                <a:ext cx="0" cy="426085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26" name="Line 31"/>
              <p:cNvSpPr>
                <a:spLocks noChangeShapeType="1"/>
              </p:cNvSpPr>
              <p:nvPr/>
            </p:nvSpPr>
            <p:spPr bwMode="auto">
              <a:xfrm>
                <a:off x="9363075" y="4808538"/>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27" name="Rectangle 32"/>
              <p:cNvSpPr>
                <a:spLocks noChangeArrowheads="1"/>
              </p:cNvSpPr>
              <p:nvPr/>
            </p:nvSpPr>
            <p:spPr bwMode="auto">
              <a:xfrm>
                <a:off x="9483725" y="4687888"/>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35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28" name="Line 33"/>
              <p:cNvSpPr>
                <a:spLocks noChangeShapeType="1"/>
              </p:cNvSpPr>
              <p:nvPr/>
            </p:nvSpPr>
            <p:spPr bwMode="auto">
              <a:xfrm>
                <a:off x="9363075" y="4383088"/>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29" name="Rectangle 34"/>
              <p:cNvSpPr>
                <a:spLocks noChangeArrowheads="1"/>
              </p:cNvSpPr>
              <p:nvPr/>
            </p:nvSpPr>
            <p:spPr bwMode="auto">
              <a:xfrm>
                <a:off x="9483725" y="426085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40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30" name="Line 35"/>
              <p:cNvSpPr>
                <a:spLocks noChangeShapeType="1"/>
              </p:cNvSpPr>
              <p:nvPr/>
            </p:nvSpPr>
            <p:spPr bwMode="auto">
              <a:xfrm>
                <a:off x="9363075" y="3957638"/>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31" name="Rectangle 36"/>
              <p:cNvSpPr>
                <a:spLocks noChangeArrowheads="1"/>
              </p:cNvSpPr>
              <p:nvPr/>
            </p:nvSpPr>
            <p:spPr bwMode="auto">
              <a:xfrm>
                <a:off x="9483725" y="383540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45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32" name="Line 37"/>
              <p:cNvSpPr>
                <a:spLocks noChangeShapeType="1"/>
              </p:cNvSpPr>
              <p:nvPr/>
            </p:nvSpPr>
            <p:spPr bwMode="auto">
              <a:xfrm>
                <a:off x="9363075" y="3530600"/>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33" name="Rectangle 38"/>
              <p:cNvSpPr>
                <a:spLocks noChangeArrowheads="1"/>
              </p:cNvSpPr>
              <p:nvPr/>
            </p:nvSpPr>
            <p:spPr bwMode="auto">
              <a:xfrm>
                <a:off x="9483725" y="340995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50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34" name="Line 39"/>
              <p:cNvSpPr>
                <a:spLocks noChangeShapeType="1"/>
              </p:cNvSpPr>
              <p:nvPr/>
            </p:nvSpPr>
            <p:spPr bwMode="auto">
              <a:xfrm>
                <a:off x="9363075" y="3105150"/>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35" name="Rectangle 40"/>
              <p:cNvSpPr>
                <a:spLocks noChangeArrowheads="1"/>
              </p:cNvSpPr>
              <p:nvPr/>
            </p:nvSpPr>
            <p:spPr bwMode="auto">
              <a:xfrm>
                <a:off x="9483725" y="2982913"/>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55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36" name="Line 41"/>
              <p:cNvSpPr>
                <a:spLocks noChangeShapeType="1"/>
              </p:cNvSpPr>
              <p:nvPr/>
            </p:nvSpPr>
            <p:spPr bwMode="auto">
              <a:xfrm>
                <a:off x="9363075" y="2678113"/>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37" name="Rectangle 42"/>
              <p:cNvSpPr>
                <a:spLocks noChangeArrowheads="1"/>
              </p:cNvSpPr>
              <p:nvPr/>
            </p:nvSpPr>
            <p:spPr bwMode="auto">
              <a:xfrm>
                <a:off x="9483725" y="2557463"/>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38" name="Line 43"/>
              <p:cNvSpPr>
                <a:spLocks noChangeShapeType="1"/>
              </p:cNvSpPr>
              <p:nvPr/>
            </p:nvSpPr>
            <p:spPr bwMode="auto">
              <a:xfrm>
                <a:off x="9363075" y="2252663"/>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39" name="Rectangle 44"/>
              <p:cNvSpPr>
                <a:spLocks noChangeArrowheads="1"/>
              </p:cNvSpPr>
              <p:nvPr/>
            </p:nvSpPr>
            <p:spPr bwMode="auto">
              <a:xfrm>
                <a:off x="9483725" y="2130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40" name="Line 45"/>
              <p:cNvSpPr>
                <a:spLocks noChangeShapeType="1"/>
              </p:cNvSpPr>
              <p:nvPr/>
            </p:nvSpPr>
            <p:spPr bwMode="auto">
              <a:xfrm>
                <a:off x="9363075" y="1827213"/>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41" name="Rectangle 46"/>
              <p:cNvSpPr>
                <a:spLocks noChangeArrowheads="1"/>
              </p:cNvSpPr>
              <p:nvPr/>
            </p:nvSpPr>
            <p:spPr bwMode="auto">
              <a:xfrm>
                <a:off x="9483725" y="1703388"/>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70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42" name="Line 47"/>
              <p:cNvSpPr>
                <a:spLocks noChangeShapeType="1"/>
              </p:cNvSpPr>
              <p:nvPr/>
            </p:nvSpPr>
            <p:spPr bwMode="auto">
              <a:xfrm>
                <a:off x="9363075" y="1662646"/>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43" name="Rectangle 48"/>
              <p:cNvSpPr>
                <a:spLocks noChangeArrowheads="1"/>
              </p:cNvSpPr>
              <p:nvPr/>
            </p:nvSpPr>
            <p:spPr bwMode="auto">
              <a:xfrm>
                <a:off x="9433065" y="15069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6600"/>
                    </a:solidFill>
                    <a:effectLst/>
                    <a:latin typeface="Arial" panose="020B0604020202020204" pitchFamily="34" charset="0"/>
                  </a:rPr>
                  <a:t>72</a:t>
                </a:r>
                <a:endParaRPr kumimoji="0" lang="en-GB" altLang="en-US" sz="1800" b="0" i="0" u="none" strike="noStrike" cap="none" normalizeH="0" baseline="0" dirty="0">
                  <a:ln>
                    <a:noFill/>
                  </a:ln>
                  <a:solidFill>
                    <a:srgbClr val="006600"/>
                  </a:solidFill>
                  <a:effectLst/>
                  <a:latin typeface="Arial" panose="020B0604020202020204" pitchFamily="34" charset="0"/>
                </a:endParaRPr>
              </a:p>
            </p:txBody>
          </p:sp>
          <p:sp>
            <p:nvSpPr>
              <p:cNvPr id="16144" name="Line 49"/>
              <p:cNvSpPr>
                <a:spLocks noChangeShapeType="1"/>
              </p:cNvSpPr>
              <p:nvPr/>
            </p:nvSpPr>
            <p:spPr bwMode="auto">
              <a:xfrm>
                <a:off x="9363075" y="974725"/>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45" name="Rectangle 50"/>
              <p:cNvSpPr>
                <a:spLocks noChangeArrowheads="1"/>
              </p:cNvSpPr>
              <p:nvPr/>
            </p:nvSpPr>
            <p:spPr bwMode="auto">
              <a:xfrm>
                <a:off x="9483725" y="85090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80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46" name="Line 51"/>
              <p:cNvSpPr>
                <a:spLocks noChangeShapeType="1"/>
              </p:cNvSpPr>
              <p:nvPr/>
            </p:nvSpPr>
            <p:spPr bwMode="auto">
              <a:xfrm>
                <a:off x="9363075" y="547688"/>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47" name="Rectangle 52"/>
              <p:cNvSpPr>
                <a:spLocks noChangeArrowheads="1"/>
              </p:cNvSpPr>
              <p:nvPr/>
            </p:nvSpPr>
            <p:spPr bwMode="auto">
              <a:xfrm>
                <a:off x="9483725" y="42545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85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48" name="Line 53"/>
              <p:cNvSpPr>
                <a:spLocks noChangeShapeType="1"/>
              </p:cNvSpPr>
              <p:nvPr/>
            </p:nvSpPr>
            <p:spPr bwMode="auto">
              <a:xfrm>
                <a:off x="2970213" y="4808538"/>
                <a:ext cx="6392863"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49" name="Line 54"/>
              <p:cNvSpPr>
                <a:spLocks noChangeShapeType="1"/>
              </p:cNvSpPr>
              <p:nvPr/>
            </p:nvSpPr>
            <p:spPr bwMode="auto">
              <a:xfrm>
                <a:off x="2970213" y="547688"/>
                <a:ext cx="6392863"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50" name="Line 55"/>
              <p:cNvSpPr>
                <a:spLocks noChangeShapeType="1"/>
              </p:cNvSpPr>
              <p:nvPr/>
            </p:nvSpPr>
            <p:spPr bwMode="auto">
              <a:xfrm>
                <a:off x="2970213" y="48085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51" name="Rectangle 56"/>
              <p:cNvSpPr>
                <a:spLocks noChangeArrowheads="1"/>
              </p:cNvSpPr>
              <p:nvPr/>
            </p:nvSpPr>
            <p:spPr bwMode="auto">
              <a:xfrm>
                <a:off x="2778125" y="4924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6600"/>
                    </a:solidFill>
                    <a:effectLst/>
                    <a:latin typeface="Arial" panose="020B0604020202020204" pitchFamily="34" charset="0"/>
                  </a:rPr>
                  <a:t>54</a:t>
                </a:r>
                <a:endParaRPr kumimoji="0" lang="en-GB" altLang="en-US" sz="1800" b="0" i="0" u="none" strike="noStrike" cap="none" normalizeH="0" baseline="0" dirty="0">
                  <a:ln>
                    <a:noFill/>
                  </a:ln>
                  <a:solidFill>
                    <a:srgbClr val="006600"/>
                  </a:solidFill>
                  <a:effectLst/>
                  <a:latin typeface="Arial" panose="020B0604020202020204" pitchFamily="34" charset="0"/>
                </a:endParaRPr>
              </a:p>
            </p:txBody>
          </p:sp>
          <p:sp>
            <p:nvSpPr>
              <p:cNvPr id="16152" name="Line 57"/>
              <p:cNvSpPr>
                <a:spLocks noChangeShapeType="1"/>
              </p:cNvSpPr>
              <p:nvPr/>
            </p:nvSpPr>
            <p:spPr bwMode="auto">
              <a:xfrm>
                <a:off x="3679825" y="48085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53" name="Rectangle 58"/>
              <p:cNvSpPr>
                <a:spLocks noChangeArrowheads="1"/>
              </p:cNvSpPr>
              <p:nvPr/>
            </p:nvSpPr>
            <p:spPr bwMode="auto">
              <a:xfrm>
                <a:off x="3487738" y="4924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56</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54" name="Line 59"/>
              <p:cNvSpPr>
                <a:spLocks noChangeShapeType="1"/>
              </p:cNvSpPr>
              <p:nvPr/>
            </p:nvSpPr>
            <p:spPr bwMode="auto">
              <a:xfrm>
                <a:off x="4391025" y="48085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55" name="Rectangle 60"/>
              <p:cNvSpPr>
                <a:spLocks noChangeArrowheads="1"/>
              </p:cNvSpPr>
              <p:nvPr/>
            </p:nvSpPr>
            <p:spPr bwMode="auto">
              <a:xfrm>
                <a:off x="4198938" y="4924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58</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56" name="Line 61"/>
              <p:cNvSpPr>
                <a:spLocks noChangeShapeType="1"/>
              </p:cNvSpPr>
              <p:nvPr/>
            </p:nvSpPr>
            <p:spPr bwMode="auto">
              <a:xfrm>
                <a:off x="5100638" y="48085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57" name="Rectangle 62"/>
              <p:cNvSpPr>
                <a:spLocks noChangeArrowheads="1"/>
              </p:cNvSpPr>
              <p:nvPr/>
            </p:nvSpPr>
            <p:spPr bwMode="auto">
              <a:xfrm>
                <a:off x="4908550" y="4924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58" name="Line 63"/>
              <p:cNvSpPr>
                <a:spLocks noChangeShapeType="1"/>
              </p:cNvSpPr>
              <p:nvPr/>
            </p:nvSpPr>
            <p:spPr bwMode="auto">
              <a:xfrm>
                <a:off x="5811838" y="48085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59" name="Rectangle 64"/>
              <p:cNvSpPr>
                <a:spLocks noChangeArrowheads="1"/>
              </p:cNvSpPr>
              <p:nvPr/>
            </p:nvSpPr>
            <p:spPr bwMode="auto">
              <a:xfrm>
                <a:off x="5619750" y="4924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62</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60" name="Line 65"/>
              <p:cNvSpPr>
                <a:spLocks noChangeShapeType="1"/>
              </p:cNvSpPr>
              <p:nvPr/>
            </p:nvSpPr>
            <p:spPr bwMode="auto">
              <a:xfrm>
                <a:off x="6521450" y="48085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61" name="Rectangle 66"/>
              <p:cNvSpPr>
                <a:spLocks noChangeArrowheads="1"/>
              </p:cNvSpPr>
              <p:nvPr/>
            </p:nvSpPr>
            <p:spPr bwMode="auto">
              <a:xfrm>
                <a:off x="6329363" y="4924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64</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62" name="Line 67"/>
              <p:cNvSpPr>
                <a:spLocks noChangeShapeType="1"/>
              </p:cNvSpPr>
              <p:nvPr/>
            </p:nvSpPr>
            <p:spPr bwMode="auto">
              <a:xfrm>
                <a:off x="7232650" y="48085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63" name="Rectangle 68"/>
              <p:cNvSpPr>
                <a:spLocks noChangeArrowheads="1"/>
              </p:cNvSpPr>
              <p:nvPr/>
            </p:nvSpPr>
            <p:spPr bwMode="auto">
              <a:xfrm>
                <a:off x="7040563" y="4924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66</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64" name="Line 69"/>
              <p:cNvSpPr>
                <a:spLocks noChangeShapeType="1"/>
              </p:cNvSpPr>
              <p:nvPr/>
            </p:nvSpPr>
            <p:spPr bwMode="auto">
              <a:xfrm>
                <a:off x="7942263" y="48085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65" name="Rectangle 70"/>
              <p:cNvSpPr>
                <a:spLocks noChangeArrowheads="1"/>
              </p:cNvSpPr>
              <p:nvPr/>
            </p:nvSpPr>
            <p:spPr bwMode="auto">
              <a:xfrm>
                <a:off x="7750175" y="4924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68</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66" name="Line 71"/>
              <p:cNvSpPr>
                <a:spLocks noChangeShapeType="1"/>
              </p:cNvSpPr>
              <p:nvPr/>
            </p:nvSpPr>
            <p:spPr bwMode="auto">
              <a:xfrm>
                <a:off x="8651875" y="48085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67" name="Rectangle 72"/>
              <p:cNvSpPr>
                <a:spLocks noChangeArrowheads="1"/>
              </p:cNvSpPr>
              <p:nvPr/>
            </p:nvSpPr>
            <p:spPr bwMode="auto">
              <a:xfrm>
                <a:off x="8461375" y="4924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70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68" name="Line 73"/>
              <p:cNvSpPr>
                <a:spLocks noChangeShapeType="1"/>
              </p:cNvSpPr>
              <p:nvPr/>
            </p:nvSpPr>
            <p:spPr bwMode="auto">
              <a:xfrm>
                <a:off x="9363075" y="48085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69" name="Rectangle 74"/>
              <p:cNvSpPr>
                <a:spLocks noChangeArrowheads="1"/>
              </p:cNvSpPr>
              <p:nvPr/>
            </p:nvSpPr>
            <p:spPr bwMode="auto">
              <a:xfrm>
                <a:off x="9170988" y="4924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6600"/>
                    </a:solidFill>
                    <a:effectLst/>
                    <a:latin typeface="Arial" panose="020B0604020202020204" pitchFamily="34" charset="0"/>
                  </a:rPr>
                  <a:t>72</a:t>
                </a:r>
                <a:endParaRPr kumimoji="0" lang="en-GB" altLang="en-US" sz="1800" b="0" i="0" u="none" strike="noStrike" cap="none" normalizeH="0" baseline="0" dirty="0">
                  <a:ln>
                    <a:noFill/>
                  </a:ln>
                  <a:solidFill>
                    <a:srgbClr val="006600"/>
                  </a:solidFill>
                  <a:effectLst/>
                  <a:latin typeface="Arial" panose="020B0604020202020204" pitchFamily="34" charset="0"/>
                </a:endParaRPr>
              </a:p>
            </p:txBody>
          </p:sp>
          <p:sp>
            <p:nvSpPr>
              <p:cNvPr id="16173" name="Freeform 78"/>
              <p:cNvSpPr>
                <a:spLocks/>
              </p:cNvSpPr>
              <p:nvPr/>
            </p:nvSpPr>
            <p:spPr bwMode="auto">
              <a:xfrm>
                <a:off x="3222625" y="1808163"/>
                <a:ext cx="6037263" cy="2344738"/>
              </a:xfrm>
              <a:custGeom>
                <a:avLst/>
                <a:gdLst>
                  <a:gd name="T0" fmla="*/ 0 w 7605"/>
                  <a:gd name="T1" fmla="*/ 1291 h 2953"/>
                  <a:gd name="T2" fmla="*/ 2075 w 7605"/>
                  <a:gd name="T3" fmla="*/ 966 h 2953"/>
                  <a:gd name="T4" fmla="*/ 2264 w 7605"/>
                  <a:gd name="T5" fmla="*/ 259 h 2953"/>
                  <a:gd name="T6" fmla="*/ 2433 w 7605"/>
                  <a:gd name="T7" fmla="*/ 2953 h 2953"/>
                  <a:gd name="T8" fmla="*/ 2657 w 7605"/>
                  <a:gd name="T9" fmla="*/ 2779 h 2953"/>
                  <a:gd name="T10" fmla="*/ 3932 w 7605"/>
                  <a:gd name="T11" fmla="*/ 1240 h 2953"/>
                  <a:gd name="T12" fmla="*/ 4142 w 7605"/>
                  <a:gd name="T13" fmla="*/ 1144 h 2953"/>
                  <a:gd name="T14" fmla="*/ 4975 w 7605"/>
                  <a:gd name="T15" fmla="*/ 0 h 2953"/>
                  <a:gd name="T16" fmla="*/ 5158 w 7605"/>
                  <a:gd name="T17" fmla="*/ 109 h 2953"/>
                  <a:gd name="T18" fmla="*/ 5565 w 7605"/>
                  <a:gd name="T19" fmla="*/ 88 h 2953"/>
                  <a:gd name="T20" fmla="*/ 7081 w 7605"/>
                  <a:gd name="T21" fmla="*/ 394 h 2953"/>
                  <a:gd name="T22" fmla="*/ 7605 w 7605"/>
                  <a:gd name="T23" fmla="*/ 308 h 2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05" h="2953">
                    <a:moveTo>
                      <a:pt x="0" y="1291"/>
                    </a:moveTo>
                    <a:lnTo>
                      <a:pt x="2075" y="966"/>
                    </a:lnTo>
                    <a:lnTo>
                      <a:pt x="2264" y="259"/>
                    </a:lnTo>
                    <a:lnTo>
                      <a:pt x="2433" y="2953"/>
                    </a:lnTo>
                    <a:lnTo>
                      <a:pt x="2657" y="2779"/>
                    </a:lnTo>
                    <a:lnTo>
                      <a:pt x="3932" y="1240"/>
                    </a:lnTo>
                    <a:lnTo>
                      <a:pt x="4142" y="1144"/>
                    </a:lnTo>
                    <a:lnTo>
                      <a:pt x="4975" y="0"/>
                    </a:lnTo>
                    <a:lnTo>
                      <a:pt x="5158" y="109"/>
                    </a:lnTo>
                    <a:lnTo>
                      <a:pt x="5565" y="88"/>
                    </a:lnTo>
                    <a:lnTo>
                      <a:pt x="7081" y="394"/>
                    </a:lnTo>
                    <a:lnTo>
                      <a:pt x="7605" y="308"/>
                    </a:lnTo>
                  </a:path>
                </a:pathLst>
              </a:custGeom>
              <a:noFill/>
              <a:ln w="30163">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2" name="Line 87"/>
              <p:cNvSpPr>
                <a:spLocks noChangeShapeType="1"/>
              </p:cNvSpPr>
              <p:nvPr/>
            </p:nvSpPr>
            <p:spPr bwMode="auto">
              <a:xfrm flipV="1">
                <a:off x="3222625" y="48037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3" name="Line 88"/>
              <p:cNvSpPr>
                <a:spLocks noChangeShapeType="1"/>
              </p:cNvSpPr>
              <p:nvPr/>
            </p:nvSpPr>
            <p:spPr bwMode="auto">
              <a:xfrm flipV="1">
                <a:off x="3222625" y="47910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4" name="Line 89"/>
              <p:cNvSpPr>
                <a:spLocks noChangeShapeType="1"/>
              </p:cNvSpPr>
              <p:nvPr/>
            </p:nvSpPr>
            <p:spPr bwMode="auto">
              <a:xfrm flipV="1">
                <a:off x="3222625" y="47783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5" name="Line 90"/>
              <p:cNvSpPr>
                <a:spLocks noChangeShapeType="1"/>
              </p:cNvSpPr>
              <p:nvPr/>
            </p:nvSpPr>
            <p:spPr bwMode="auto">
              <a:xfrm flipV="1">
                <a:off x="3222625" y="47656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6" name="Line 91"/>
              <p:cNvSpPr>
                <a:spLocks noChangeShapeType="1"/>
              </p:cNvSpPr>
              <p:nvPr/>
            </p:nvSpPr>
            <p:spPr bwMode="auto">
              <a:xfrm flipV="1">
                <a:off x="3222625" y="47513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7" name="Line 92"/>
              <p:cNvSpPr>
                <a:spLocks noChangeShapeType="1"/>
              </p:cNvSpPr>
              <p:nvPr/>
            </p:nvSpPr>
            <p:spPr bwMode="auto">
              <a:xfrm flipV="1">
                <a:off x="3222625" y="47386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8" name="Line 93"/>
              <p:cNvSpPr>
                <a:spLocks noChangeShapeType="1"/>
              </p:cNvSpPr>
              <p:nvPr/>
            </p:nvSpPr>
            <p:spPr bwMode="auto">
              <a:xfrm flipV="1">
                <a:off x="3222625" y="47259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9" name="Line 94"/>
              <p:cNvSpPr>
                <a:spLocks noChangeShapeType="1"/>
              </p:cNvSpPr>
              <p:nvPr/>
            </p:nvSpPr>
            <p:spPr bwMode="auto">
              <a:xfrm flipV="1">
                <a:off x="3222625" y="47132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0" name="Line 95"/>
              <p:cNvSpPr>
                <a:spLocks noChangeShapeType="1"/>
              </p:cNvSpPr>
              <p:nvPr/>
            </p:nvSpPr>
            <p:spPr bwMode="auto">
              <a:xfrm flipV="1">
                <a:off x="3222625" y="46990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1" name="Line 96"/>
              <p:cNvSpPr>
                <a:spLocks noChangeShapeType="1"/>
              </p:cNvSpPr>
              <p:nvPr/>
            </p:nvSpPr>
            <p:spPr bwMode="auto">
              <a:xfrm flipV="1">
                <a:off x="3222625" y="46863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2" name="Line 97"/>
              <p:cNvSpPr>
                <a:spLocks noChangeShapeType="1"/>
              </p:cNvSpPr>
              <p:nvPr/>
            </p:nvSpPr>
            <p:spPr bwMode="auto">
              <a:xfrm flipV="1">
                <a:off x="3222625" y="46736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3" name="Line 98"/>
              <p:cNvSpPr>
                <a:spLocks noChangeShapeType="1"/>
              </p:cNvSpPr>
              <p:nvPr/>
            </p:nvSpPr>
            <p:spPr bwMode="auto">
              <a:xfrm flipV="1">
                <a:off x="3222625" y="46609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4" name="Line 99"/>
              <p:cNvSpPr>
                <a:spLocks noChangeShapeType="1"/>
              </p:cNvSpPr>
              <p:nvPr/>
            </p:nvSpPr>
            <p:spPr bwMode="auto">
              <a:xfrm flipV="1">
                <a:off x="3222625" y="46466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5" name="Line 100"/>
              <p:cNvSpPr>
                <a:spLocks noChangeShapeType="1"/>
              </p:cNvSpPr>
              <p:nvPr/>
            </p:nvSpPr>
            <p:spPr bwMode="auto">
              <a:xfrm flipV="1">
                <a:off x="3222625" y="46339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6" name="Line 101"/>
              <p:cNvSpPr>
                <a:spLocks noChangeShapeType="1"/>
              </p:cNvSpPr>
              <p:nvPr/>
            </p:nvSpPr>
            <p:spPr bwMode="auto">
              <a:xfrm flipV="1">
                <a:off x="3222625" y="46212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7" name="Line 102"/>
              <p:cNvSpPr>
                <a:spLocks noChangeShapeType="1"/>
              </p:cNvSpPr>
              <p:nvPr/>
            </p:nvSpPr>
            <p:spPr bwMode="auto">
              <a:xfrm flipV="1">
                <a:off x="3222625" y="46085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8" name="Line 103"/>
              <p:cNvSpPr>
                <a:spLocks noChangeShapeType="1"/>
              </p:cNvSpPr>
              <p:nvPr/>
            </p:nvSpPr>
            <p:spPr bwMode="auto">
              <a:xfrm flipV="1">
                <a:off x="3222625" y="45942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9" name="Line 104"/>
              <p:cNvSpPr>
                <a:spLocks noChangeShapeType="1"/>
              </p:cNvSpPr>
              <p:nvPr/>
            </p:nvSpPr>
            <p:spPr bwMode="auto">
              <a:xfrm flipV="1">
                <a:off x="3222625" y="45815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0" name="Line 105"/>
              <p:cNvSpPr>
                <a:spLocks noChangeShapeType="1"/>
              </p:cNvSpPr>
              <p:nvPr/>
            </p:nvSpPr>
            <p:spPr bwMode="auto">
              <a:xfrm flipV="1">
                <a:off x="3222625" y="45688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1" name="Line 106"/>
              <p:cNvSpPr>
                <a:spLocks noChangeShapeType="1"/>
              </p:cNvSpPr>
              <p:nvPr/>
            </p:nvSpPr>
            <p:spPr bwMode="auto">
              <a:xfrm flipV="1">
                <a:off x="3222625" y="45561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2" name="Line 107"/>
              <p:cNvSpPr>
                <a:spLocks noChangeShapeType="1"/>
              </p:cNvSpPr>
              <p:nvPr/>
            </p:nvSpPr>
            <p:spPr bwMode="auto">
              <a:xfrm flipV="1">
                <a:off x="3222625" y="45418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3" name="Line 108"/>
              <p:cNvSpPr>
                <a:spLocks noChangeShapeType="1"/>
              </p:cNvSpPr>
              <p:nvPr/>
            </p:nvSpPr>
            <p:spPr bwMode="auto">
              <a:xfrm flipV="1">
                <a:off x="3222625" y="45291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4" name="Line 109"/>
              <p:cNvSpPr>
                <a:spLocks noChangeShapeType="1"/>
              </p:cNvSpPr>
              <p:nvPr/>
            </p:nvSpPr>
            <p:spPr bwMode="auto">
              <a:xfrm flipV="1">
                <a:off x="3222625" y="45164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5" name="Line 110"/>
              <p:cNvSpPr>
                <a:spLocks noChangeShapeType="1"/>
              </p:cNvSpPr>
              <p:nvPr/>
            </p:nvSpPr>
            <p:spPr bwMode="auto">
              <a:xfrm flipV="1">
                <a:off x="3222625" y="45037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6" name="Line 111"/>
              <p:cNvSpPr>
                <a:spLocks noChangeShapeType="1"/>
              </p:cNvSpPr>
              <p:nvPr/>
            </p:nvSpPr>
            <p:spPr bwMode="auto">
              <a:xfrm flipV="1">
                <a:off x="3222625" y="44894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7" name="Line 112"/>
              <p:cNvSpPr>
                <a:spLocks noChangeShapeType="1"/>
              </p:cNvSpPr>
              <p:nvPr/>
            </p:nvSpPr>
            <p:spPr bwMode="auto">
              <a:xfrm flipV="1">
                <a:off x="3222625" y="44767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8" name="Line 113"/>
              <p:cNvSpPr>
                <a:spLocks noChangeShapeType="1"/>
              </p:cNvSpPr>
              <p:nvPr/>
            </p:nvSpPr>
            <p:spPr bwMode="auto">
              <a:xfrm flipV="1">
                <a:off x="3222625" y="44640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9" name="Line 114"/>
              <p:cNvSpPr>
                <a:spLocks noChangeShapeType="1"/>
              </p:cNvSpPr>
              <p:nvPr/>
            </p:nvSpPr>
            <p:spPr bwMode="auto">
              <a:xfrm flipV="1">
                <a:off x="3222625" y="44513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0" name="Line 115"/>
              <p:cNvSpPr>
                <a:spLocks noChangeShapeType="1"/>
              </p:cNvSpPr>
              <p:nvPr/>
            </p:nvSpPr>
            <p:spPr bwMode="auto">
              <a:xfrm flipV="1">
                <a:off x="3222625" y="44386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1" name="Line 116"/>
              <p:cNvSpPr>
                <a:spLocks noChangeShapeType="1"/>
              </p:cNvSpPr>
              <p:nvPr/>
            </p:nvSpPr>
            <p:spPr bwMode="auto">
              <a:xfrm flipV="1">
                <a:off x="3222625" y="44243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2" name="Line 117"/>
              <p:cNvSpPr>
                <a:spLocks noChangeShapeType="1"/>
              </p:cNvSpPr>
              <p:nvPr/>
            </p:nvSpPr>
            <p:spPr bwMode="auto">
              <a:xfrm flipV="1">
                <a:off x="3222625" y="44116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3" name="Line 118"/>
              <p:cNvSpPr>
                <a:spLocks noChangeShapeType="1"/>
              </p:cNvSpPr>
              <p:nvPr/>
            </p:nvSpPr>
            <p:spPr bwMode="auto">
              <a:xfrm flipV="1">
                <a:off x="3222625" y="43989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4" name="Line 119"/>
              <p:cNvSpPr>
                <a:spLocks noChangeShapeType="1"/>
              </p:cNvSpPr>
              <p:nvPr/>
            </p:nvSpPr>
            <p:spPr bwMode="auto">
              <a:xfrm flipV="1">
                <a:off x="3222625" y="43862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5" name="Line 120"/>
              <p:cNvSpPr>
                <a:spLocks noChangeShapeType="1"/>
              </p:cNvSpPr>
              <p:nvPr/>
            </p:nvSpPr>
            <p:spPr bwMode="auto">
              <a:xfrm flipV="1">
                <a:off x="3222625" y="43719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6" name="Line 121"/>
              <p:cNvSpPr>
                <a:spLocks noChangeShapeType="1"/>
              </p:cNvSpPr>
              <p:nvPr/>
            </p:nvSpPr>
            <p:spPr bwMode="auto">
              <a:xfrm flipV="1">
                <a:off x="3222625" y="43592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7" name="Line 122"/>
              <p:cNvSpPr>
                <a:spLocks noChangeShapeType="1"/>
              </p:cNvSpPr>
              <p:nvPr/>
            </p:nvSpPr>
            <p:spPr bwMode="auto">
              <a:xfrm flipV="1">
                <a:off x="3222625" y="43465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8" name="Line 123"/>
              <p:cNvSpPr>
                <a:spLocks noChangeShapeType="1"/>
              </p:cNvSpPr>
              <p:nvPr/>
            </p:nvSpPr>
            <p:spPr bwMode="auto">
              <a:xfrm flipV="1">
                <a:off x="3222625" y="43338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9" name="Line 124"/>
              <p:cNvSpPr>
                <a:spLocks noChangeShapeType="1"/>
              </p:cNvSpPr>
              <p:nvPr/>
            </p:nvSpPr>
            <p:spPr bwMode="auto">
              <a:xfrm flipV="1">
                <a:off x="3222625" y="43195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0" name="Line 125"/>
              <p:cNvSpPr>
                <a:spLocks noChangeShapeType="1"/>
              </p:cNvSpPr>
              <p:nvPr/>
            </p:nvSpPr>
            <p:spPr bwMode="auto">
              <a:xfrm flipV="1">
                <a:off x="3222625" y="43068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1" name="Line 126"/>
              <p:cNvSpPr>
                <a:spLocks noChangeShapeType="1"/>
              </p:cNvSpPr>
              <p:nvPr/>
            </p:nvSpPr>
            <p:spPr bwMode="auto">
              <a:xfrm flipV="1">
                <a:off x="3222625" y="42941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2" name="Line 127"/>
              <p:cNvSpPr>
                <a:spLocks noChangeShapeType="1"/>
              </p:cNvSpPr>
              <p:nvPr/>
            </p:nvSpPr>
            <p:spPr bwMode="auto">
              <a:xfrm flipV="1">
                <a:off x="3222625" y="42814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3" name="Line 128"/>
              <p:cNvSpPr>
                <a:spLocks noChangeShapeType="1"/>
              </p:cNvSpPr>
              <p:nvPr/>
            </p:nvSpPr>
            <p:spPr bwMode="auto">
              <a:xfrm flipV="1">
                <a:off x="3222625" y="42672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4" name="Line 129"/>
              <p:cNvSpPr>
                <a:spLocks noChangeShapeType="1"/>
              </p:cNvSpPr>
              <p:nvPr/>
            </p:nvSpPr>
            <p:spPr bwMode="auto">
              <a:xfrm flipV="1">
                <a:off x="3222625" y="42545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5" name="Line 130"/>
              <p:cNvSpPr>
                <a:spLocks noChangeShapeType="1"/>
              </p:cNvSpPr>
              <p:nvPr/>
            </p:nvSpPr>
            <p:spPr bwMode="auto">
              <a:xfrm flipV="1">
                <a:off x="3222625" y="42418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6" name="Line 131"/>
              <p:cNvSpPr>
                <a:spLocks noChangeShapeType="1"/>
              </p:cNvSpPr>
              <p:nvPr/>
            </p:nvSpPr>
            <p:spPr bwMode="auto">
              <a:xfrm flipV="1">
                <a:off x="3222625" y="42291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7" name="Line 132"/>
              <p:cNvSpPr>
                <a:spLocks noChangeShapeType="1"/>
              </p:cNvSpPr>
              <p:nvPr/>
            </p:nvSpPr>
            <p:spPr bwMode="auto">
              <a:xfrm flipV="1">
                <a:off x="3222625" y="42148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8" name="Line 133"/>
              <p:cNvSpPr>
                <a:spLocks noChangeShapeType="1"/>
              </p:cNvSpPr>
              <p:nvPr/>
            </p:nvSpPr>
            <p:spPr bwMode="auto">
              <a:xfrm flipV="1">
                <a:off x="3222625" y="42021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9" name="Line 134"/>
              <p:cNvSpPr>
                <a:spLocks noChangeShapeType="1"/>
              </p:cNvSpPr>
              <p:nvPr/>
            </p:nvSpPr>
            <p:spPr bwMode="auto">
              <a:xfrm flipV="1">
                <a:off x="3222625" y="41894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0" name="Line 135"/>
              <p:cNvSpPr>
                <a:spLocks noChangeShapeType="1"/>
              </p:cNvSpPr>
              <p:nvPr/>
            </p:nvSpPr>
            <p:spPr bwMode="auto">
              <a:xfrm flipV="1">
                <a:off x="3222625" y="41767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1" name="Line 136"/>
              <p:cNvSpPr>
                <a:spLocks noChangeShapeType="1"/>
              </p:cNvSpPr>
              <p:nvPr/>
            </p:nvSpPr>
            <p:spPr bwMode="auto">
              <a:xfrm flipV="1">
                <a:off x="3222625" y="41640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2" name="Line 137"/>
              <p:cNvSpPr>
                <a:spLocks noChangeShapeType="1"/>
              </p:cNvSpPr>
              <p:nvPr/>
            </p:nvSpPr>
            <p:spPr bwMode="auto">
              <a:xfrm flipV="1">
                <a:off x="3222625" y="41497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3" name="Line 138"/>
              <p:cNvSpPr>
                <a:spLocks noChangeShapeType="1"/>
              </p:cNvSpPr>
              <p:nvPr/>
            </p:nvSpPr>
            <p:spPr bwMode="auto">
              <a:xfrm flipV="1">
                <a:off x="3222625" y="41370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4" name="Line 139"/>
              <p:cNvSpPr>
                <a:spLocks noChangeShapeType="1"/>
              </p:cNvSpPr>
              <p:nvPr/>
            </p:nvSpPr>
            <p:spPr bwMode="auto">
              <a:xfrm flipV="1">
                <a:off x="3222625" y="41243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5" name="Line 140"/>
              <p:cNvSpPr>
                <a:spLocks noChangeShapeType="1"/>
              </p:cNvSpPr>
              <p:nvPr/>
            </p:nvSpPr>
            <p:spPr bwMode="auto">
              <a:xfrm flipV="1">
                <a:off x="3222625" y="41116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6" name="Line 141"/>
              <p:cNvSpPr>
                <a:spLocks noChangeShapeType="1"/>
              </p:cNvSpPr>
              <p:nvPr/>
            </p:nvSpPr>
            <p:spPr bwMode="auto">
              <a:xfrm flipV="1">
                <a:off x="3222625" y="40973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7" name="Line 142"/>
              <p:cNvSpPr>
                <a:spLocks noChangeShapeType="1"/>
              </p:cNvSpPr>
              <p:nvPr/>
            </p:nvSpPr>
            <p:spPr bwMode="auto">
              <a:xfrm flipV="1">
                <a:off x="3222625" y="40846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8" name="Line 143"/>
              <p:cNvSpPr>
                <a:spLocks noChangeShapeType="1"/>
              </p:cNvSpPr>
              <p:nvPr/>
            </p:nvSpPr>
            <p:spPr bwMode="auto">
              <a:xfrm flipV="1">
                <a:off x="3222625" y="40719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9" name="Line 144"/>
              <p:cNvSpPr>
                <a:spLocks noChangeShapeType="1"/>
              </p:cNvSpPr>
              <p:nvPr/>
            </p:nvSpPr>
            <p:spPr bwMode="auto">
              <a:xfrm flipV="1">
                <a:off x="3222625" y="40592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0" name="Line 145"/>
              <p:cNvSpPr>
                <a:spLocks noChangeShapeType="1"/>
              </p:cNvSpPr>
              <p:nvPr/>
            </p:nvSpPr>
            <p:spPr bwMode="auto">
              <a:xfrm flipV="1">
                <a:off x="3222625" y="40449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1" name="Line 146"/>
              <p:cNvSpPr>
                <a:spLocks noChangeShapeType="1"/>
              </p:cNvSpPr>
              <p:nvPr/>
            </p:nvSpPr>
            <p:spPr bwMode="auto">
              <a:xfrm flipV="1">
                <a:off x="3222625" y="40322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2" name="Line 147"/>
              <p:cNvSpPr>
                <a:spLocks noChangeShapeType="1"/>
              </p:cNvSpPr>
              <p:nvPr/>
            </p:nvSpPr>
            <p:spPr bwMode="auto">
              <a:xfrm flipV="1">
                <a:off x="3222625" y="40195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3" name="Line 148"/>
              <p:cNvSpPr>
                <a:spLocks noChangeShapeType="1"/>
              </p:cNvSpPr>
              <p:nvPr/>
            </p:nvSpPr>
            <p:spPr bwMode="auto">
              <a:xfrm flipV="1">
                <a:off x="3222625" y="40068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4" name="Line 149"/>
              <p:cNvSpPr>
                <a:spLocks noChangeShapeType="1"/>
              </p:cNvSpPr>
              <p:nvPr/>
            </p:nvSpPr>
            <p:spPr bwMode="auto">
              <a:xfrm flipV="1">
                <a:off x="3222625" y="39925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5" name="Line 150"/>
              <p:cNvSpPr>
                <a:spLocks noChangeShapeType="1"/>
              </p:cNvSpPr>
              <p:nvPr/>
            </p:nvSpPr>
            <p:spPr bwMode="auto">
              <a:xfrm flipV="1">
                <a:off x="3222625" y="39798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6" name="Line 151"/>
              <p:cNvSpPr>
                <a:spLocks noChangeShapeType="1"/>
              </p:cNvSpPr>
              <p:nvPr/>
            </p:nvSpPr>
            <p:spPr bwMode="auto">
              <a:xfrm flipV="1">
                <a:off x="3222625" y="39671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7" name="Line 152"/>
              <p:cNvSpPr>
                <a:spLocks noChangeShapeType="1"/>
              </p:cNvSpPr>
              <p:nvPr/>
            </p:nvSpPr>
            <p:spPr bwMode="auto">
              <a:xfrm flipV="1">
                <a:off x="3222625" y="39544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8" name="Line 153"/>
              <p:cNvSpPr>
                <a:spLocks noChangeShapeType="1"/>
              </p:cNvSpPr>
              <p:nvPr/>
            </p:nvSpPr>
            <p:spPr bwMode="auto">
              <a:xfrm flipV="1">
                <a:off x="3222625" y="39401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9" name="Line 154"/>
              <p:cNvSpPr>
                <a:spLocks noChangeShapeType="1"/>
              </p:cNvSpPr>
              <p:nvPr/>
            </p:nvSpPr>
            <p:spPr bwMode="auto">
              <a:xfrm flipV="1">
                <a:off x="3222625" y="39274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0" name="Line 155"/>
              <p:cNvSpPr>
                <a:spLocks noChangeShapeType="1"/>
              </p:cNvSpPr>
              <p:nvPr/>
            </p:nvSpPr>
            <p:spPr bwMode="auto">
              <a:xfrm flipV="1">
                <a:off x="3222625" y="39147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1" name="Line 156"/>
              <p:cNvSpPr>
                <a:spLocks noChangeShapeType="1"/>
              </p:cNvSpPr>
              <p:nvPr/>
            </p:nvSpPr>
            <p:spPr bwMode="auto">
              <a:xfrm flipV="1">
                <a:off x="3222625" y="39020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2" name="Line 157"/>
              <p:cNvSpPr>
                <a:spLocks noChangeShapeType="1"/>
              </p:cNvSpPr>
              <p:nvPr/>
            </p:nvSpPr>
            <p:spPr bwMode="auto">
              <a:xfrm flipV="1">
                <a:off x="3222625" y="38877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3" name="Line 158"/>
              <p:cNvSpPr>
                <a:spLocks noChangeShapeType="1"/>
              </p:cNvSpPr>
              <p:nvPr/>
            </p:nvSpPr>
            <p:spPr bwMode="auto">
              <a:xfrm flipV="1">
                <a:off x="3222625" y="38750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4" name="Line 159"/>
              <p:cNvSpPr>
                <a:spLocks noChangeShapeType="1"/>
              </p:cNvSpPr>
              <p:nvPr/>
            </p:nvSpPr>
            <p:spPr bwMode="auto">
              <a:xfrm flipV="1">
                <a:off x="3222625" y="38623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5" name="Line 160"/>
              <p:cNvSpPr>
                <a:spLocks noChangeShapeType="1"/>
              </p:cNvSpPr>
              <p:nvPr/>
            </p:nvSpPr>
            <p:spPr bwMode="auto">
              <a:xfrm flipV="1">
                <a:off x="3222625" y="38496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6" name="Line 161"/>
              <p:cNvSpPr>
                <a:spLocks noChangeShapeType="1"/>
              </p:cNvSpPr>
              <p:nvPr/>
            </p:nvSpPr>
            <p:spPr bwMode="auto">
              <a:xfrm flipV="1">
                <a:off x="3222625" y="38369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7" name="Line 162"/>
              <p:cNvSpPr>
                <a:spLocks noChangeShapeType="1"/>
              </p:cNvSpPr>
              <p:nvPr/>
            </p:nvSpPr>
            <p:spPr bwMode="auto">
              <a:xfrm flipV="1">
                <a:off x="3222625" y="38227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8" name="Line 163"/>
              <p:cNvSpPr>
                <a:spLocks noChangeShapeType="1"/>
              </p:cNvSpPr>
              <p:nvPr/>
            </p:nvSpPr>
            <p:spPr bwMode="auto">
              <a:xfrm flipV="1">
                <a:off x="3222625" y="38100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9" name="Line 164"/>
              <p:cNvSpPr>
                <a:spLocks noChangeShapeType="1"/>
              </p:cNvSpPr>
              <p:nvPr/>
            </p:nvSpPr>
            <p:spPr bwMode="auto">
              <a:xfrm flipV="1">
                <a:off x="3222625" y="37973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0" name="Line 165"/>
              <p:cNvSpPr>
                <a:spLocks noChangeShapeType="1"/>
              </p:cNvSpPr>
              <p:nvPr/>
            </p:nvSpPr>
            <p:spPr bwMode="auto">
              <a:xfrm flipV="1">
                <a:off x="3222625" y="37846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1" name="Line 166"/>
              <p:cNvSpPr>
                <a:spLocks noChangeShapeType="1"/>
              </p:cNvSpPr>
              <p:nvPr/>
            </p:nvSpPr>
            <p:spPr bwMode="auto">
              <a:xfrm flipV="1">
                <a:off x="3222625" y="37703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2" name="Line 167"/>
              <p:cNvSpPr>
                <a:spLocks noChangeShapeType="1"/>
              </p:cNvSpPr>
              <p:nvPr/>
            </p:nvSpPr>
            <p:spPr bwMode="auto">
              <a:xfrm flipV="1">
                <a:off x="3222625" y="37576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3" name="Line 168"/>
              <p:cNvSpPr>
                <a:spLocks noChangeShapeType="1"/>
              </p:cNvSpPr>
              <p:nvPr/>
            </p:nvSpPr>
            <p:spPr bwMode="auto">
              <a:xfrm flipV="1">
                <a:off x="3222625" y="37449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4" name="Line 169"/>
              <p:cNvSpPr>
                <a:spLocks noChangeShapeType="1"/>
              </p:cNvSpPr>
              <p:nvPr/>
            </p:nvSpPr>
            <p:spPr bwMode="auto">
              <a:xfrm flipV="1">
                <a:off x="3222625" y="37322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5" name="Line 170"/>
              <p:cNvSpPr>
                <a:spLocks noChangeShapeType="1"/>
              </p:cNvSpPr>
              <p:nvPr/>
            </p:nvSpPr>
            <p:spPr bwMode="auto">
              <a:xfrm flipV="1">
                <a:off x="3222625" y="37179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6" name="Line 171"/>
              <p:cNvSpPr>
                <a:spLocks noChangeShapeType="1"/>
              </p:cNvSpPr>
              <p:nvPr/>
            </p:nvSpPr>
            <p:spPr bwMode="auto">
              <a:xfrm flipV="1">
                <a:off x="3222625" y="37052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7" name="Line 172"/>
              <p:cNvSpPr>
                <a:spLocks noChangeShapeType="1"/>
              </p:cNvSpPr>
              <p:nvPr/>
            </p:nvSpPr>
            <p:spPr bwMode="auto">
              <a:xfrm flipV="1">
                <a:off x="3222625" y="36925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8" name="Line 173"/>
              <p:cNvSpPr>
                <a:spLocks noChangeShapeType="1"/>
              </p:cNvSpPr>
              <p:nvPr/>
            </p:nvSpPr>
            <p:spPr bwMode="auto">
              <a:xfrm flipV="1">
                <a:off x="3222625" y="36798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9" name="Line 174"/>
              <p:cNvSpPr>
                <a:spLocks noChangeShapeType="1"/>
              </p:cNvSpPr>
              <p:nvPr/>
            </p:nvSpPr>
            <p:spPr bwMode="auto">
              <a:xfrm flipV="1">
                <a:off x="3222625" y="36655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0" name="Line 175"/>
              <p:cNvSpPr>
                <a:spLocks noChangeShapeType="1"/>
              </p:cNvSpPr>
              <p:nvPr/>
            </p:nvSpPr>
            <p:spPr bwMode="auto">
              <a:xfrm flipV="1">
                <a:off x="3222625" y="36528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1" name="Line 176"/>
              <p:cNvSpPr>
                <a:spLocks noChangeShapeType="1"/>
              </p:cNvSpPr>
              <p:nvPr/>
            </p:nvSpPr>
            <p:spPr bwMode="auto">
              <a:xfrm flipV="1">
                <a:off x="3222625" y="36401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2" name="Line 177"/>
              <p:cNvSpPr>
                <a:spLocks noChangeShapeType="1"/>
              </p:cNvSpPr>
              <p:nvPr/>
            </p:nvSpPr>
            <p:spPr bwMode="auto">
              <a:xfrm flipV="1">
                <a:off x="3222625" y="36274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3" name="Line 178"/>
              <p:cNvSpPr>
                <a:spLocks noChangeShapeType="1"/>
              </p:cNvSpPr>
              <p:nvPr/>
            </p:nvSpPr>
            <p:spPr bwMode="auto">
              <a:xfrm flipV="1">
                <a:off x="3222625" y="36131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4" name="Line 179"/>
              <p:cNvSpPr>
                <a:spLocks noChangeShapeType="1"/>
              </p:cNvSpPr>
              <p:nvPr/>
            </p:nvSpPr>
            <p:spPr bwMode="auto">
              <a:xfrm flipV="1">
                <a:off x="3222625" y="36004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5" name="Line 180"/>
              <p:cNvSpPr>
                <a:spLocks noChangeShapeType="1"/>
              </p:cNvSpPr>
              <p:nvPr/>
            </p:nvSpPr>
            <p:spPr bwMode="auto">
              <a:xfrm flipV="1">
                <a:off x="3222625" y="35877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6" name="Line 181"/>
              <p:cNvSpPr>
                <a:spLocks noChangeShapeType="1"/>
              </p:cNvSpPr>
              <p:nvPr/>
            </p:nvSpPr>
            <p:spPr bwMode="auto">
              <a:xfrm flipV="1">
                <a:off x="3222625" y="35750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7" name="Line 182"/>
              <p:cNvSpPr>
                <a:spLocks noChangeShapeType="1"/>
              </p:cNvSpPr>
              <p:nvPr/>
            </p:nvSpPr>
            <p:spPr bwMode="auto">
              <a:xfrm flipV="1">
                <a:off x="3222625" y="35607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8" name="Line 183"/>
              <p:cNvSpPr>
                <a:spLocks noChangeShapeType="1"/>
              </p:cNvSpPr>
              <p:nvPr/>
            </p:nvSpPr>
            <p:spPr bwMode="auto">
              <a:xfrm flipV="1">
                <a:off x="3222625" y="35480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9" name="Line 184"/>
              <p:cNvSpPr>
                <a:spLocks noChangeShapeType="1"/>
              </p:cNvSpPr>
              <p:nvPr/>
            </p:nvSpPr>
            <p:spPr bwMode="auto">
              <a:xfrm flipV="1">
                <a:off x="3222625" y="35353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0" name="Line 185"/>
              <p:cNvSpPr>
                <a:spLocks noChangeShapeType="1"/>
              </p:cNvSpPr>
              <p:nvPr/>
            </p:nvSpPr>
            <p:spPr bwMode="auto">
              <a:xfrm flipV="1">
                <a:off x="3222625" y="35226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1" name="Line 186"/>
              <p:cNvSpPr>
                <a:spLocks noChangeShapeType="1"/>
              </p:cNvSpPr>
              <p:nvPr/>
            </p:nvSpPr>
            <p:spPr bwMode="auto">
              <a:xfrm flipV="1">
                <a:off x="3222625" y="35099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2" name="Line 187"/>
              <p:cNvSpPr>
                <a:spLocks noChangeShapeType="1"/>
              </p:cNvSpPr>
              <p:nvPr/>
            </p:nvSpPr>
            <p:spPr bwMode="auto">
              <a:xfrm flipV="1">
                <a:off x="3222625" y="34956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3" name="Line 188"/>
              <p:cNvSpPr>
                <a:spLocks noChangeShapeType="1"/>
              </p:cNvSpPr>
              <p:nvPr/>
            </p:nvSpPr>
            <p:spPr bwMode="auto">
              <a:xfrm flipV="1">
                <a:off x="3222625" y="34829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4" name="Line 189"/>
              <p:cNvSpPr>
                <a:spLocks noChangeShapeType="1"/>
              </p:cNvSpPr>
              <p:nvPr/>
            </p:nvSpPr>
            <p:spPr bwMode="auto">
              <a:xfrm flipV="1">
                <a:off x="3222625" y="34702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5" name="Line 190"/>
              <p:cNvSpPr>
                <a:spLocks noChangeShapeType="1"/>
              </p:cNvSpPr>
              <p:nvPr/>
            </p:nvSpPr>
            <p:spPr bwMode="auto">
              <a:xfrm flipV="1">
                <a:off x="3222625" y="34575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6" name="Line 191"/>
              <p:cNvSpPr>
                <a:spLocks noChangeShapeType="1"/>
              </p:cNvSpPr>
              <p:nvPr/>
            </p:nvSpPr>
            <p:spPr bwMode="auto">
              <a:xfrm flipV="1">
                <a:off x="3222625" y="34432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7" name="Line 192"/>
              <p:cNvSpPr>
                <a:spLocks noChangeShapeType="1"/>
              </p:cNvSpPr>
              <p:nvPr/>
            </p:nvSpPr>
            <p:spPr bwMode="auto">
              <a:xfrm flipV="1">
                <a:off x="3222625" y="34305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8" name="Line 193"/>
              <p:cNvSpPr>
                <a:spLocks noChangeShapeType="1"/>
              </p:cNvSpPr>
              <p:nvPr/>
            </p:nvSpPr>
            <p:spPr bwMode="auto">
              <a:xfrm flipV="1">
                <a:off x="3222625" y="34178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9" name="Line 194"/>
              <p:cNvSpPr>
                <a:spLocks noChangeShapeType="1"/>
              </p:cNvSpPr>
              <p:nvPr/>
            </p:nvSpPr>
            <p:spPr bwMode="auto">
              <a:xfrm flipV="1">
                <a:off x="3222625" y="34051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0" name="Line 195"/>
              <p:cNvSpPr>
                <a:spLocks noChangeShapeType="1"/>
              </p:cNvSpPr>
              <p:nvPr/>
            </p:nvSpPr>
            <p:spPr bwMode="auto">
              <a:xfrm flipV="1">
                <a:off x="3222625" y="33909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1" name="Line 196"/>
              <p:cNvSpPr>
                <a:spLocks noChangeShapeType="1"/>
              </p:cNvSpPr>
              <p:nvPr/>
            </p:nvSpPr>
            <p:spPr bwMode="auto">
              <a:xfrm flipV="1">
                <a:off x="3222625" y="33782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2" name="Line 197"/>
              <p:cNvSpPr>
                <a:spLocks noChangeShapeType="1"/>
              </p:cNvSpPr>
              <p:nvPr/>
            </p:nvSpPr>
            <p:spPr bwMode="auto">
              <a:xfrm flipV="1">
                <a:off x="3222625" y="33655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3" name="Line 198"/>
              <p:cNvSpPr>
                <a:spLocks noChangeShapeType="1"/>
              </p:cNvSpPr>
              <p:nvPr/>
            </p:nvSpPr>
            <p:spPr bwMode="auto">
              <a:xfrm flipV="1">
                <a:off x="3222625" y="33528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4" name="Line 199"/>
              <p:cNvSpPr>
                <a:spLocks noChangeShapeType="1"/>
              </p:cNvSpPr>
              <p:nvPr/>
            </p:nvSpPr>
            <p:spPr bwMode="auto">
              <a:xfrm flipV="1">
                <a:off x="3222625" y="33385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5" name="Line 200"/>
              <p:cNvSpPr>
                <a:spLocks noChangeShapeType="1"/>
              </p:cNvSpPr>
              <p:nvPr/>
            </p:nvSpPr>
            <p:spPr bwMode="auto">
              <a:xfrm flipV="1">
                <a:off x="3222625" y="33258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6" name="Line 201"/>
              <p:cNvSpPr>
                <a:spLocks noChangeShapeType="1"/>
              </p:cNvSpPr>
              <p:nvPr/>
            </p:nvSpPr>
            <p:spPr bwMode="auto">
              <a:xfrm flipV="1">
                <a:off x="3222625" y="33131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7" name="Line 202"/>
              <p:cNvSpPr>
                <a:spLocks noChangeShapeType="1"/>
              </p:cNvSpPr>
              <p:nvPr/>
            </p:nvSpPr>
            <p:spPr bwMode="auto">
              <a:xfrm flipV="1">
                <a:off x="3222625" y="33004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8" name="Line 203"/>
              <p:cNvSpPr>
                <a:spLocks noChangeShapeType="1"/>
              </p:cNvSpPr>
              <p:nvPr/>
            </p:nvSpPr>
            <p:spPr bwMode="auto">
              <a:xfrm flipV="1">
                <a:off x="3222625" y="32861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9" name="Line 204"/>
              <p:cNvSpPr>
                <a:spLocks noChangeShapeType="1"/>
              </p:cNvSpPr>
              <p:nvPr/>
            </p:nvSpPr>
            <p:spPr bwMode="auto">
              <a:xfrm flipV="1">
                <a:off x="3222625" y="32734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nvGrpSpPr>
              <p:cNvPr id="5" name="Group 406"/>
              <p:cNvGrpSpPr>
                <a:grpSpLocks/>
              </p:cNvGrpSpPr>
              <p:nvPr/>
            </p:nvGrpSpPr>
            <p:grpSpPr bwMode="auto">
              <a:xfrm>
                <a:off x="3222625" y="657225"/>
                <a:ext cx="0" cy="2608263"/>
                <a:chOff x="2030" y="414"/>
                <a:chExt cx="0" cy="1643"/>
              </a:xfrm>
            </p:grpSpPr>
            <p:sp>
              <p:nvSpPr>
                <p:cNvPr id="15900" name="Line 206"/>
                <p:cNvSpPr>
                  <a:spLocks noChangeShapeType="1"/>
                </p:cNvSpPr>
                <p:nvPr/>
              </p:nvSpPr>
              <p:spPr bwMode="auto">
                <a:xfrm flipV="1">
                  <a:off x="2030"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1" name="Line 207"/>
                <p:cNvSpPr>
                  <a:spLocks noChangeShapeType="1"/>
                </p:cNvSpPr>
                <p:nvPr/>
              </p:nvSpPr>
              <p:spPr bwMode="auto">
                <a:xfrm flipV="1">
                  <a:off x="2030"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2" name="Line 208"/>
                <p:cNvSpPr>
                  <a:spLocks noChangeShapeType="1"/>
                </p:cNvSpPr>
                <p:nvPr/>
              </p:nvSpPr>
              <p:spPr bwMode="auto">
                <a:xfrm flipV="1">
                  <a:off x="2030"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3" name="Line 209"/>
                <p:cNvSpPr>
                  <a:spLocks noChangeShapeType="1"/>
                </p:cNvSpPr>
                <p:nvPr/>
              </p:nvSpPr>
              <p:spPr bwMode="auto">
                <a:xfrm flipV="1">
                  <a:off x="2030"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4" name="Line 210"/>
                <p:cNvSpPr>
                  <a:spLocks noChangeShapeType="1"/>
                </p:cNvSpPr>
                <p:nvPr/>
              </p:nvSpPr>
              <p:spPr bwMode="auto">
                <a:xfrm flipV="1">
                  <a:off x="2030"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5" name="Line 211"/>
                <p:cNvSpPr>
                  <a:spLocks noChangeShapeType="1"/>
                </p:cNvSpPr>
                <p:nvPr/>
              </p:nvSpPr>
              <p:spPr bwMode="auto">
                <a:xfrm flipV="1">
                  <a:off x="2030"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6" name="Line 212"/>
                <p:cNvSpPr>
                  <a:spLocks noChangeShapeType="1"/>
                </p:cNvSpPr>
                <p:nvPr/>
              </p:nvSpPr>
              <p:spPr bwMode="auto">
                <a:xfrm flipV="1">
                  <a:off x="2030"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7" name="Line 213"/>
                <p:cNvSpPr>
                  <a:spLocks noChangeShapeType="1"/>
                </p:cNvSpPr>
                <p:nvPr/>
              </p:nvSpPr>
              <p:spPr bwMode="auto">
                <a:xfrm flipV="1">
                  <a:off x="2030"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8" name="Line 214"/>
                <p:cNvSpPr>
                  <a:spLocks noChangeShapeType="1"/>
                </p:cNvSpPr>
                <p:nvPr/>
              </p:nvSpPr>
              <p:spPr bwMode="auto">
                <a:xfrm flipV="1">
                  <a:off x="2030"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9" name="Line 215"/>
                <p:cNvSpPr>
                  <a:spLocks noChangeShapeType="1"/>
                </p:cNvSpPr>
                <p:nvPr/>
              </p:nvSpPr>
              <p:spPr bwMode="auto">
                <a:xfrm flipV="1">
                  <a:off x="2030"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0" name="Line 216"/>
                <p:cNvSpPr>
                  <a:spLocks noChangeShapeType="1"/>
                </p:cNvSpPr>
                <p:nvPr/>
              </p:nvSpPr>
              <p:spPr bwMode="auto">
                <a:xfrm flipV="1">
                  <a:off x="2030"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1" name="Line 217"/>
                <p:cNvSpPr>
                  <a:spLocks noChangeShapeType="1"/>
                </p:cNvSpPr>
                <p:nvPr/>
              </p:nvSpPr>
              <p:spPr bwMode="auto">
                <a:xfrm flipV="1">
                  <a:off x="2030"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2" name="Line 218"/>
                <p:cNvSpPr>
                  <a:spLocks noChangeShapeType="1"/>
                </p:cNvSpPr>
                <p:nvPr/>
              </p:nvSpPr>
              <p:spPr bwMode="auto">
                <a:xfrm flipV="1">
                  <a:off x="2030"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3" name="Line 219"/>
                <p:cNvSpPr>
                  <a:spLocks noChangeShapeType="1"/>
                </p:cNvSpPr>
                <p:nvPr/>
              </p:nvSpPr>
              <p:spPr bwMode="auto">
                <a:xfrm flipV="1">
                  <a:off x="2030"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4" name="Line 220"/>
                <p:cNvSpPr>
                  <a:spLocks noChangeShapeType="1"/>
                </p:cNvSpPr>
                <p:nvPr/>
              </p:nvSpPr>
              <p:spPr bwMode="auto">
                <a:xfrm flipV="1">
                  <a:off x="2030"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5" name="Line 221"/>
                <p:cNvSpPr>
                  <a:spLocks noChangeShapeType="1"/>
                </p:cNvSpPr>
                <p:nvPr/>
              </p:nvSpPr>
              <p:spPr bwMode="auto">
                <a:xfrm flipV="1">
                  <a:off x="2030"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6" name="Line 222"/>
                <p:cNvSpPr>
                  <a:spLocks noChangeShapeType="1"/>
                </p:cNvSpPr>
                <p:nvPr/>
              </p:nvSpPr>
              <p:spPr bwMode="auto">
                <a:xfrm flipV="1">
                  <a:off x="2030"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7" name="Line 223"/>
                <p:cNvSpPr>
                  <a:spLocks noChangeShapeType="1"/>
                </p:cNvSpPr>
                <p:nvPr/>
              </p:nvSpPr>
              <p:spPr bwMode="auto">
                <a:xfrm flipV="1">
                  <a:off x="2030"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8" name="Line 224"/>
                <p:cNvSpPr>
                  <a:spLocks noChangeShapeType="1"/>
                </p:cNvSpPr>
                <p:nvPr/>
              </p:nvSpPr>
              <p:spPr bwMode="auto">
                <a:xfrm flipV="1">
                  <a:off x="2030"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9" name="Line 225"/>
                <p:cNvSpPr>
                  <a:spLocks noChangeShapeType="1"/>
                </p:cNvSpPr>
                <p:nvPr/>
              </p:nvSpPr>
              <p:spPr bwMode="auto">
                <a:xfrm flipV="1">
                  <a:off x="2030"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0" name="Line 226"/>
                <p:cNvSpPr>
                  <a:spLocks noChangeShapeType="1"/>
                </p:cNvSpPr>
                <p:nvPr/>
              </p:nvSpPr>
              <p:spPr bwMode="auto">
                <a:xfrm flipV="1">
                  <a:off x="2030"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1" name="Line 227"/>
                <p:cNvSpPr>
                  <a:spLocks noChangeShapeType="1"/>
                </p:cNvSpPr>
                <p:nvPr/>
              </p:nvSpPr>
              <p:spPr bwMode="auto">
                <a:xfrm flipV="1">
                  <a:off x="2030"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2" name="Line 228"/>
                <p:cNvSpPr>
                  <a:spLocks noChangeShapeType="1"/>
                </p:cNvSpPr>
                <p:nvPr/>
              </p:nvSpPr>
              <p:spPr bwMode="auto">
                <a:xfrm flipV="1">
                  <a:off x="2030"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3" name="Line 229"/>
                <p:cNvSpPr>
                  <a:spLocks noChangeShapeType="1"/>
                </p:cNvSpPr>
                <p:nvPr/>
              </p:nvSpPr>
              <p:spPr bwMode="auto">
                <a:xfrm flipV="1">
                  <a:off x="2030"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4" name="Line 230"/>
                <p:cNvSpPr>
                  <a:spLocks noChangeShapeType="1"/>
                </p:cNvSpPr>
                <p:nvPr/>
              </p:nvSpPr>
              <p:spPr bwMode="auto">
                <a:xfrm flipV="1">
                  <a:off x="2030"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5" name="Line 231"/>
                <p:cNvSpPr>
                  <a:spLocks noChangeShapeType="1"/>
                </p:cNvSpPr>
                <p:nvPr/>
              </p:nvSpPr>
              <p:spPr bwMode="auto">
                <a:xfrm flipV="1">
                  <a:off x="2030"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6" name="Line 232"/>
                <p:cNvSpPr>
                  <a:spLocks noChangeShapeType="1"/>
                </p:cNvSpPr>
                <p:nvPr/>
              </p:nvSpPr>
              <p:spPr bwMode="auto">
                <a:xfrm flipV="1">
                  <a:off x="2030"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7" name="Line 233"/>
                <p:cNvSpPr>
                  <a:spLocks noChangeShapeType="1"/>
                </p:cNvSpPr>
                <p:nvPr/>
              </p:nvSpPr>
              <p:spPr bwMode="auto">
                <a:xfrm flipV="1">
                  <a:off x="2030"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8" name="Line 234"/>
                <p:cNvSpPr>
                  <a:spLocks noChangeShapeType="1"/>
                </p:cNvSpPr>
                <p:nvPr/>
              </p:nvSpPr>
              <p:spPr bwMode="auto">
                <a:xfrm flipV="1">
                  <a:off x="2030"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9" name="Line 235"/>
                <p:cNvSpPr>
                  <a:spLocks noChangeShapeType="1"/>
                </p:cNvSpPr>
                <p:nvPr/>
              </p:nvSpPr>
              <p:spPr bwMode="auto">
                <a:xfrm flipV="1">
                  <a:off x="2030"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0" name="Line 236"/>
                <p:cNvSpPr>
                  <a:spLocks noChangeShapeType="1"/>
                </p:cNvSpPr>
                <p:nvPr/>
              </p:nvSpPr>
              <p:spPr bwMode="auto">
                <a:xfrm flipV="1">
                  <a:off x="2030"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1" name="Line 237"/>
                <p:cNvSpPr>
                  <a:spLocks noChangeShapeType="1"/>
                </p:cNvSpPr>
                <p:nvPr/>
              </p:nvSpPr>
              <p:spPr bwMode="auto">
                <a:xfrm flipV="1">
                  <a:off x="2030"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2" name="Line 238"/>
                <p:cNvSpPr>
                  <a:spLocks noChangeShapeType="1"/>
                </p:cNvSpPr>
                <p:nvPr/>
              </p:nvSpPr>
              <p:spPr bwMode="auto">
                <a:xfrm flipV="1">
                  <a:off x="2030"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3" name="Line 239"/>
                <p:cNvSpPr>
                  <a:spLocks noChangeShapeType="1"/>
                </p:cNvSpPr>
                <p:nvPr/>
              </p:nvSpPr>
              <p:spPr bwMode="auto">
                <a:xfrm flipV="1">
                  <a:off x="2030"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4" name="Line 240"/>
                <p:cNvSpPr>
                  <a:spLocks noChangeShapeType="1"/>
                </p:cNvSpPr>
                <p:nvPr/>
              </p:nvSpPr>
              <p:spPr bwMode="auto">
                <a:xfrm flipV="1">
                  <a:off x="2030"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5" name="Line 241"/>
                <p:cNvSpPr>
                  <a:spLocks noChangeShapeType="1"/>
                </p:cNvSpPr>
                <p:nvPr/>
              </p:nvSpPr>
              <p:spPr bwMode="auto">
                <a:xfrm flipV="1">
                  <a:off x="2030"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6" name="Line 242"/>
                <p:cNvSpPr>
                  <a:spLocks noChangeShapeType="1"/>
                </p:cNvSpPr>
                <p:nvPr/>
              </p:nvSpPr>
              <p:spPr bwMode="auto">
                <a:xfrm flipV="1">
                  <a:off x="2030"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7" name="Line 243"/>
                <p:cNvSpPr>
                  <a:spLocks noChangeShapeType="1"/>
                </p:cNvSpPr>
                <p:nvPr/>
              </p:nvSpPr>
              <p:spPr bwMode="auto">
                <a:xfrm flipV="1">
                  <a:off x="2030"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8" name="Line 244"/>
                <p:cNvSpPr>
                  <a:spLocks noChangeShapeType="1"/>
                </p:cNvSpPr>
                <p:nvPr/>
              </p:nvSpPr>
              <p:spPr bwMode="auto">
                <a:xfrm flipV="1">
                  <a:off x="2030"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9" name="Line 245"/>
                <p:cNvSpPr>
                  <a:spLocks noChangeShapeType="1"/>
                </p:cNvSpPr>
                <p:nvPr/>
              </p:nvSpPr>
              <p:spPr bwMode="auto">
                <a:xfrm flipV="1">
                  <a:off x="2030"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0" name="Line 246"/>
                <p:cNvSpPr>
                  <a:spLocks noChangeShapeType="1"/>
                </p:cNvSpPr>
                <p:nvPr/>
              </p:nvSpPr>
              <p:spPr bwMode="auto">
                <a:xfrm flipV="1">
                  <a:off x="2030"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1" name="Line 247"/>
                <p:cNvSpPr>
                  <a:spLocks noChangeShapeType="1"/>
                </p:cNvSpPr>
                <p:nvPr/>
              </p:nvSpPr>
              <p:spPr bwMode="auto">
                <a:xfrm flipV="1">
                  <a:off x="2030"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2" name="Line 248"/>
                <p:cNvSpPr>
                  <a:spLocks noChangeShapeType="1"/>
                </p:cNvSpPr>
                <p:nvPr/>
              </p:nvSpPr>
              <p:spPr bwMode="auto">
                <a:xfrm flipV="1">
                  <a:off x="2030"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3" name="Line 249"/>
                <p:cNvSpPr>
                  <a:spLocks noChangeShapeType="1"/>
                </p:cNvSpPr>
                <p:nvPr/>
              </p:nvSpPr>
              <p:spPr bwMode="auto">
                <a:xfrm flipV="1">
                  <a:off x="2030"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4" name="Line 250"/>
                <p:cNvSpPr>
                  <a:spLocks noChangeShapeType="1"/>
                </p:cNvSpPr>
                <p:nvPr/>
              </p:nvSpPr>
              <p:spPr bwMode="auto">
                <a:xfrm flipV="1">
                  <a:off x="2030"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5" name="Line 251"/>
                <p:cNvSpPr>
                  <a:spLocks noChangeShapeType="1"/>
                </p:cNvSpPr>
                <p:nvPr/>
              </p:nvSpPr>
              <p:spPr bwMode="auto">
                <a:xfrm flipV="1">
                  <a:off x="2030"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6" name="Line 252"/>
                <p:cNvSpPr>
                  <a:spLocks noChangeShapeType="1"/>
                </p:cNvSpPr>
                <p:nvPr/>
              </p:nvSpPr>
              <p:spPr bwMode="auto">
                <a:xfrm flipV="1">
                  <a:off x="2030"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7" name="Line 253"/>
                <p:cNvSpPr>
                  <a:spLocks noChangeShapeType="1"/>
                </p:cNvSpPr>
                <p:nvPr/>
              </p:nvSpPr>
              <p:spPr bwMode="auto">
                <a:xfrm flipV="1">
                  <a:off x="2030"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8" name="Line 254"/>
                <p:cNvSpPr>
                  <a:spLocks noChangeShapeType="1"/>
                </p:cNvSpPr>
                <p:nvPr/>
              </p:nvSpPr>
              <p:spPr bwMode="auto">
                <a:xfrm flipV="1">
                  <a:off x="2030"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9" name="Line 255"/>
                <p:cNvSpPr>
                  <a:spLocks noChangeShapeType="1"/>
                </p:cNvSpPr>
                <p:nvPr/>
              </p:nvSpPr>
              <p:spPr bwMode="auto">
                <a:xfrm flipV="1">
                  <a:off x="2030"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0" name="Line 256"/>
                <p:cNvSpPr>
                  <a:spLocks noChangeShapeType="1"/>
                </p:cNvSpPr>
                <p:nvPr/>
              </p:nvSpPr>
              <p:spPr bwMode="auto">
                <a:xfrm flipV="1">
                  <a:off x="2030"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1" name="Line 257"/>
                <p:cNvSpPr>
                  <a:spLocks noChangeShapeType="1"/>
                </p:cNvSpPr>
                <p:nvPr/>
              </p:nvSpPr>
              <p:spPr bwMode="auto">
                <a:xfrm flipV="1">
                  <a:off x="2030"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2" name="Line 258"/>
                <p:cNvSpPr>
                  <a:spLocks noChangeShapeType="1"/>
                </p:cNvSpPr>
                <p:nvPr/>
              </p:nvSpPr>
              <p:spPr bwMode="auto">
                <a:xfrm flipV="1">
                  <a:off x="2030"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3" name="Line 259"/>
                <p:cNvSpPr>
                  <a:spLocks noChangeShapeType="1"/>
                </p:cNvSpPr>
                <p:nvPr/>
              </p:nvSpPr>
              <p:spPr bwMode="auto">
                <a:xfrm flipV="1">
                  <a:off x="2030"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4" name="Line 260"/>
                <p:cNvSpPr>
                  <a:spLocks noChangeShapeType="1"/>
                </p:cNvSpPr>
                <p:nvPr/>
              </p:nvSpPr>
              <p:spPr bwMode="auto">
                <a:xfrm flipV="1">
                  <a:off x="2030"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5" name="Line 261"/>
                <p:cNvSpPr>
                  <a:spLocks noChangeShapeType="1"/>
                </p:cNvSpPr>
                <p:nvPr/>
              </p:nvSpPr>
              <p:spPr bwMode="auto">
                <a:xfrm flipV="1">
                  <a:off x="2030"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6" name="Line 262"/>
                <p:cNvSpPr>
                  <a:spLocks noChangeShapeType="1"/>
                </p:cNvSpPr>
                <p:nvPr/>
              </p:nvSpPr>
              <p:spPr bwMode="auto">
                <a:xfrm flipV="1">
                  <a:off x="2030"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7" name="Line 263"/>
                <p:cNvSpPr>
                  <a:spLocks noChangeShapeType="1"/>
                </p:cNvSpPr>
                <p:nvPr/>
              </p:nvSpPr>
              <p:spPr bwMode="auto">
                <a:xfrm flipV="1">
                  <a:off x="2030"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8" name="Line 264"/>
                <p:cNvSpPr>
                  <a:spLocks noChangeShapeType="1"/>
                </p:cNvSpPr>
                <p:nvPr/>
              </p:nvSpPr>
              <p:spPr bwMode="auto">
                <a:xfrm flipV="1">
                  <a:off x="2030"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9" name="Line 265"/>
                <p:cNvSpPr>
                  <a:spLocks noChangeShapeType="1"/>
                </p:cNvSpPr>
                <p:nvPr/>
              </p:nvSpPr>
              <p:spPr bwMode="auto">
                <a:xfrm flipV="1">
                  <a:off x="2030"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0" name="Line 266"/>
                <p:cNvSpPr>
                  <a:spLocks noChangeShapeType="1"/>
                </p:cNvSpPr>
                <p:nvPr/>
              </p:nvSpPr>
              <p:spPr bwMode="auto">
                <a:xfrm flipV="1">
                  <a:off x="2030"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1" name="Line 267"/>
                <p:cNvSpPr>
                  <a:spLocks noChangeShapeType="1"/>
                </p:cNvSpPr>
                <p:nvPr/>
              </p:nvSpPr>
              <p:spPr bwMode="auto">
                <a:xfrm flipV="1">
                  <a:off x="2030"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2" name="Line 268"/>
                <p:cNvSpPr>
                  <a:spLocks noChangeShapeType="1"/>
                </p:cNvSpPr>
                <p:nvPr/>
              </p:nvSpPr>
              <p:spPr bwMode="auto">
                <a:xfrm flipV="1">
                  <a:off x="2030"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3" name="Line 269"/>
                <p:cNvSpPr>
                  <a:spLocks noChangeShapeType="1"/>
                </p:cNvSpPr>
                <p:nvPr/>
              </p:nvSpPr>
              <p:spPr bwMode="auto">
                <a:xfrm flipV="1">
                  <a:off x="2030"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4" name="Line 270"/>
                <p:cNvSpPr>
                  <a:spLocks noChangeShapeType="1"/>
                </p:cNvSpPr>
                <p:nvPr/>
              </p:nvSpPr>
              <p:spPr bwMode="auto">
                <a:xfrm flipV="1">
                  <a:off x="2030"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5" name="Line 271"/>
                <p:cNvSpPr>
                  <a:spLocks noChangeShapeType="1"/>
                </p:cNvSpPr>
                <p:nvPr/>
              </p:nvSpPr>
              <p:spPr bwMode="auto">
                <a:xfrm flipV="1">
                  <a:off x="2030"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6" name="Line 272"/>
                <p:cNvSpPr>
                  <a:spLocks noChangeShapeType="1"/>
                </p:cNvSpPr>
                <p:nvPr/>
              </p:nvSpPr>
              <p:spPr bwMode="auto">
                <a:xfrm flipV="1">
                  <a:off x="2030"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7" name="Line 273"/>
                <p:cNvSpPr>
                  <a:spLocks noChangeShapeType="1"/>
                </p:cNvSpPr>
                <p:nvPr/>
              </p:nvSpPr>
              <p:spPr bwMode="auto">
                <a:xfrm flipV="1">
                  <a:off x="2030"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8" name="Line 274"/>
                <p:cNvSpPr>
                  <a:spLocks noChangeShapeType="1"/>
                </p:cNvSpPr>
                <p:nvPr/>
              </p:nvSpPr>
              <p:spPr bwMode="auto">
                <a:xfrm flipV="1">
                  <a:off x="2030"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9" name="Line 275"/>
                <p:cNvSpPr>
                  <a:spLocks noChangeShapeType="1"/>
                </p:cNvSpPr>
                <p:nvPr/>
              </p:nvSpPr>
              <p:spPr bwMode="auto">
                <a:xfrm flipV="1">
                  <a:off x="2030"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0" name="Line 276"/>
                <p:cNvSpPr>
                  <a:spLocks noChangeShapeType="1"/>
                </p:cNvSpPr>
                <p:nvPr/>
              </p:nvSpPr>
              <p:spPr bwMode="auto">
                <a:xfrm flipV="1">
                  <a:off x="2030"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1" name="Line 277"/>
                <p:cNvSpPr>
                  <a:spLocks noChangeShapeType="1"/>
                </p:cNvSpPr>
                <p:nvPr/>
              </p:nvSpPr>
              <p:spPr bwMode="auto">
                <a:xfrm flipV="1">
                  <a:off x="2030"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2" name="Line 278"/>
                <p:cNvSpPr>
                  <a:spLocks noChangeShapeType="1"/>
                </p:cNvSpPr>
                <p:nvPr/>
              </p:nvSpPr>
              <p:spPr bwMode="auto">
                <a:xfrm flipV="1">
                  <a:off x="2030"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3" name="Line 279"/>
                <p:cNvSpPr>
                  <a:spLocks noChangeShapeType="1"/>
                </p:cNvSpPr>
                <p:nvPr/>
              </p:nvSpPr>
              <p:spPr bwMode="auto">
                <a:xfrm flipV="1">
                  <a:off x="2030"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4" name="Line 280"/>
                <p:cNvSpPr>
                  <a:spLocks noChangeShapeType="1"/>
                </p:cNvSpPr>
                <p:nvPr/>
              </p:nvSpPr>
              <p:spPr bwMode="auto">
                <a:xfrm flipV="1">
                  <a:off x="2030"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5" name="Line 281"/>
                <p:cNvSpPr>
                  <a:spLocks noChangeShapeType="1"/>
                </p:cNvSpPr>
                <p:nvPr/>
              </p:nvSpPr>
              <p:spPr bwMode="auto">
                <a:xfrm flipV="1">
                  <a:off x="2030"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6" name="Line 282"/>
                <p:cNvSpPr>
                  <a:spLocks noChangeShapeType="1"/>
                </p:cNvSpPr>
                <p:nvPr/>
              </p:nvSpPr>
              <p:spPr bwMode="auto">
                <a:xfrm flipV="1">
                  <a:off x="2030"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7" name="Line 283"/>
                <p:cNvSpPr>
                  <a:spLocks noChangeShapeType="1"/>
                </p:cNvSpPr>
                <p:nvPr/>
              </p:nvSpPr>
              <p:spPr bwMode="auto">
                <a:xfrm flipV="1">
                  <a:off x="2030"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8" name="Line 284"/>
                <p:cNvSpPr>
                  <a:spLocks noChangeShapeType="1"/>
                </p:cNvSpPr>
                <p:nvPr/>
              </p:nvSpPr>
              <p:spPr bwMode="auto">
                <a:xfrm flipV="1">
                  <a:off x="2030"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9" name="Line 285"/>
                <p:cNvSpPr>
                  <a:spLocks noChangeShapeType="1"/>
                </p:cNvSpPr>
                <p:nvPr/>
              </p:nvSpPr>
              <p:spPr bwMode="auto">
                <a:xfrm flipV="1">
                  <a:off x="2030"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0" name="Line 286"/>
                <p:cNvSpPr>
                  <a:spLocks noChangeShapeType="1"/>
                </p:cNvSpPr>
                <p:nvPr/>
              </p:nvSpPr>
              <p:spPr bwMode="auto">
                <a:xfrm flipV="1">
                  <a:off x="2030"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1" name="Line 287"/>
                <p:cNvSpPr>
                  <a:spLocks noChangeShapeType="1"/>
                </p:cNvSpPr>
                <p:nvPr/>
              </p:nvSpPr>
              <p:spPr bwMode="auto">
                <a:xfrm flipV="1">
                  <a:off x="2030"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2" name="Line 288"/>
                <p:cNvSpPr>
                  <a:spLocks noChangeShapeType="1"/>
                </p:cNvSpPr>
                <p:nvPr/>
              </p:nvSpPr>
              <p:spPr bwMode="auto">
                <a:xfrm flipV="1">
                  <a:off x="2030"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3" name="Line 289"/>
                <p:cNvSpPr>
                  <a:spLocks noChangeShapeType="1"/>
                </p:cNvSpPr>
                <p:nvPr/>
              </p:nvSpPr>
              <p:spPr bwMode="auto">
                <a:xfrm flipV="1">
                  <a:off x="2030"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4" name="Line 290"/>
                <p:cNvSpPr>
                  <a:spLocks noChangeShapeType="1"/>
                </p:cNvSpPr>
                <p:nvPr/>
              </p:nvSpPr>
              <p:spPr bwMode="auto">
                <a:xfrm flipV="1">
                  <a:off x="2030"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5" name="Line 291"/>
                <p:cNvSpPr>
                  <a:spLocks noChangeShapeType="1"/>
                </p:cNvSpPr>
                <p:nvPr/>
              </p:nvSpPr>
              <p:spPr bwMode="auto">
                <a:xfrm flipV="1">
                  <a:off x="2030"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6" name="Line 292"/>
                <p:cNvSpPr>
                  <a:spLocks noChangeShapeType="1"/>
                </p:cNvSpPr>
                <p:nvPr/>
              </p:nvSpPr>
              <p:spPr bwMode="auto">
                <a:xfrm flipV="1">
                  <a:off x="2030"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7" name="Line 293"/>
                <p:cNvSpPr>
                  <a:spLocks noChangeShapeType="1"/>
                </p:cNvSpPr>
                <p:nvPr/>
              </p:nvSpPr>
              <p:spPr bwMode="auto">
                <a:xfrm flipV="1">
                  <a:off x="2030"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8" name="Line 294"/>
                <p:cNvSpPr>
                  <a:spLocks noChangeShapeType="1"/>
                </p:cNvSpPr>
                <p:nvPr/>
              </p:nvSpPr>
              <p:spPr bwMode="auto">
                <a:xfrm flipV="1">
                  <a:off x="2030"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9" name="Line 295"/>
                <p:cNvSpPr>
                  <a:spLocks noChangeShapeType="1"/>
                </p:cNvSpPr>
                <p:nvPr/>
              </p:nvSpPr>
              <p:spPr bwMode="auto">
                <a:xfrm flipV="1">
                  <a:off x="2030"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0" name="Line 296"/>
                <p:cNvSpPr>
                  <a:spLocks noChangeShapeType="1"/>
                </p:cNvSpPr>
                <p:nvPr/>
              </p:nvSpPr>
              <p:spPr bwMode="auto">
                <a:xfrm flipV="1">
                  <a:off x="2030"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1" name="Line 297"/>
                <p:cNvSpPr>
                  <a:spLocks noChangeShapeType="1"/>
                </p:cNvSpPr>
                <p:nvPr/>
              </p:nvSpPr>
              <p:spPr bwMode="auto">
                <a:xfrm flipV="1">
                  <a:off x="2030"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2" name="Line 298"/>
                <p:cNvSpPr>
                  <a:spLocks noChangeShapeType="1"/>
                </p:cNvSpPr>
                <p:nvPr/>
              </p:nvSpPr>
              <p:spPr bwMode="auto">
                <a:xfrm flipV="1">
                  <a:off x="2030"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3" name="Line 299"/>
                <p:cNvSpPr>
                  <a:spLocks noChangeShapeType="1"/>
                </p:cNvSpPr>
                <p:nvPr/>
              </p:nvSpPr>
              <p:spPr bwMode="auto">
                <a:xfrm flipV="1">
                  <a:off x="2030"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4" name="Line 300"/>
                <p:cNvSpPr>
                  <a:spLocks noChangeShapeType="1"/>
                </p:cNvSpPr>
                <p:nvPr/>
              </p:nvSpPr>
              <p:spPr bwMode="auto">
                <a:xfrm flipV="1">
                  <a:off x="2030"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5" name="Line 301"/>
                <p:cNvSpPr>
                  <a:spLocks noChangeShapeType="1"/>
                </p:cNvSpPr>
                <p:nvPr/>
              </p:nvSpPr>
              <p:spPr bwMode="auto">
                <a:xfrm flipV="1">
                  <a:off x="2030"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6" name="Line 302"/>
                <p:cNvSpPr>
                  <a:spLocks noChangeShapeType="1"/>
                </p:cNvSpPr>
                <p:nvPr/>
              </p:nvSpPr>
              <p:spPr bwMode="auto">
                <a:xfrm flipV="1">
                  <a:off x="2030"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7" name="Line 303"/>
                <p:cNvSpPr>
                  <a:spLocks noChangeShapeType="1"/>
                </p:cNvSpPr>
                <p:nvPr/>
              </p:nvSpPr>
              <p:spPr bwMode="auto">
                <a:xfrm flipV="1">
                  <a:off x="2030"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8" name="Line 304"/>
                <p:cNvSpPr>
                  <a:spLocks noChangeShapeType="1"/>
                </p:cNvSpPr>
                <p:nvPr/>
              </p:nvSpPr>
              <p:spPr bwMode="auto">
                <a:xfrm flipV="1">
                  <a:off x="2030"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9" name="Line 305"/>
                <p:cNvSpPr>
                  <a:spLocks noChangeShapeType="1"/>
                </p:cNvSpPr>
                <p:nvPr/>
              </p:nvSpPr>
              <p:spPr bwMode="auto">
                <a:xfrm flipV="1">
                  <a:off x="2030"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0" name="Line 306"/>
                <p:cNvSpPr>
                  <a:spLocks noChangeShapeType="1"/>
                </p:cNvSpPr>
                <p:nvPr/>
              </p:nvSpPr>
              <p:spPr bwMode="auto">
                <a:xfrm flipV="1">
                  <a:off x="2030"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1" name="Line 307"/>
                <p:cNvSpPr>
                  <a:spLocks noChangeShapeType="1"/>
                </p:cNvSpPr>
                <p:nvPr/>
              </p:nvSpPr>
              <p:spPr bwMode="auto">
                <a:xfrm flipV="1">
                  <a:off x="2030"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2" name="Line 308"/>
                <p:cNvSpPr>
                  <a:spLocks noChangeShapeType="1"/>
                </p:cNvSpPr>
                <p:nvPr/>
              </p:nvSpPr>
              <p:spPr bwMode="auto">
                <a:xfrm flipV="1">
                  <a:off x="2030"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3" name="Line 309"/>
                <p:cNvSpPr>
                  <a:spLocks noChangeShapeType="1"/>
                </p:cNvSpPr>
                <p:nvPr/>
              </p:nvSpPr>
              <p:spPr bwMode="auto">
                <a:xfrm flipV="1">
                  <a:off x="2030"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4" name="Line 310"/>
                <p:cNvSpPr>
                  <a:spLocks noChangeShapeType="1"/>
                </p:cNvSpPr>
                <p:nvPr/>
              </p:nvSpPr>
              <p:spPr bwMode="auto">
                <a:xfrm flipV="1">
                  <a:off x="2030"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5" name="Line 311"/>
                <p:cNvSpPr>
                  <a:spLocks noChangeShapeType="1"/>
                </p:cNvSpPr>
                <p:nvPr/>
              </p:nvSpPr>
              <p:spPr bwMode="auto">
                <a:xfrm flipV="1">
                  <a:off x="2030"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6" name="Line 312"/>
                <p:cNvSpPr>
                  <a:spLocks noChangeShapeType="1"/>
                </p:cNvSpPr>
                <p:nvPr/>
              </p:nvSpPr>
              <p:spPr bwMode="auto">
                <a:xfrm flipV="1">
                  <a:off x="2030"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7" name="Line 313"/>
                <p:cNvSpPr>
                  <a:spLocks noChangeShapeType="1"/>
                </p:cNvSpPr>
                <p:nvPr/>
              </p:nvSpPr>
              <p:spPr bwMode="auto">
                <a:xfrm flipV="1">
                  <a:off x="2030"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8" name="Line 314"/>
                <p:cNvSpPr>
                  <a:spLocks noChangeShapeType="1"/>
                </p:cNvSpPr>
                <p:nvPr/>
              </p:nvSpPr>
              <p:spPr bwMode="auto">
                <a:xfrm flipV="1">
                  <a:off x="2030"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9" name="Line 315"/>
                <p:cNvSpPr>
                  <a:spLocks noChangeShapeType="1"/>
                </p:cNvSpPr>
                <p:nvPr/>
              </p:nvSpPr>
              <p:spPr bwMode="auto">
                <a:xfrm flipV="1">
                  <a:off x="2030"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0" name="Line 316"/>
                <p:cNvSpPr>
                  <a:spLocks noChangeShapeType="1"/>
                </p:cNvSpPr>
                <p:nvPr/>
              </p:nvSpPr>
              <p:spPr bwMode="auto">
                <a:xfrm flipV="1">
                  <a:off x="2030"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1" name="Line 317"/>
                <p:cNvSpPr>
                  <a:spLocks noChangeShapeType="1"/>
                </p:cNvSpPr>
                <p:nvPr/>
              </p:nvSpPr>
              <p:spPr bwMode="auto">
                <a:xfrm flipV="1">
                  <a:off x="2030"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2" name="Line 318"/>
                <p:cNvSpPr>
                  <a:spLocks noChangeShapeType="1"/>
                </p:cNvSpPr>
                <p:nvPr/>
              </p:nvSpPr>
              <p:spPr bwMode="auto">
                <a:xfrm flipV="1">
                  <a:off x="2030"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3" name="Line 319"/>
                <p:cNvSpPr>
                  <a:spLocks noChangeShapeType="1"/>
                </p:cNvSpPr>
                <p:nvPr/>
              </p:nvSpPr>
              <p:spPr bwMode="auto">
                <a:xfrm flipV="1">
                  <a:off x="2030"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4" name="Line 320"/>
                <p:cNvSpPr>
                  <a:spLocks noChangeShapeType="1"/>
                </p:cNvSpPr>
                <p:nvPr/>
              </p:nvSpPr>
              <p:spPr bwMode="auto">
                <a:xfrm flipV="1">
                  <a:off x="2030"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5" name="Line 321"/>
                <p:cNvSpPr>
                  <a:spLocks noChangeShapeType="1"/>
                </p:cNvSpPr>
                <p:nvPr/>
              </p:nvSpPr>
              <p:spPr bwMode="auto">
                <a:xfrm flipV="1">
                  <a:off x="2030"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6" name="Line 322"/>
                <p:cNvSpPr>
                  <a:spLocks noChangeShapeType="1"/>
                </p:cNvSpPr>
                <p:nvPr/>
              </p:nvSpPr>
              <p:spPr bwMode="auto">
                <a:xfrm flipV="1">
                  <a:off x="2030"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7" name="Line 323"/>
                <p:cNvSpPr>
                  <a:spLocks noChangeShapeType="1"/>
                </p:cNvSpPr>
                <p:nvPr/>
              </p:nvSpPr>
              <p:spPr bwMode="auto">
                <a:xfrm flipV="1">
                  <a:off x="2030"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8" name="Line 324"/>
                <p:cNvSpPr>
                  <a:spLocks noChangeShapeType="1"/>
                </p:cNvSpPr>
                <p:nvPr/>
              </p:nvSpPr>
              <p:spPr bwMode="auto">
                <a:xfrm flipV="1">
                  <a:off x="2030"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9" name="Line 325"/>
                <p:cNvSpPr>
                  <a:spLocks noChangeShapeType="1"/>
                </p:cNvSpPr>
                <p:nvPr/>
              </p:nvSpPr>
              <p:spPr bwMode="auto">
                <a:xfrm flipV="1">
                  <a:off x="2030"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0" name="Line 326"/>
                <p:cNvSpPr>
                  <a:spLocks noChangeShapeType="1"/>
                </p:cNvSpPr>
                <p:nvPr/>
              </p:nvSpPr>
              <p:spPr bwMode="auto">
                <a:xfrm flipV="1">
                  <a:off x="2030"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1" name="Line 327"/>
                <p:cNvSpPr>
                  <a:spLocks noChangeShapeType="1"/>
                </p:cNvSpPr>
                <p:nvPr/>
              </p:nvSpPr>
              <p:spPr bwMode="auto">
                <a:xfrm flipV="1">
                  <a:off x="2030"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2" name="Line 328"/>
                <p:cNvSpPr>
                  <a:spLocks noChangeShapeType="1"/>
                </p:cNvSpPr>
                <p:nvPr/>
              </p:nvSpPr>
              <p:spPr bwMode="auto">
                <a:xfrm flipV="1">
                  <a:off x="2030"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3" name="Line 329"/>
                <p:cNvSpPr>
                  <a:spLocks noChangeShapeType="1"/>
                </p:cNvSpPr>
                <p:nvPr/>
              </p:nvSpPr>
              <p:spPr bwMode="auto">
                <a:xfrm flipV="1">
                  <a:off x="2030"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4" name="Line 330"/>
                <p:cNvSpPr>
                  <a:spLocks noChangeShapeType="1"/>
                </p:cNvSpPr>
                <p:nvPr/>
              </p:nvSpPr>
              <p:spPr bwMode="auto">
                <a:xfrm flipV="1">
                  <a:off x="2030"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5" name="Line 331"/>
                <p:cNvSpPr>
                  <a:spLocks noChangeShapeType="1"/>
                </p:cNvSpPr>
                <p:nvPr/>
              </p:nvSpPr>
              <p:spPr bwMode="auto">
                <a:xfrm flipV="1">
                  <a:off x="2030"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6" name="Line 332"/>
                <p:cNvSpPr>
                  <a:spLocks noChangeShapeType="1"/>
                </p:cNvSpPr>
                <p:nvPr/>
              </p:nvSpPr>
              <p:spPr bwMode="auto">
                <a:xfrm flipV="1">
                  <a:off x="2030"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7" name="Line 333"/>
                <p:cNvSpPr>
                  <a:spLocks noChangeShapeType="1"/>
                </p:cNvSpPr>
                <p:nvPr/>
              </p:nvSpPr>
              <p:spPr bwMode="auto">
                <a:xfrm flipV="1">
                  <a:off x="2030"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8" name="Line 334"/>
                <p:cNvSpPr>
                  <a:spLocks noChangeShapeType="1"/>
                </p:cNvSpPr>
                <p:nvPr/>
              </p:nvSpPr>
              <p:spPr bwMode="auto">
                <a:xfrm flipV="1">
                  <a:off x="2030"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9" name="Line 335"/>
                <p:cNvSpPr>
                  <a:spLocks noChangeShapeType="1"/>
                </p:cNvSpPr>
                <p:nvPr/>
              </p:nvSpPr>
              <p:spPr bwMode="auto">
                <a:xfrm flipV="1">
                  <a:off x="2030"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0" name="Line 336"/>
                <p:cNvSpPr>
                  <a:spLocks noChangeShapeType="1"/>
                </p:cNvSpPr>
                <p:nvPr/>
              </p:nvSpPr>
              <p:spPr bwMode="auto">
                <a:xfrm flipV="1">
                  <a:off x="2030"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1" name="Line 337"/>
                <p:cNvSpPr>
                  <a:spLocks noChangeShapeType="1"/>
                </p:cNvSpPr>
                <p:nvPr/>
              </p:nvSpPr>
              <p:spPr bwMode="auto">
                <a:xfrm flipV="1">
                  <a:off x="2030"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2" name="Line 338"/>
                <p:cNvSpPr>
                  <a:spLocks noChangeShapeType="1"/>
                </p:cNvSpPr>
                <p:nvPr/>
              </p:nvSpPr>
              <p:spPr bwMode="auto">
                <a:xfrm flipV="1">
                  <a:off x="2030"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3" name="Line 339"/>
                <p:cNvSpPr>
                  <a:spLocks noChangeShapeType="1"/>
                </p:cNvSpPr>
                <p:nvPr/>
              </p:nvSpPr>
              <p:spPr bwMode="auto">
                <a:xfrm flipV="1">
                  <a:off x="2030"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4" name="Line 340"/>
                <p:cNvSpPr>
                  <a:spLocks noChangeShapeType="1"/>
                </p:cNvSpPr>
                <p:nvPr/>
              </p:nvSpPr>
              <p:spPr bwMode="auto">
                <a:xfrm flipV="1">
                  <a:off x="2030"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5" name="Line 341"/>
                <p:cNvSpPr>
                  <a:spLocks noChangeShapeType="1"/>
                </p:cNvSpPr>
                <p:nvPr/>
              </p:nvSpPr>
              <p:spPr bwMode="auto">
                <a:xfrm flipV="1">
                  <a:off x="2030"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6" name="Line 342"/>
                <p:cNvSpPr>
                  <a:spLocks noChangeShapeType="1"/>
                </p:cNvSpPr>
                <p:nvPr/>
              </p:nvSpPr>
              <p:spPr bwMode="auto">
                <a:xfrm flipV="1">
                  <a:off x="2030"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7" name="Line 343"/>
                <p:cNvSpPr>
                  <a:spLocks noChangeShapeType="1"/>
                </p:cNvSpPr>
                <p:nvPr/>
              </p:nvSpPr>
              <p:spPr bwMode="auto">
                <a:xfrm flipV="1">
                  <a:off x="2030"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8" name="Line 344"/>
                <p:cNvSpPr>
                  <a:spLocks noChangeShapeType="1"/>
                </p:cNvSpPr>
                <p:nvPr/>
              </p:nvSpPr>
              <p:spPr bwMode="auto">
                <a:xfrm flipV="1">
                  <a:off x="2030"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9" name="Line 345"/>
                <p:cNvSpPr>
                  <a:spLocks noChangeShapeType="1"/>
                </p:cNvSpPr>
                <p:nvPr/>
              </p:nvSpPr>
              <p:spPr bwMode="auto">
                <a:xfrm flipV="1">
                  <a:off x="2030"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0" name="Line 346"/>
                <p:cNvSpPr>
                  <a:spLocks noChangeShapeType="1"/>
                </p:cNvSpPr>
                <p:nvPr/>
              </p:nvSpPr>
              <p:spPr bwMode="auto">
                <a:xfrm flipV="1">
                  <a:off x="2030"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1" name="Line 347"/>
                <p:cNvSpPr>
                  <a:spLocks noChangeShapeType="1"/>
                </p:cNvSpPr>
                <p:nvPr/>
              </p:nvSpPr>
              <p:spPr bwMode="auto">
                <a:xfrm flipV="1">
                  <a:off x="2030"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2" name="Line 348"/>
                <p:cNvSpPr>
                  <a:spLocks noChangeShapeType="1"/>
                </p:cNvSpPr>
                <p:nvPr/>
              </p:nvSpPr>
              <p:spPr bwMode="auto">
                <a:xfrm flipV="1">
                  <a:off x="2030"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3" name="Line 349"/>
                <p:cNvSpPr>
                  <a:spLocks noChangeShapeType="1"/>
                </p:cNvSpPr>
                <p:nvPr/>
              </p:nvSpPr>
              <p:spPr bwMode="auto">
                <a:xfrm flipV="1">
                  <a:off x="2030"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4" name="Line 350"/>
                <p:cNvSpPr>
                  <a:spLocks noChangeShapeType="1"/>
                </p:cNvSpPr>
                <p:nvPr/>
              </p:nvSpPr>
              <p:spPr bwMode="auto">
                <a:xfrm flipV="1">
                  <a:off x="2030"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5" name="Line 351"/>
                <p:cNvSpPr>
                  <a:spLocks noChangeShapeType="1"/>
                </p:cNvSpPr>
                <p:nvPr/>
              </p:nvSpPr>
              <p:spPr bwMode="auto">
                <a:xfrm flipV="1">
                  <a:off x="2030"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6" name="Line 352"/>
                <p:cNvSpPr>
                  <a:spLocks noChangeShapeType="1"/>
                </p:cNvSpPr>
                <p:nvPr/>
              </p:nvSpPr>
              <p:spPr bwMode="auto">
                <a:xfrm flipV="1">
                  <a:off x="2030"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7" name="Line 353"/>
                <p:cNvSpPr>
                  <a:spLocks noChangeShapeType="1"/>
                </p:cNvSpPr>
                <p:nvPr/>
              </p:nvSpPr>
              <p:spPr bwMode="auto">
                <a:xfrm flipV="1">
                  <a:off x="2030"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8" name="Line 354"/>
                <p:cNvSpPr>
                  <a:spLocks noChangeShapeType="1"/>
                </p:cNvSpPr>
                <p:nvPr/>
              </p:nvSpPr>
              <p:spPr bwMode="auto">
                <a:xfrm flipV="1">
                  <a:off x="2030"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9" name="Line 355"/>
                <p:cNvSpPr>
                  <a:spLocks noChangeShapeType="1"/>
                </p:cNvSpPr>
                <p:nvPr/>
              </p:nvSpPr>
              <p:spPr bwMode="auto">
                <a:xfrm flipV="1">
                  <a:off x="2030"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0" name="Line 356"/>
                <p:cNvSpPr>
                  <a:spLocks noChangeShapeType="1"/>
                </p:cNvSpPr>
                <p:nvPr/>
              </p:nvSpPr>
              <p:spPr bwMode="auto">
                <a:xfrm flipV="1">
                  <a:off x="2030"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1" name="Line 357"/>
                <p:cNvSpPr>
                  <a:spLocks noChangeShapeType="1"/>
                </p:cNvSpPr>
                <p:nvPr/>
              </p:nvSpPr>
              <p:spPr bwMode="auto">
                <a:xfrm flipV="1">
                  <a:off x="2030"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2" name="Line 358"/>
                <p:cNvSpPr>
                  <a:spLocks noChangeShapeType="1"/>
                </p:cNvSpPr>
                <p:nvPr/>
              </p:nvSpPr>
              <p:spPr bwMode="auto">
                <a:xfrm flipV="1">
                  <a:off x="2030"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3" name="Line 359"/>
                <p:cNvSpPr>
                  <a:spLocks noChangeShapeType="1"/>
                </p:cNvSpPr>
                <p:nvPr/>
              </p:nvSpPr>
              <p:spPr bwMode="auto">
                <a:xfrm flipV="1">
                  <a:off x="2030"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4" name="Line 360"/>
                <p:cNvSpPr>
                  <a:spLocks noChangeShapeType="1"/>
                </p:cNvSpPr>
                <p:nvPr/>
              </p:nvSpPr>
              <p:spPr bwMode="auto">
                <a:xfrm flipV="1">
                  <a:off x="2030"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5" name="Line 361"/>
                <p:cNvSpPr>
                  <a:spLocks noChangeShapeType="1"/>
                </p:cNvSpPr>
                <p:nvPr/>
              </p:nvSpPr>
              <p:spPr bwMode="auto">
                <a:xfrm flipV="1">
                  <a:off x="2030"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6" name="Line 362"/>
                <p:cNvSpPr>
                  <a:spLocks noChangeShapeType="1"/>
                </p:cNvSpPr>
                <p:nvPr/>
              </p:nvSpPr>
              <p:spPr bwMode="auto">
                <a:xfrm flipV="1">
                  <a:off x="2030"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7" name="Line 363"/>
                <p:cNvSpPr>
                  <a:spLocks noChangeShapeType="1"/>
                </p:cNvSpPr>
                <p:nvPr/>
              </p:nvSpPr>
              <p:spPr bwMode="auto">
                <a:xfrm flipV="1">
                  <a:off x="2030"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8" name="Line 364"/>
                <p:cNvSpPr>
                  <a:spLocks noChangeShapeType="1"/>
                </p:cNvSpPr>
                <p:nvPr/>
              </p:nvSpPr>
              <p:spPr bwMode="auto">
                <a:xfrm flipV="1">
                  <a:off x="2030"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9" name="Line 365"/>
                <p:cNvSpPr>
                  <a:spLocks noChangeShapeType="1"/>
                </p:cNvSpPr>
                <p:nvPr/>
              </p:nvSpPr>
              <p:spPr bwMode="auto">
                <a:xfrm flipV="1">
                  <a:off x="2030"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0" name="Line 366"/>
                <p:cNvSpPr>
                  <a:spLocks noChangeShapeType="1"/>
                </p:cNvSpPr>
                <p:nvPr/>
              </p:nvSpPr>
              <p:spPr bwMode="auto">
                <a:xfrm flipV="1">
                  <a:off x="2030"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1" name="Line 367"/>
                <p:cNvSpPr>
                  <a:spLocks noChangeShapeType="1"/>
                </p:cNvSpPr>
                <p:nvPr/>
              </p:nvSpPr>
              <p:spPr bwMode="auto">
                <a:xfrm flipV="1">
                  <a:off x="2030"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2" name="Line 368"/>
                <p:cNvSpPr>
                  <a:spLocks noChangeShapeType="1"/>
                </p:cNvSpPr>
                <p:nvPr/>
              </p:nvSpPr>
              <p:spPr bwMode="auto">
                <a:xfrm flipV="1">
                  <a:off x="2030"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3" name="Line 369"/>
                <p:cNvSpPr>
                  <a:spLocks noChangeShapeType="1"/>
                </p:cNvSpPr>
                <p:nvPr/>
              </p:nvSpPr>
              <p:spPr bwMode="auto">
                <a:xfrm flipV="1">
                  <a:off x="2030"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4" name="Line 370"/>
                <p:cNvSpPr>
                  <a:spLocks noChangeShapeType="1"/>
                </p:cNvSpPr>
                <p:nvPr/>
              </p:nvSpPr>
              <p:spPr bwMode="auto">
                <a:xfrm flipV="1">
                  <a:off x="2030"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5" name="Line 371"/>
                <p:cNvSpPr>
                  <a:spLocks noChangeShapeType="1"/>
                </p:cNvSpPr>
                <p:nvPr/>
              </p:nvSpPr>
              <p:spPr bwMode="auto">
                <a:xfrm flipV="1">
                  <a:off x="2030"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6" name="Line 372"/>
                <p:cNvSpPr>
                  <a:spLocks noChangeShapeType="1"/>
                </p:cNvSpPr>
                <p:nvPr/>
              </p:nvSpPr>
              <p:spPr bwMode="auto">
                <a:xfrm flipV="1">
                  <a:off x="2030"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7" name="Line 373"/>
                <p:cNvSpPr>
                  <a:spLocks noChangeShapeType="1"/>
                </p:cNvSpPr>
                <p:nvPr/>
              </p:nvSpPr>
              <p:spPr bwMode="auto">
                <a:xfrm flipV="1">
                  <a:off x="2030"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8" name="Line 374"/>
                <p:cNvSpPr>
                  <a:spLocks noChangeShapeType="1"/>
                </p:cNvSpPr>
                <p:nvPr/>
              </p:nvSpPr>
              <p:spPr bwMode="auto">
                <a:xfrm flipV="1">
                  <a:off x="2030"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9" name="Line 375"/>
                <p:cNvSpPr>
                  <a:spLocks noChangeShapeType="1"/>
                </p:cNvSpPr>
                <p:nvPr/>
              </p:nvSpPr>
              <p:spPr bwMode="auto">
                <a:xfrm flipV="1">
                  <a:off x="2030"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0" name="Line 376"/>
                <p:cNvSpPr>
                  <a:spLocks noChangeShapeType="1"/>
                </p:cNvSpPr>
                <p:nvPr/>
              </p:nvSpPr>
              <p:spPr bwMode="auto">
                <a:xfrm flipV="1">
                  <a:off x="2030"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1" name="Line 377"/>
                <p:cNvSpPr>
                  <a:spLocks noChangeShapeType="1"/>
                </p:cNvSpPr>
                <p:nvPr/>
              </p:nvSpPr>
              <p:spPr bwMode="auto">
                <a:xfrm flipV="1">
                  <a:off x="2030"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2" name="Line 378"/>
                <p:cNvSpPr>
                  <a:spLocks noChangeShapeType="1"/>
                </p:cNvSpPr>
                <p:nvPr/>
              </p:nvSpPr>
              <p:spPr bwMode="auto">
                <a:xfrm flipV="1">
                  <a:off x="2030"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3" name="Line 379"/>
                <p:cNvSpPr>
                  <a:spLocks noChangeShapeType="1"/>
                </p:cNvSpPr>
                <p:nvPr/>
              </p:nvSpPr>
              <p:spPr bwMode="auto">
                <a:xfrm flipV="1">
                  <a:off x="2030"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4" name="Line 380"/>
                <p:cNvSpPr>
                  <a:spLocks noChangeShapeType="1"/>
                </p:cNvSpPr>
                <p:nvPr/>
              </p:nvSpPr>
              <p:spPr bwMode="auto">
                <a:xfrm flipV="1">
                  <a:off x="2030"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5" name="Line 381"/>
                <p:cNvSpPr>
                  <a:spLocks noChangeShapeType="1"/>
                </p:cNvSpPr>
                <p:nvPr/>
              </p:nvSpPr>
              <p:spPr bwMode="auto">
                <a:xfrm flipV="1">
                  <a:off x="2030"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6" name="Line 382"/>
                <p:cNvSpPr>
                  <a:spLocks noChangeShapeType="1"/>
                </p:cNvSpPr>
                <p:nvPr/>
              </p:nvSpPr>
              <p:spPr bwMode="auto">
                <a:xfrm flipV="1">
                  <a:off x="2030"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7" name="Line 383"/>
                <p:cNvSpPr>
                  <a:spLocks noChangeShapeType="1"/>
                </p:cNvSpPr>
                <p:nvPr/>
              </p:nvSpPr>
              <p:spPr bwMode="auto">
                <a:xfrm flipV="1">
                  <a:off x="2030"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8" name="Line 384"/>
                <p:cNvSpPr>
                  <a:spLocks noChangeShapeType="1"/>
                </p:cNvSpPr>
                <p:nvPr/>
              </p:nvSpPr>
              <p:spPr bwMode="auto">
                <a:xfrm flipV="1">
                  <a:off x="2030"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9" name="Line 385"/>
                <p:cNvSpPr>
                  <a:spLocks noChangeShapeType="1"/>
                </p:cNvSpPr>
                <p:nvPr/>
              </p:nvSpPr>
              <p:spPr bwMode="auto">
                <a:xfrm flipV="1">
                  <a:off x="2030"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0" name="Line 386"/>
                <p:cNvSpPr>
                  <a:spLocks noChangeShapeType="1"/>
                </p:cNvSpPr>
                <p:nvPr/>
              </p:nvSpPr>
              <p:spPr bwMode="auto">
                <a:xfrm flipV="1">
                  <a:off x="2030"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1" name="Line 387"/>
                <p:cNvSpPr>
                  <a:spLocks noChangeShapeType="1"/>
                </p:cNvSpPr>
                <p:nvPr/>
              </p:nvSpPr>
              <p:spPr bwMode="auto">
                <a:xfrm flipV="1">
                  <a:off x="2030"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2" name="Line 388"/>
                <p:cNvSpPr>
                  <a:spLocks noChangeShapeType="1"/>
                </p:cNvSpPr>
                <p:nvPr/>
              </p:nvSpPr>
              <p:spPr bwMode="auto">
                <a:xfrm flipV="1">
                  <a:off x="2030"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3" name="Line 389"/>
                <p:cNvSpPr>
                  <a:spLocks noChangeShapeType="1"/>
                </p:cNvSpPr>
                <p:nvPr/>
              </p:nvSpPr>
              <p:spPr bwMode="auto">
                <a:xfrm flipV="1">
                  <a:off x="2030"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4" name="Line 390"/>
                <p:cNvSpPr>
                  <a:spLocks noChangeShapeType="1"/>
                </p:cNvSpPr>
                <p:nvPr/>
              </p:nvSpPr>
              <p:spPr bwMode="auto">
                <a:xfrm flipV="1">
                  <a:off x="2030"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5" name="Line 391"/>
                <p:cNvSpPr>
                  <a:spLocks noChangeShapeType="1"/>
                </p:cNvSpPr>
                <p:nvPr/>
              </p:nvSpPr>
              <p:spPr bwMode="auto">
                <a:xfrm flipV="1">
                  <a:off x="2030"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6" name="Line 392"/>
                <p:cNvSpPr>
                  <a:spLocks noChangeShapeType="1"/>
                </p:cNvSpPr>
                <p:nvPr/>
              </p:nvSpPr>
              <p:spPr bwMode="auto">
                <a:xfrm flipV="1">
                  <a:off x="2030"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7" name="Line 393"/>
                <p:cNvSpPr>
                  <a:spLocks noChangeShapeType="1"/>
                </p:cNvSpPr>
                <p:nvPr/>
              </p:nvSpPr>
              <p:spPr bwMode="auto">
                <a:xfrm flipV="1">
                  <a:off x="2030"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8" name="Line 394"/>
                <p:cNvSpPr>
                  <a:spLocks noChangeShapeType="1"/>
                </p:cNvSpPr>
                <p:nvPr/>
              </p:nvSpPr>
              <p:spPr bwMode="auto">
                <a:xfrm flipV="1">
                  <a:off x="2030"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9" name="Line 395"/>
                <p:cNvSpPr>
                  <a:spLocks noChangeShapeType="1"/>
                </p:cNvSpPr>
                <p:nvPr/>
              </p:nvSpPr>
              <p:spPr bwMode="auto">
                <a:xfrm flipV="1">
                  <a:off x="2030"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0" name="Line 396"/>
                <p:cNvSpPr>
                  <a:spLocks noChangeShapeType="1"/>
                </p:cNvSpPr>
                <p:nvPr/>
              </p:nvSpPr>
              <p:spPr bwMode="auto">
                <a:xfrm flipV="1">
                  <a:off x="2030"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1" name="Line 397"/>
                <p:cNvSpPr>
                  <a:spLocks noChangeShapeType="1"/>
                </p:cNvSpPr>
                <p:nvPr/>
              </p:nvSpPr>
              <p:spPr bwMode="auto">
                <a:xfrm flipV="1">
                  <a:off x="2030"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2" name="Line 398"/>
                <p:cNvSpPr>
                  <a:spLocks noChangeShapeType="1"/>
                </p:cNvSpPr>
                <p:nvPr/>
              </p:nvSpPr>
              <p:spPr bwMode="auto">
                <a:xfrm flipV="1">
                  <a:off x="2030"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3" name="Line 399"/>
                <p:cNvSpPr>
                  <a:spLocks noChangeShapeType="1"/>
                </p:cNvSpPr>
                <p:nvPr/>
              </p:nvSpPr>
              <p:spPr bwMode="auto">
                <a:xfrm flipV="1">
                  <a:off x="2030"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4" name="Line 400"/>
                <p:cNvSpPr>
                  <a:spLocks noChangeShapeType="1"/>
                </p:cNvSpPr>
                <p:nvPr/>
              </p:nvSpPr>
              <p:spPr bwMode="auto">
                <a:xfrm flipV="1">
                  <a:off x="2030"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5" name="Line 401"/>
                <p:cNvSpPr>
                  <a:spLocks noChangeShapeType="1"/>
                </p:cNvSpPr>
                <p:nvPr/>
              </p:nvSpPr>
              <p:spPr bwMode="auto">
                <a:xfrm flipV="1">
                  <a:off x="2030"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6" name="Line 402"/>
                <p:cNvSpPr>
                  <a:spLocks noChangeShapeType="1"/>
                </p:cNvSpPr>
                <p:nvPr/>
              </p:nvSpPr>
              <p:spPr bwMode="auto">
                <a:xfrm flipV="1">
                  <a:off x="2030"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7" name="Line 403"/>
                <p:cNvSpPr>
                  <a:spLocks noChangeShapeType="1"/>
                </p:cNvSpPr>
                <p:nvPr/>
              </p:nvSpPr>
              <p:spPr bwMode="auto">
                <a:xfrm flipV="1">
                  <a:off x="2030"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8" name="Line 404"/>
                <p:cNvSpPr>
                  <a:spLocks noChangeShapeType="1"/>
                </p:cNvSpPr>
                <p:nvPr/>
              </p:nvSpPr>
              <p:spPr bwMode="auto">
                <a:xfrm flipV="1">
                  <a:off x="2030"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9" name="Line 405"/>
                <p:cNvSpPr>
                  <a:spLocks noChangeShapeType="1"/>
                </p:cNvSpPr>
                <p:nvPr/>
              </p:nvSpPr>
              <p:spPr bwMode="auto">
                <a:xfrm flipV="1">
                  <a:off x="2030"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6" name="Group 607"/>
              <p:cNvGrpSpPr>
                <a:grpSpLocks/>
              </p:cNvGrpSpPr>
              <p:nvPr/>
            </p:nvGrpSpPr>
            <p:grpSpPr bwMode="auto">
              <a:xfrm>
                <a:off x="3222625" y="552450"/>
                <a:ext cx="1646238" cy="4256088"/>
                <a:chOff x="2030" y="348"/>
                <a:chExt cx="1037" cy="2681"/>
              </a:xfrm>
            </p:grpSpPr>
            <p:sp>
              <p:nvSpPr>
                <p:cNvPr id="15700" name="Line 407"/>
                <p:cNvSpPr>
                  <a:spLocks noChangeShapeType="1"/>
                </p:cNvSpPr>
                <p:nvPr/>
              </p:nvSpPr>
              <p:spPr bwMode="auto">
                <a:xfrm flipV="1">
                  <a:off x="2030"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1" name="Line 408"/>
                <p:cNvSpPr>
                  <a:spLocks noChangeShapeType="1"/>
                </p:cNvSpPr>
                <p:nvPr/>
              </p:nvSpPr>
              <p:spPr bwMode="auto">
                <a:xfrm flipV="1">
                  <a:off x="2030"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2" name="Line 409"/>
                <p:cNvSpPr>
                  <a:spLocks noChangeShapeType="1"/>
                </p:cNvSpPr>
                <p:nvPr/>
              </p:nvSpPr>
              <p:spPr bwMode="auto">
                <a:xfrm flipV="1">
                  <a:off x="2030"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3" name="Line 410"/>
                <p:cNvSpPr>
                  <a:spLocks noChangeShapeType="1"/>
                </p:cNvSpPr>
                <p:nvPr/>
              </p:nvSpPr>
              <p:spPr bwMode="auto">
                <a:xfrm flipV="1">
                  <a:off x="2030"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4" name="Line 411"/>
                <p:cNvSpPr>
                  <a:spLocks noChangeShapeType="1"/>
                </p:cNvSpPr>
                <p:nvPr/>
              </p:nvSpPr>
              <p:spPr bwMode="auto">
                <a:xfrm flipV="1">
                  <a:off x="2030"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5" name="Line 412"/>
                <p:cNvSpPr>
                  <a:spLocks noChangeShapeType="1"/>
                </p:cNvSpPr>
                <p:nvPr/>
              </p:nvSpPr>
              <p:spPr bwMode="auto">
                <a:xfrm flipV="1">
                  <a:off x="2030"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6" name="Line 413"/>
                <p:cNvSpPr>
                  <a:spLocks noChangeShapeType="1"/>
                </p:cNvSpPr>
                <p:nvPr/>
              </p:nvSpPr>
              <p:spPr bwMode="auto">
                <a:xfrm flipV="1">
                  <a:off x="2030"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7" name="Line 414"/>
                <p:cNvSpPr>
                  <a:spLocks noChangeShapeType="1"/>
                </p:cNvSpPr>
                <p:nvPr/>
              </p:nvSpPr>
              <p:spPr bwMode="auto">
                <a:xfrm flipV="1">
                  <a:off x="2030"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8" name="Line 415"/>
                <p:cNvSpPr>
                  <a:spLocks noChangeShapeType="1"/>
                </p:cNvSpPr>
                <p:nvPr/>
              </p:nvSpPr>
              <p:spPr bwMode="auto">
                <a:xfrm flipV="1">
                  <a:off x="3067"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9" name="Line 416"/>
                <p:cNvSpPr>
                  <a:spLocks noChangeShapeType="1"/>
                </p:cNvSpPr>
                <p:nvPr/>
              </p:nvSpPr>
              <p:spPr bwMode="auto">
                <a:xfrm flipV="1">
                  <a:off x="3067"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0" name="Line 417"/>
                <p:cNvSpPr>
                  <a:spLocks noChangeShapeType="1"/>
                </p:cNvSpPr>
                <p:nvPr/>
              </p:nvSpPr>
              <p:spPr bwMode="auto">
                <a:xfrm flipV="1">
                  <a:off x="3067"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1" name="Line 418"/>
                <p:cNvSpPr>
                  <a:spLocks noChangeShapeType="1"/>
                </p:cNvSpPr>
                <p:nvPr/>
              </p:nvSpPr>
              <p:spPr bwMode="auto">
                <a:xfrm flipV="1">
                  <a:off x="3067"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2" name="Line 419"/>
                <p:cNvSpPr>
                  <a:spLocks noChangeShapeType="1"/>
                </p:cNvSpPr>
                <p:nvPr/>
              </p:nvSpPr>
              <p:spPr bwMode="auto">
                <a:xfrm flipV="1">
                  <a:off x="3067"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3" name="Line 420"/>
                <p:cNvSpPr>
                  <a:spLocks noChangeShapeType="1"/>
                </p:cNvSpPr>
                <p:nvPr/>
              </p:nvSpPr>
              <p:spPr bwMode="auto">
                <a:xfrm flipV="1">
                  <a:off x="3067"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4" name="Line 421"/>
                <p:cNvSpPr>
                  <a:spLocks noChangeShapeType="1"/>
                </p:cNvSpPr>
                <p:nvPr/>
              </p:nvSpPr>
              <p:spPr bwMode="auto">
                <a:xfrm flipV="1">
                  <a:off x="3067"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5" name="Line 422"/>
                <p:cNvSpPr>
                  <a:spLocks noChangeShapeType="1"/>
                </p:cNvSpPr>
                <p:nvPr/>
              </p:nvSpPr>
              <p:spPr bwMode="auto">
                <a:xfrm flipV="1">
                  <a:off x="3067"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6" name="Line 423"/>
                <p:cNvSpPr>
                  <a:spLocks noChangeShapeType="1"/>
                </p:cNvSpPr>
                <p:nvPr/>
              </p:nvSpPr>
              <p:spPr bwMode="auto">
                <a:xfrm flipV="1">
                  <a:off x="3067"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7" name="Line 424"/>
                <p:cNvSpPr>
                  <a:spLocks noChangeShapeType="1"/>
                </p:cNvSpPr>
                <p:nvPr/>
              </p:nvSpPr>
              <p:spPr bwMode="auto">
                <a:xfrm flipV="1">
                  <a:off x="3067"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8" name="Line 425"/>
                <p:cNvSpPr>
                  <a:spLocks noChangeShapeType="1"/>
                </p:cNvSpPr>
                <p:nvPr/>
              </p:nvSpPr>
              <p:spPr bwMode="auto">
                <a:xfrm flipV="1">
                  <a:off x="3067"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9" name="Line 426"/>
                <p:cNvSpPr>
                  <a:spLocks noChangeShapeType="1"/>
                </p:cNvSpPr>
                <p:nvPr/>
              </p:nvSpPr>
              <p:spPr bwMode="auto">
                <a:xfrm flipV="1">
                  <a:off x="3067"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0" name="Line 427"/>
                <p:cNvSpPr>
                  <a:spLocks noChangeShapeType="1"/>
                </p:cNvSpPr>
                <p:nvPr/>
              </p:nvSpPr>
              <p:spPr bwMode="auto">
                <a:xfrm flipV="1">
                  <a:off x="3067"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1" name="Line 428"/>
                <p:cNvSpPr>
                  <a:spLocks noChangeShapeType="1"/>
                </p:cNvSpPr>
                <p:nvPr/>
              </p:nvSpPr>
              <p:spPr bwMode="auto">
                <a:xfrm flipV="1">
                  <a:off x="3067"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2" name="Line 429"/>
                <p:cNvSpPr>
                  <a:spLocks noChangeShapeType="1"/>
                </p:cNvSpPr>
                <p:nvPr/>
              </p:nvSpPr>
              <p:spPr bwMode="auto">
                <a:xfrm flipV="1">
                  <a:off x="3067"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3" name="Line 430"/>
                <p:cNvSpPr>
                  <a:spLocks noChangeShapeType="1"/>
                </p:cNvSpPr>
                <p:nvPr/>
              </p:nvSpPr>
              <p:spPr bwMode="auto">
                <a:xfrm flipV="1">
                  <a:off x="3067"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4" name="Line 431"/>
                <p:cNvSpPr>
                  <a:spLocks noChangeShapeType="1"/>
                </p:cNvSpPr>
                <p:nvPr/>
              </p:nvSpPr>
              <p:spPr bwMode="auto">
                <a:xfrm flipV="1">
                  <a:off x="3067"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5" name="Line 432"/>
                <p:cNvSpPr>
                  <a:spLocks noChangeShapeType="1"/>
                </p:cNvSpPr>
                <p:nvPr/>
              </p:nvSpPr>
              <p:spPr bwMode="auto">
                <a:xfrm flipV="1">
                  <a:off x="3067"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6" name="Line 433"/>
                <p:cNvSpPr>
                  <a:spLocks noChangeShapeType="1"/>
                </p:cNvSpPr>
                <p:nvPr/>
              </p:nvSpPr>
              <p:spPr bwMode="auto">
                <a:xfrm flipV="1">
                  <a:off x="3067"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7" name="Line 434"/>
                <p:cNvSpPr>
                  <a:spLocks noChangeShapeType="1"/>
                </p:cNvSpPr>
                <p:nvPr/>
              </p:nvSpPr>
              <p:spPr bwMode="auto">
                <a:xfrm flipV="1">
                  <a:off x="3067"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8" name="Line 435"/>
                <p:cNvSpPr>
                  <a:spLocks noChangeShapeType="1"/>
                </p:cNvSpPr>
                <p:nvPr/>
              </p:nvSpPr>
              <p:spPr bwMode="auto">
                <a:xfrm flipV="1">
                  <a:off x="3067"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9" name="Line 436"/>
                <p:cNvSpPr>
                  <a:spLocks noChangeShapeType="1"/>
                </p:cNvSpPr>
                <p:nvPr/>
              </p:nvSpPr>
              <p:spPr bwMode="auto">
                <a:xfrm flipV="1">
                  <a:off x="3067"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0" name="Line 437"/>
                <p:cNvSpPr>
                  <a:spLocks noChangeShapeType="1"/>
                </p:cNvSpPr>
                <p:nvPr/>
              </p:nvSpPr>
              <p:spPr bwMode="auto">
                <a:xfrm flipV="1">
                  <a:off x="3067"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1" name="Line 438"/>
                <p:cNvSpPr>
                  <a:spLocks noChangeShapeType="1"/>
                </p:cNvSpPr>
                <p:nvPr/>
              </p:nvSpPr>
              <p:spPr bwMode="auto">
                <a:xfrm flipV="1">
                  <a:off x="3067"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2" name="Line 439"/>
                <p:cNvSpPr>
                  <a:spLocks noChangeShapeType="1"/>
                </p:cNvSpPr>
                <p:nvPr/>
              </p:nvSpPr>
              <p:spPr bwMode="auto">
                <a:xfrm flipV="1">
                  <a:off x="3067"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3" name="Line 440"/>
                <p:cNvSpPr>
                  <a:spLocks noChangeShapeType="1"/>
                </p:cNvSpPr>
                <p:nvPr/>
              </p:nvSpPr>
              <p:spPr bwMode="auto">
                <a:xfrm flipV="1">
                  <a:off x="3067"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4" name="Line 441"/>
                <p:cNvSpPr>
                  <a:spLocks noChangeShapeType="1"/>
                </p:cNvSpPr>
                <p:nvPr/>
              </p:nvSpPr>
              <p:spPr bwMode="auto">
                <a:xfrm flipV="1">
                  <a:off x="3067"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5" name="Line 442"/>
                <p:cNvSpPr>
                  <a:spLocks noChangeShapeType="1"/>
                </p:cNvSpPr>
                <p:nvPr/>
              </p:nvSpPr>
              <p:spPr bwMode="auto">
                <a:xfrm flipV="1">
                  <a:off x="3067"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6" name="Line 443"/>
                <p:cNvSpPr>
                  <a:spLocks noChangeShapeType="1"/>
                </p:cNvSpPr>
                <p:nvPr/>
              </p:nvSpPr>
              <p:spPr bwMode="auto">
                <a:xfrm flipV="1">
                  <a:off x="3067"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7" name="Line 444"/>
                <p:cNvSpPr>
                  <a:spLocks noChangeShapeType="1"/>
                </p:cNvSpPr>
                <p:nvPr/>
              </p:nvSpPr>
              <p:spPr bwMode="auto">
                <a:xfrm flipV="1">
                  <a:off x="3067"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8" name="Line 445"/>
                <p:cNvSpPr>
                  <a:spLocks noChangeShapeType="1"/>
                </p:cNvSpPr>
                <p:nvPr/>
              </p:nvSpPr>
              <p:spPr bwMode="auto">
                <a:xfrm flipV="1">
                  <a:off x="3067"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9" name="Line 446"/>
                <p:cNvSpPr>
                  <a:spLocks noChangeShapeType="1"/>
                </p:cNvSpPr>
                <p:nvPr/>
              </p:nvSpPr>
              <p:spPr bwMode="auto">
                <a:xfrm flipV="1">
                  <a:off x="3067"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0" name="Line 447"/>
                <p:cNvSpPr>
                  <a:spLocks noChangeShapeType="1"/>
                </p:cNvSpPr>
                <p:nvPr/>
              </p:nvSpPr>
              <p:spPr bwMode="auto">
                <a:xfrm flipV="1">
                  <a:off x="3067"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1" name="Line 448"/>
                <p:cNvSpPr>
                  <a:spLocks noChangeShapeType="1"/>
                </p:cNvSpPr>
                <p:nvPr/>
              </p:nvSpPr>
              <p:spPr bwMode="auto">
                <a:xfrm flipV="1">
                  <a:off x="3067"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2" name="Line 449"/>
                <p:cNvSpPr>
                  <a:spLocks noChangeShapeType="1"/>
                </p:cNvSpPr>
                <p:nvPr/>
              </p:nvSpPr>
              <p:spPr bwMode="auto">
                <a:xfrm flipV="1">
                  <a:off x="3067"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3" name="Line 450"/>
                <p:cNvSpPr>
                  <a:spLocks noChangeShapeType="1"/>
                </p:cNvSpPr>
                <p:nvPr/>
              </p:nvSpPr>
              <p:spPr bwMode="auto">
                <a:xfrm flipV="1">
                  <a:off x="3067"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4" name="Line 451"/>
                <p:cNvSpPr>
                  <a:spLocks noChangeShapeType="1"/>
                </p:cNvSpPr>
                <p:nvPr/>
              </p:nvSpPr>
              <p:spPr bwMode="auto">
                <a:xfrm flipV="1">
                  <a:off x="3067"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5" name="Line 452"/>
                <p:cNvSpPr>
                  <a:spLocks noChangeShapeType="1"/>
                </p:cNvSpPr>
                <p:nvPr/>
              </p:nvSpPr>
              <p:spPr bwMode="auto">
                <a:xfrm flipV="1">
                  <a:off x="3067"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6" name="Line 453"/>
                <p:cNvSpPr>
                  <a:spLocks noChangeShapeType="1"/>
                </p:cNvSpPr>
                <p:nvPr/>
              </p:nvSpPr>
              <p:spPr bwMode="auto">
                <a:xfrm flipV="1">
                  <a:off x="3067"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7" name="Line 454"/>
                <p:cNvSpPr>
                  <a:spLocks noChangeShapeType="1"/>
                </p:cNvSpPr>
                <p:nvPr/>
              </p:nvSpPr>
              <p:spPr bwMode="auto">
                <a:xfrm flipV="1">
                  <a:off x="3067"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8" name="Line 455"/>
                <p:cNvSpPr>
                  <a:spLocks noChangeShapeType="1"/>
                </p:cNvSpPr>
                <p:nvPr/>
              </p:nvSpPr>
              <p:spPr bwMode="auto">
                <a:xfrm flipV="1">
                  <a:off x="3067"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9" name="Line 456"/>
                <p:cNvSpPr>
                  <a:spLocks noChangeShapeType="1"/>
                </p:cNvSpPr>
                <p:nvPr/>
              </p:nvSpPr>
              <p:spPr bwMode="auto">
                <a:xfrm flipV="1">
                  <a:off x="3067"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0" name="Line 457"/>
                <p:cNvSpPr>
                  <a:spLocks noChangeShapeType="1"/>
                </p:cNvSpPr>
                <p:nvPr/>
              </p:nvSpPr>
              <p:spPr bwMode="auto">
                <a:xfrm flipV="1">
                  <a:off x="3067"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1" name="Line 458"/>
                <p:cNvSpPr>
                  <a:spLocks noChangeShapeType="1"/>
                </p:cNvSpPr>
                <p:nvPr/>
              </p:nvSpPr>
              <p:spPr bwMode="auto">
                <a:xfrm flipV="1">
                  <a:off x="3067"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2" name="Line 459"/>
                <p:cNvSpPr>
                  <a:spLocks noChangeShapeType="1"/>
                </p:cNvSpPr>
                <p:nvPr/>
              </p:nvSpPr>
              <p:spPr bwMode="auto">
                <a:xfrm flipV="1">
                  <a:off x="3067"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3" name="Line 460"/>
                <p:cNvSpPr>
                  <a:spLocks noChangeShapeType="1"/>
                </p:cNvSpPr>
                <p:nvPr/>
              </p:nvSpPr>
              <p:spPr bwMode="auto">
                <a:xfrm flipV="1">
                  <a:off x="3067"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4" name="Line 461"/>
                <p:cNvSpPr>
                  <a:spLocks noChangeShapeType="1"/>
                </p:cNvSpPr>
                <p:nvPr/>
              </p:nvSpPr>
              <p:spPr bwMode="auto">
                <a:xfrm flipV="1">
                  <a:off x="3067"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5" name="Line 462"/>
                <p:cNvSpPr>
                  <a:spLocks noChangeShapeType="1"/>
                </p:cNvSpPr>
                <p:nvPr/>
              </p:nvSpPr>
              <p:spPr bwMode="auto">
                <a:xfrm flipV="1">
                  <a:off x="3067"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6" name="Line 463"/>
                <p:cNvSpPr>
                  <a:spLocks noChangeShapeType="1"/>
                </p:cNvSpPr>
                <p:nvPr/>
              </p:nvSpPr>
              <p:spPr bwMode="auto">
                <a:xfrm flipV="1">
                  <a:off x="3067"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7" name="Line 464"/>
                <p:cNvSpPr>
                  <a:spLocks noChangeShapeType="1"/>
                </p:cNvSpPr>
                <p:nvPr/>
              </p:nvSpPr>
              <p:spPr bwMode="auto">
                <a:xfrm flipV="1">
                  <a:off x="3067"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8" name="Line 465"/>
                <p:cNvSpPr>
                  <a:spLocks noChangeShapeType="1"/>
                </p:cNvSpPr>
                <p:nvPr/>
              </p:nvSpPr>
              <p:spPr bwMode="auto">
                <a:xfrm flipV="1">
                  <a:off x="3067"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9" name="Line 466"/>
                <p:cNvSpPr>
                  <a:spLocks noChangeShapeType="1"/>
                </p:cNvSpPr>
                <p:nvPr/>
              </p:nvSpPr>
              <p:spPr bwMode="auto">
                <a:xfrm flipV="1">
                  <a:off x="3067"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0" name="Line 467"/>
                <p:cNvSpPr>
                  <a:spLocks noChangeShapeType="1"/>
                </p:cNvSpPr>
                <p:nvPr/>
              </p:nvSpPr>
              <p:spPr bwMode="auto">
                <a:xfrm flipV="1">
                  <a:off x="3067"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1" name="Line 468"/>
                <p:cNvSpPr>
                  <a:spLocks noChangeShapeType="1"/>
                </p:cNvSpPr>
                <p:nvPr/>
              </p:nvSpPr>
              <p:spPr bwMode="auto">
                <a:xfrm flipV="1">
                  <a:off x="3067"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2" name="Line 469"/>
                <p:cNvSpPr>
                  <a:spLocks noChangeShapeType="1"/>
                </p:cNvSpPr>
                <p:nvPr/>
              </p:nvSpPr>
              <p:spPr bwMode="auto">
                <a:xfrm flipV="1">
                  <a:off x="3067"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3" name="Line 470"/>
                <p:cNvSpPr>
                  <a:spLocks noChangeShapeType="1"/>
                </p:cNvSpPr>
                <p:nvPr/>
              </p:nvSpPr>
              <p:spPr bwMode="auto">
                <a:xfrm flipV="1">
                  <a:off x="3067"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4" name="Line 471"/>
                <p:cNvSpPr>
                  <a:spLocks noChangeShapeType="1"/>
                </p:cNvSpPr>
                <p:nvPr/>
              </p:nvSpPr>
              <p:spPr bwMode="auto">
                <a:xfrm flipV="1">
                  <a:off x="3067"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5" name="Line 472"/>
                <p:cNvSpPr>
                  <a:spLocks noChangeShapeType="1"/>
                </p:cNvSpPr>
                <p:nvPr/>
              </p:nvSpPr>
              <p:spPr bwMode="auto">
                <a:xfrm flipV="1">
                  <a:off x="3067"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6" name="Line 473"/>
                <p:cNvSpPr>
                  <a:spLocks noChangeShapeType="1"/>
                </p:cNvSpPr>
                <p:nvPr/>
              </p:nvSpPr>
              <p:spPr bwMode="auto">
                <a:xfrm flipV="1">
                  <a:off x="3067"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7" name="Line 474"/>
                <p:cNvSpPr>
                  <a:spLocks noChangeShapeType="1"/>
                </p:cNvSpPr>
                <p:nvPr/>
              </p:nvSpPr>
              <p:spPr bwMode="auto">
                <a:xfrm flipV="1">
                  <a:off x="3067"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8" name="Line 475"/>
                <p:cNvSpPr>
                  <a:spLocks noChangeShapeType="1"/>
                </p:cNvSpPr>
                <p:nvPr/>
              </p:nvSpPr>
              <p:spPr bwMode="auto">
                <a:xfrm flipV="1">
                  <a:off x="3067"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9" name="Line 476"/>
                <p:cNvSpPr>
                  <a:spLocks noChangeShapeType="1"/>
                </p:cNvSpPr>
                <p:nvPr/>
              </p:nvSpPr>
              <p:spPr bwMode="auto">
                <a:xfrm flipV="1">
                  <a:off x="3067"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0" name="Line 477"/>
                <p:cNvSpPr>
                  <a:spLocks noChangeShapeType="1"/>
                </p:cNvSpPr>
                <p:nvPr/>
              </p:nvSpPr>
              <p:spPr bwMode="auto">
                <a:xfrm flipV="1">
                  <a:off x="3067"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1" name="Line 478"/>
                <p:cNvSpPr>
                  <a:spLocks noChangeShapeType="1"/>
                </p:cNvSpPr>
                <p:nvPr/>
              </p:nvSpPr>
              <p:spPr bwMode="auto">
                <a:xfrm flipV="1">
                  <a:off x="3067"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2" name="Line 479"/>
                <p:cNvSpPr>
                  <a:spLocks noChangeShapeType="1"/>
                </p:cNvSpPr>
                <p:nvPr/>
              </p:nvSpPr>
              <p:spPr bwMode="auto">
                <a:xfrm flipV="1">
                  <a:off x="3067"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3" name="Line 480"/>
                <p:cNvSpPr>
                  <a:spLocks noChangeShapeType="1"/>
                </p:cNvSpPr>
                <p:nvPr/>
              </p:nvSpPr>
              <p:spPr bwMode="auto">
                <a:xfrm flipV="1">
                  <a:off x="3067"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4" name="Line 481"/>
                <p:cNvSpPr>
                  <a:spLocks noChangeShapeType="1"/>
                </p:cNvSpPr>
                <p:nvPr/>
              </p:nvSpPr>
              <p:spPr bwMode="auto">
                <a:xfrm flipV="1">
                  <a:off x="3067"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5" name="Line 482"/>
                <p:cNvSpPr>
                  <a:spLocks noChangeShapeType="1"/>
                </p:cNvSpPr>
                <p:nvPr/>
              </p:nvSpPr>
              <p:spPr bwMode="auto">
                <a:xfrm flipV="1">
                  <a:off x="3067"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6" name="Line 483"/>
                <p:cNvSpPr>
                  <a:spLocks noChangeShapeType="1"/>
                </p:cNvSpPr>
                <p:nvPr/>
              </p:nvSpPr>
              <p:spPr bwMode="auto">
                <a:xfrm flipV="1">
                  <a:off x="3067"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7" name="Line 484"/>
                <p:cNvSpPr>
                  <a:spLocks noChangeShapeType="1"/>
                </p:cNvSpPr>
                <p:nvPr/>
              </p:nvSpPr>
              <p:spPr bwMode="auto">
                <a:xfrm flipV="1">
                  <a:off x="3067"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8" name="Line 485"/>
                <p:cNvSpPr>
                  <a:spLocks noChangeShapeType="1"/>
                </p:cNvSpPr>
                <p:nvPr/>
              </p:nvSpPr>
              <p:spPr bwMode="auto">
                <a:xfrm flipV="1">
                  <a:off x="3067"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9" name="Line 486"/>
                <p:cNvSpPr>
                  <a:spLocks noChangeShapeType="1"/>
                </p:cNvSpPr>
                <p:nvPr/>
              </p:nvSpPr>
              <p:spPr bwMode="auto">
                <a:xfrm flipV="1">
                  <a:off x="3067"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0" name="Line 487"/>
                <p:cNvSpPr>
                  <a:spLocks noChangeShapeType="1"/>
                </p:cNvSpPr>
                <p:nvPr/>
              </p:nvSpPr>
              <p:spPr bwMode="auto">
                <a:xfrm flipV="1">
                  <a:off x="3067"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1" name="Line 488"/>
                <p:cNvSpPr>
                  <a:spLocks noChangeShapeType="1"/>
                </p:cNvSpPr>
                <p:nvPr/>
              </p:nvSpPr>
              <p:spPr bwMode="auto">
                <a:xfrm flipV="1">
                  <a:off x="3067"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2" name="Line 489"/>
                <p:cNvSpPr>
                  <a:spLocks noChangeShapeType="1"/>
                </p:cNvSpPr>
                <p:nvPr/>
              </p:nvSpPr>
              <p:spPr bwMode="auto">
                <a:xfrm flipV="1">
                  <a:off x="3067"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3" name="Line 490"/>
                <p:cNvSpPr>
                  <a:spLocks noChangeShapeType="1"/>
                </p:cNvSpPr>
                <p:nvPr/>
              </p:nvSpPr>
              <p:spPr bwMode="auto">
                <a:xfrm flipV="1">
                  <a:off x="3067"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4" name="Line 491"/>
                <p:cNvSpPr>
                  <a:spLocks noChangeShapeType="1"/>
                </p:cNvSpPr>
                <p:nvPr/>
              </p:nvSpPr>
              <p:spPr bwMode="auto">
                <a:xfrm flipV="1">
                  <a:off x="3067"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5" name="Line 492"/>
                <p:cNvSpPr>
                  <a:spLocks noChangeShapeType="1"/>
                </p:cNvSpPr>
                <p:nvPr/>
              </p:nvSpPr>
              <p:spPr bwMode="auto">
                <a:xfrm flipV="1">
                  <a:off x="3067"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6" name="Line 493"/>
                <p:cNvSpPr>
                  <a:spLocks noChangeShapeType="1"/>
                </p:cNvSpPr>
                <p:nvPr/>
              </p:nvSpPr>
              <p:spPr bwMode="auto">
                <a:xfrm flipV="1">
                  <a:off x="3067"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7" name="Line 494"/>
                <p:cNvSpPr>
                  <a:spLocks noChangeShapeType="1"/>
                </p:cNvSpPr>
                <p:nvPr/>
              </p:nvSpPr>
              <p:spPr bwMode="auto">
                <a:xfrm flipV="1">
                  <a:off x="3067"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8" name="Line 495"/>
                <p:cNvSpPr>
                  <a:spLocks noChangeShapeType="1"/>
                </p:cNvSpPr>
                <p:nvPr/>
              </p:nvSpPr>
              <p:spPr bwMode="auto">
                <a:xfrm flipV="1">
                  <a:off x="3067"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9" name="Line 496"/>
                <p:cNvSpPr>
                  <a:spLocks noChangeShapeType="1"/>
                </p:cNvSpPr>
                <p:nvPr/>
              </p:nvSpPr>
              <p:spPr bwMode="auto">
                <a:xfrm flipV="1">
                  <a:off x="3067"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0" name="Line 497"/>
                <p:cNvSpPr>
                  <a:spLocks noChangeShapeType="1"/>
                </p:cNvSpPr>
                <p:nvPr/>
              </p:nvSpPr>
              <p:spPr bwMode="auto">
                <a:xfrm flipV="1">
                  <a:off x="3067"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1" name="Line 498"/>
                <p:cNvSpPr>
                  <a:spLocks noChangeShapeType="1"/>
                </p:cNvSpPr>
                <p:nvPr/>
              </p:nvSpPr>
              <p:spPr bwMode="auto">
                <a:xfrm flipV="1">
                  <a:off x="3067"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2" name="Line 499"/>
                <p:cNvSpPr>
                  <a:spLocks noChangeShapeType="1"/>
                </p:cNvSpPr>
                <p:nvPr/>
              </p:nvSpPr>
              <p:spPr bwMode="auto">
                <a:xfrm flipV="1">
                  <a:off x="3067"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3" name="Line 500"/>
                <p:cNvSpPr>
                  <a:spLocks noChangeShapeType="1"/>
                </p:cNvSpPr>
                <p:nvPr/>
              </p:nvSpPr>
              <p:spPr bwMode="auto">
                <a:xfrm flipV="1">
                  <a:off x="3067"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4" name="Line 501"/>
                <p:cNvSpPr>
                  <a:spLocks noChangeShapeType="1"/>
                </p:cNvSpPr>
                <p:nvPr/>
              </p:nvSpPr>
              <p:spPr bwMode="auto">
                <a:xfrm flipV="1">
                  <a:off x="3067"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5" name="Line 502"/>
                <p:cNvSpPr>
                  <a:spLocks noChangeShapeType="1"/>
                </p:cNvSpPr>
                <p:nvPr/>
              </p:nvSpPr>
              <p:spPr bwMode="auto">
                <a:xfrm flipV="1">
                  <a:off x="3067"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6" name="Line 503"/>
                <p:cNvSpPr>
                  <a:spLocks noChangeShapeType="1"/>
                </p:cNvSpPr>
                <p:nvPr/>
              </p:nvSpPr>
              <p:spPr bwMode="auto">
                <a:xfrm flipV="1">
                  <a:off x="3067"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7" name="Line 504"/>
                <p:cNvSpPr>
                  <a:spLocks noChangeShapeType="1"/>
                </p:cNvSpPr>
                <p:nvPr/>
              </p:nvSpPr>
              <p:spPr bwMode="auto">
                <a:xfrm flipV="1">
                  <a:off x="3067"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8" name="Line 505"/>
                <p:cNvSpPr>
                  <a:spLocks noChangeShapeType="1"/>
                </p:cNvSpPr>
                <p:nvPr/>
              </p:nvSpPr>
              <p:spPr bwMode="auto">
                <a:xfrm flipV="1">
                  <a:off x="3067"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9" name="Line 506"/>
                <p:cNvSpPr>
                  <a:spLocks noChangeShapeType="1"/>
                </p:cNvSpPr>
                <p:nvPr/>
              </p:nvSpPr>
              <p:spPr bwMode="auto">
                <a:xfrm flipV="1">
                  <a:off x="3067"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0" name="Line 507"/>
                <p:cNvSpPr>
                  <a:spLocks noChangeShapeType="1"/>
                </p:cNvSpPr>
                <p:nvPr/>
              </p:nvSpPr>
              <p:spPr bwMode="auto">
                <a:xfrm flipV="1">
                  <a:off x="3067"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1" name="Line 508"/>
                <p:cNvSpPr>
                  <a:spLocks noChangeShapeType="1"/>
                </p:cNvSpPr>
                <p:nvPr/>
              </p:nvSpPr>
              <p:spPr bwMode="auto">
                <a:xfrm flipV="1">
                  <a:off x="3067"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2" name="Line 509"/>
                <p:cNvSpPr>
                  <a:spLocks noChangeShapeType="1"/>
                </p:cNvSpPr>
                <p:nvPr/>
              </p:nvSpPr>
              <p:spPr bwMode="auto">
                <a:xfrm flipV="1">
                  <a:off x="3067"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3" name="Line 510"/>
                <p:cNvSpPr>
                  <a:spLocks noChangeShapeType="1"/>
                </p:cNvSpPr>
                <p:nvPr/>
              </p:nvSpPr>
              <p:spPr bwMode="auto">
                <a:xfrm flipV="1">
                  <a:off x="3067"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4" name="Line 511"/>
                <p:cNvSpPr>
                  <a:spLocks noChangeShapeType="1"/>
                </p:cNvSpPr>
                <p:nvPr/>
              </p:nvSpPr>
              <p:spPr bwMode="auto">
                <a:xfrm flipV="1">
                  <a:off x="3067"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5" name="Line 512"/>
                <p:cNvSpPr>
                  <a:spLocks noChangeShapeType="1"/>
                </p:cNvSpPr>
                <p:nvPr/>
              </p:nvSpPr>
              <p:spPr bwMode="auto">
                <a:xfrm flipV="1">
                  <a:off x="3067"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6" name="Line 513"/>
                <p:cNvSpPr>
                  <a:spLocks noChangeShapeType="1"/>
                </p:cNvSpPr>
                <p:nvPr/>
              </p:nvSpPr>
              <p:spPr bwMode="auto">
                <a:xfrm flipV="1">
                  <a:off x="3067"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7" name="Line 514"/>
                <p:cNvSpPr>
                  <a:spLocks noChangeShapeType="1"/>
                </p:cNvSpPr>
                <p:nvPr/>
              </p:nvSpPr>
              <p:spPr bwMode="auto">
                <a:xfrm flipV="1">
                  <a:off x="3067"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8" name="Line 515"/>
                <p:cNvSpPr>
                  <a:spLocks noChangeShapeType="1"/>
                </p:cNvSpPr>
                <p:nvPr/>
              </p:nvSpPr>
              <p:spPr bwMode="auto">
                <a:xfrm flipV="1">
                  <a:off x="3067"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9" name="Line 516"/>
                <p:cNvSpPr>
                  <a:spLocks noChangeShapeType="1"/>
                </p:cNvSpPr>
                <p:nvPr/>
              </p:nvSpPr>
              <p:spPr bwMode="auto">
                <a:xfrm flipV="1">
                  <a:off x="3067"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0" name="Line 517"/>
                <p:cNvSpPr>
                  <a:spLocks noChangeShapeType="1"/>
                </p:cNvSpPr>
                <p:nvPr/>
              </p:nvSpPr>
              <p:spPr bwMode="auto">
                <a:xfrm flipV="1">
                  <a:off x="3067"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1" name="Line 518"/>
                <p:cNvSpPr>
                  <a:spLocks noChangeShapeType="1"/>
                </p:cNvSpPr>
                <p:nvPr/>
              </p:nvSpPr>
              <p:spPr bwMode="auto">
                <a:xfrm flipV="1">
                  <a:off x="3067"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2" name="Line 519"/>
                <p:cNvSpPr>
                  <a:spLocks noChangeShapeType="1"/>
                </p:cNvSpPr>
                <p:nvPr/>
              </p:nvSpPr>
              <p:spPr bwMode="auto">
                <a:xfrm flipV="1">
                  <a:off x="3067"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3" name="Line 520"/>
                <p:cNvSpPr>
                  <a:spLocks noChangeShapeType="1"/>
                </p:cNvSpPr>
                <p:nvPr/>
              </p:nvSpPr>
              <p:spPr bwMode="auto">
                <a:xfrm flipV="1">
                  <a:off x="3067"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4" name="Line 521"/>
                <p:cNvSpPr>
                  <a:spLocks noChangeShapeType="1"/>
                </p:cNvSpPr>
                <p:nvPr/>
              </p:nvSpPr>
              <p:spPr bwMode="auto">
                <a:xfrm flipV="1">
                  <a:off x="3067"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5" name="Line 522"/>
                <p:cNvSpPr>
                  <a:spLocks noChangeShapeType="1"/>
                </p:cNvSpPr>
                <p:nvPr/>
              </p:nvSpPr>
              <p:spPr bwMode="auto">
                <a:xfrm flipV="1">
                  <a:off x="3067"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6" name="Line 523"/>
                <p:cNvSpPr>
                  <a:spLocks noChangeShapeType="1"/>
                </p:cNvSpPr>
                <p:nvPr/>
              </p:nvSpPr>
              <p:spPr bwMode="auto">
                <a:xfrm flipV="1">
                  <a:off x="3067"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7" name="Line 524"/>
                <p:cNvSpPr>
                  <a:spLocks noChangeShapeType="1"/>
                </p:cNvSpPr>
                <p:nvPr/>
              </p:nvSpPr>
              <p:spPr bwMode="auto">
                <a:xfrm flipV="1">
                  <a:off x="3067"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8" name="Line 525"/>
                <p:cNvSpPr>
                  <a:spLocks noChangeShapeType="1"/>
                </p:cNvSpPr>
                <p:nvPr/>
              </p:nvSpPr>
              <p:spPr bwMode="auto">
                <a:xfrm flipV="1">
                  <a:off x="3067"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9" name="Line 526"/>
                <p:cNvSpPr>
                  <a:spLocks noChangeShapeType="1"/>
                </p:cNvSpPr>
                <p:nvPr/>
              </p:nvSpPr>
              <p:spPr bwMode="auto">
                <a:xfrm flipV="1">
                  <a:off x="3067"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0" name="Line 527"/>
                <p:cNvSpPr>
                  <a:spLocks noChangeShapeType="1"/>
                </p:cNvSpPr>
                <p:nvPr/>
              </p:nvSpPr>
              <p:spPr bwMode="auto">
                <a:xfrm flipV="1">
                  <a:off x="3067"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1" name="Line 528"/>
                <p:cNvSpPr>
                  <a:spLocks noChangeShapeType="1"/>
                </p:cNvSpPr>
                <p:nvPr/>
              </p:nvSpPr>
              <p:spPr bwMode="auto">
                <a:xfrm flipV="1">
                  <a:off x="3067"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2" name="Line 529"/>
                <p:cNvSpPr>
                  <a:spLocks noChangeShapeType="1"/>
                </p:cNvSpPr>
                <p:nvPr/>
              </p:nvSpPr>
              <p:spPr bwMode="auto">
                <a:xfrm flipV="1">
                  <a:off x="3067"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3" name="Line 530"/>
                <p:cNvSpPr>
                  <a:spLocks noChangeShapeType="1"/>
                </p:cNvSpPr>
                <p:nvPr/>
              </p:nvSpPr>
              <p:spPr bwMode="auto">
                <a:xfrm flipV="1">
                  <a:off x="3067"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4" name="Line 531"/>
                <p:cNvSpPr>
                  <a:spLocks noChangeShapeType="1"/>
                </p:cNvSpPr>
                <p:nvPr/>
              </p:nvSpPr>
              <p:spPr bwMode="auto">
                <a:xfrm flipV="1">
                  <a:off x="3067"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5" name="Line 532"/>
                <p:cNvSpPr>
                  <a:spLocks noChangeShapeType="1"/>
                </p:cNvSpPr>
                <p:nvPr/>
              </p:nvSpPr>
              <p:spPr bwMode="auto">
                <a:xfrm flipV="1">
                  <a:off x="3067"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6" name="Line 533"/>
                <p:cNvSpPr>
                  <a:spLocks noChangeShapeType="1"/>
                </p:cNvSpPr>
                <p:nvPr/>
              </p:nvSpPr>
              <p:spPr bwMode="auto">
                <a:xfrm flipV="1">
                  <a:off x="3067"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7" name="Line 534"/>
                <p:cNvSpPr>
                  <a:spLocks noChangeShapeType="1"/>
                </p:cNvSpPr>
                <p:nvPr/>
              </p:nvSpPr>
              <p:spPr bwMode="auto">
                <a:xfrm flipV="1">
                  <a:off x="3067"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8" name="Line 535"/>
                <p:cNvSpPr>
                  <a:spLocks noChangeShapeType="1"/>
                </p:cNvSpPr>
                <p:nvPr/>
              </p:nvSpPr>
              <p:spPr bwMode="auto">
                <a:xfrm flipV="1">
                  <a:off x="3067"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9" name="Line 536"/>
                <p:cNvSpPr>
                  <a:spLocks noChangeShapeType="1"/>
                </p:cNvSpPr>
                <p:nvPr/>
              </p:nvSpPr>
              <p:spPr bwMode="auto">
                <a:xfrm flipV="1">
                  <a:off x="3067"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0" name="Line 537"/>
                <p:cNvSpPr>
                  <a:spLocks noChangeShapeType="1"/>
                </p:cNvSpPr>
                <p:nvPr/>
              </p:nvSpPr>
              <p:spPr bwMode="auto">
                <a:xfrm flipV="1">
                  <a:off x="3067"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1" name="Line 538"/>
                <p:cNvSpPr>
                  <a:spLocks noChangeShapeType="1"/>
                </p:cNvSpPr>
                <p:nvPr/>
              </p:nvSpPr>
              <p:spPr bwMode="auto">
                <a:xfrm flipV="1">
                  <a:off x="3067"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2" name="Line 539"/>
                <p:cNvSpPr>
                  <a:spLocks noChangeShapeType="1"/>
                </p:cNvSpPr>
                <p:nvPr/>
              </p:nvSpPr>
              <p:spPr bwMode="auto">
                <a:xfrm flipV="1">
                  <a:off x="3067"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3" name="Line 540"/>
                <p:cNvSpPr>
                  <a:spLocks noChangeShapeType="1"/>
                </p:cNvSpPr>
                <p:nvPr/>
              </p:nvSpPr>
              <p:spPr bwMode="auto">
                <a:xfrm flipV="1">
                  <a:off x="3067"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4" name="Line 541"/>
                <p:cNvSpPr>
                  <a:spLocks noChangeShapeType="1"/>
                </p:cNvSpPr>
                <p:nvPr/>
              </p:nvSpPr>
              <p:spPr bwMode="auto">
                <a:xfrm flipV="1">
                  <a:off x="3067"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5" name="Line 542"/>
                <p:cNvSpPr>
                  <a:spLocks noChangeShapeType="1"/>
                </p:cNvSpPr>
                <p:nvPr/>
              </p:nvSpPr>
              <p:spPr bwMode="auto">
                <a:xfrm flipV="1">
                  <a:off x="3067"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6" name="Line 543"/>
                <p:cNvSpPr>
                  <a:spLocks noChangeShapeType="1"/>
                </p:cNvSpPr>
                <p:nvPr/>
              </p:nvSpPr>
              <p:spPr bwMode="auto">
                <a:xfrm flipV="1">
                  <a:off x="3067"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7" name="Line 544"/>
                <p:cNvSpPr>
                  <a:spLocks noChangeShapeType="1"/>
                </p:cNvSpPr>
                <p:nvPr/>
              </p:nvSpPr>
              <p:spPr bwMode="auto">
                <a:xfrm flipV="1">
                  <a:off x="3067"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8" name="Line 545"/>
                <p:cNvSpPr>
                  <a:spLocks noChangeShapeType="1"/>
                </p:cNvSpPr>
                <p:nvPr/>
              </p:nvSpPr>
              <p:spPr bwMode="auto">
                <a:xfrm flipV="1">
                  <a:off x="3067"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9" name="Line 546"/>
                <p:cNvSpPr>
                  <a:spLocks noChangeShapeType="1"/>
                </p:cNvSpPr>
                <p:nvPr/>
              </p:nvSpPr>
              <p:spPr bwMode="auto">
                <a:xfrm flipV="1">
                  <a:off x="3067"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0" name="Line 547"/>
                <p:cNvSpPr>
                  <a:spLocks noChangeShapeType="1"/>
                </p:cNvSpPr>
                <p:nvPr/>
              </p:nvSpPr>
              <p:spPr bwMode="auto">
                <a:xfrm flipV="1">
                  <a:off x="3067"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1" name="Line 548"/>
                <p:cNvSpPr>
                  <a:spLocks noChangeShapeType="1"/>
                </p:cNvSpPr>
                <p:nvPr/>
              </p:nvSpPr>
              <p:spPr bwMode="auto">
                <a:xfrm flipV="1">
                  <a:off x="3067"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2" name="Line 549"/>
                <p:cNvSpPr>
                  <a:spLocks noChangeShapeType="1"/>
                </p:cNvSpPr>
                <p:nvPr/>
              </p:nvSpPr>
              <p:spPr bwMode="auto">
                <a:xfrm flipV="1">
                  <a:off x="3067"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3" name="Line 550"/>
                <p:cNvSpPr>
                  <a:spLocks noChangeShapeType="1"/>
                </p:cNvSpPr>
                <p:nvPr/>
              </p:nvSpPr>
              <p:spPr bwMode="auto">
                <a:xfrm flipV="1">
                  <a:off x="3067"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4" name="Line 551"/>
                <p:cNvSpPr>
                  <a:spLocks noChangeShapeType="1"/>
                </p:cNvSpPr>
                <p:nvPr/>
              </p:nvSpPr>
              <p:spPr bwMode="auto">
                <a:xfrm flipV="1">
                  <a:off x="3067"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5" name="Line 552"/>
                <p:cNvSpPr>
                  <a:spLocks noChangeShapeType="1"/>
                </p:cNvSpPr>
                <p:nvPr/>
              </p:nvSpPr>
              <p:spPr bwMode="auto">
                <a:xfrm flipV="1">
                  <a:off x="3067"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6" name="Line 553"/>
                <p:cNvSpPr>
                  <a:spLocks noChangeShapeType="1"/>
                </p:cNvSpPr>
                <p:nvPr/>
              </p:nvSpPr>
              <p:spPr bwMode="auto">
                <a:xfrm flipV="1">
                  <a:off x="3067"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7" name="Line 554"/>
                <p:cNvSpPr>
                  <a:spLocks noChangeShapeType="1"/>
                </p:cNvSpPr>
                <p:nvPr/>
              </p:nvSpPr>
              <p:spPr bwMode="auto">
                <a:xfrm flipV="1">
                  <a:off x="3067"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8" name="Line 555"/>
                <p:cNvSpPr>
                  <a:spLocks noChangeShapeType="1"/>
                </p:cNvSpPr>
                <p:nvPr/>
              </p:nvSpPr>
              <p:spPr bwMode="auto">
                <a:xfrm flipV="1">
                  <a:off x="3067"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9" name="Line 556"/>
                <p:cNvSpPr>
                  <a:spLocks noChangeShapeType="1"/>
                </p:cNvSpPr>
                <p:nvPr/>
              </p:nvSpPr>
              <p:spPr bwMode="auto">
                <a:xfrm flipV="1">
                  <a:off x="3067"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0" name="Line 557"/>
                <p:cNvSpPr>
                  <a:spLocks noChangeShapeType="1"/>
                </p:cNvSpPr>
                <p:nvPr/>
              </p:nvSpPr>
              <p:spPr bwMode="auto">
                <a:xfrm flipV="1">
                  <a:off x="3067"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1" name="Line 558"/>
                <p:cNvSpPr>
                  <a:spLocks noChangeShapeType="1"/>
                </p:cNvSpPr>
                <p:nvPr/>
              </p:nvSpPr>
              <p:spPr bwMode="auto">
                <a:xfrm flipV="1">
                  <a:off x="3067"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2" name="Line 559"/>
                <p:cNvSpPr>
                  <a:spLocks noChangeShapeType="1"/>
                </p:cNvSpPr>
                <p:nvPr/>
              </p:nvSpPr>
              <p:spPr bwMode="auto">
                <a:xfrm flipV="1">
                  <a:off x="3067"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3" name="Line 560"/>
                <p:cNvSpPr>
                  <a:spLocks noChangeShapeType="1"/>
                </p:cNvSpPr>
                <p:nvPr/>
              </p:nvSpPr>
              <p:spPr bwMode="auto">
                <a:xfrm flipV="1">
                  <a:off x="3067"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4" name="Line 561"/>
                <p:cNvSpPr>
                  <a:spLocks noChangeShapeType="1"/>
                </p:cNvSpPr>
                <p:nvPr/>
              </p:nvSpPr>
              <p:spPr bwMode="auto">
                <a:xfrm flipV="1">
                  <a:off x="3067"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5" name="Line 562"/>
                <p:cNvSpPr>
                  <a:spLocks noChangeShapeType="1"/>
                </p:cNvSpPr>
                <p:nvPr/>
              </p:nvSpPr>
              <p:spPr bwMode="auto">
                <a:xfrm flipV="1">
                  <a:off x="3067"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6" name="Line 563"/>
                <p:cNvSpPr>
                  <a:spLocks noChangeShapeType="1"/>
                </p:cNvSpPr>
                <p:nvPr/>
              </p:nvSpPr>
              <p:spPr bwMode="auto">
                <a:xfrm flipV="1">
                  <a:off x="3067"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7" name="Line 564"/>
                <p:cNvSpPr>
                  <a:spLocks noChangeShapeType="1"/>
                </p:cNvSpPr>
                <p:nvPr/>
              </p:nvSpPr>
              <p:spPr bwMode="auto">
                <a:xfrm flipV="1">
                  <a:off x="3067"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8" name="Line 565"/>
                <p:cNvSpPr>
                  <a:spLocks noChangeShapeType="1"/>
                </p:cNvSpPr>
                <p:nvPr/>
              </p:nvSpPr>
              <p:spPr bwMode="auto">
                <a:xfrm flipV="1">
                  <a:off x="3067"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9" name="Line 566"/>
                <p:cNvSpPr>
                  <a:spLocks noChangeShapeType="1"/>
                </p:cNvSpPr>
                <p:nvPr/>
              </p:nvSpPr>
              <p:spPr bwMode="auto">
                <a:xfrm flipV="1">
                  <a:off x="3067"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0" name="Line 567"/>
                <p:cNvSpPr>
                  <a:spLocks noChangeShapeType="1"/>
                </p:cNvSpPr>
                <p:nvPr/>
              </p:nvSpPr>
              <p:spPr bwMode="auto">
                <a:xfrm flipV="1">
                  <a:off x="3067"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1" name="Line 568"/>
                <p:cNvSpPr>
                  <a:spLocks noChangeShapeType="1"/>
                </p:cNvSpPr>
                <p:nvPr/>
              </p:nvSpPr>
              <p:spPr bwMode="auto">
                <a:xfrm flipV="1">
                  <a:off x="3067"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2" name="Line 569"/>
                <p:cNvSpPr>
                  <a:spLocks noChangeShapeType="1"/>
                </p:cNvSpPr>
                <p:nvPr/>
              </p:nvSpPr>
              <p:spPr bwMode="auto">
                <a:xfrm flipV="1">
                  <a:off x="3067"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3" name="Line 570"/>
                <p:cNvSpPr>
                  <a:spLocks noChangeShapeType="1"/>
                </p:cNvSpPr>
                <p:nvPr/>
              </p:nvSpPr>
              <p:spPr bwMode="auto">
                <a:xfrm flipV="1">
                  <a:off x="3067"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4" name="Line 571"/>
                <p:cNvSpPr>
                  <a:spLocks noChangeShapeType="1"/>
                </p:cNvSpPr>
                <p:nvPr/>
              </p:nvSpPr>
              <p:spPr bwMode="auto">
                <a:xfrm flipV="1">
                  <a:off x="3067"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5" name="Line 572"/>
                <p:cNvSpPr>
                  <a:spLocks noChangeShapeType="1"/>
                </p:cNvSpPr>
                <p:nvPr/>
              </p:nvSpPr>
              <p:spPr bwMode="auto">
                <a:xfrm flipV="1">
                  <a:off x="3067"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6" name="Line 573"/>
                <p:cNvSpPr>
                  <a:spLocks noChangeShapeType="1"/>
                </p:cNvSpPr>
                <p:nvPr/>
              </p:nvSpPr>
              <p:spPr bwMode="auto">
                <a:xfrm flipV="1">
                  <a:off x="3067"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7" name="Line 574"/>
                <p:cNvSpPr>
                  <a:spLocks noChangeShapeType="1"/>
                </p:cNvSpPr>
                <p:nvPr/>
              </p:nvSpPr>
              <p:spPr bwMode="auto">
                <a:xfrm flipV="1">
                  <a:off x="3067"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8" name="Line 575"/>
                <p:cNvSpPr>
                  <a:spLocks noChangeShapeType="1"/>
                </p:cNvSpPr>
                <p:nvPr/>
              </p:nvSpPr>
              <p:spPr bwMode="auto">
                <a:xfrm flipV="1">
                  <a:off x="3067"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9" name="Line 576"/>
                <p:cNvSpPr>
                  <a:spLocks noChangeShapeType="1"/>
                </p:cNvSpPr>
                <p:nvPr/>
              </p:nvSpPr>
              <p:spPr bwMode="auto">
                <a:xfrm flipV="1">
                  <a:off x="3067"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0" name="Line 577"/>
                <p:cNvSpPr>
                  <a:spLocks noChangeShapeType="1"/>
                </p:cNvSpPr>
                <p:nvPr/>
              </p:nvSpPr>
              <p:spPr bwMode="auto">
                <a:xfrm flipV="1">
                  <a:off x="3067"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1" name="Line 578"/>
                <p:cNvSpPr>
                  <a:spLocks noChangeShapeType="1"/>
                </p:cNvSpPr>
                <p:nvPr/>
              </p:nvSpPr>
              <p:spPr bwMode="auto">
                <a:xfrm flipV="1">
                  <a:off x="3067"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2" name="Line 579"/>
                <p:cNvSpPr>
                  <a:spLocks noChangeShapeType="1"/>
                </p:cNvSpPr>
                <p:nvPr/>
              </p:nvSpPr>
              <p:spPr bwMode="auto">
                <a:xfrm flipV="1">
                  <a:off x="3067"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3" name="Line 580"/>
                <p:cNvSpPr>
                  <a:spLocks noChangeShapeType="1"/>
                </p:cNvSpPr>
                <p:nvPr/>
              </p:nvSpPr>
              <p:spPr bwMode="auto">
                <a:xfrm flipV="1">
                  <a:off x="3067"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4" name="Line 581"/>
                <p:cNvSpPr>
                  <a:spLocks noChangeShapeType="1"/>
                </p:cNvSpPr>
                <p:nvPr/>
              </p:nvSpPr>
              <p:spPr bwMode="auto">
                <a:xfrm flipV="1">
                  <a:off x="3067"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5" name="Line 582"/>
                <p:cNvSpPr>
                  <a:spLocks noChangeShapeType="1"/>
                </p:cNvSpPr>
                <p:nvPr/>
              </p:nvSpPr>
              <p:spPr bwMode="auto">
                <a:xfrm flipV="1">
                  <a:off x="3067"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6" name="Line 583"/>
                <p:cNvSpPr>
                  <a:spLocks noChangeShapeType="1"/>
                </p:cNvSpPr>
                <p:nvPr/>
              </p:nvSpPr>
              <p:spPr bwMode="auto">
                <a:xfrm flipV="1">
                  <a:off x="3067"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7" name="Line 584"/>
                <p:cNvSpPr>
                  <a:spLocks noChangeShapeType="1"/>
                </p:cNvSpPr>
                <p:nvPr/>
              </p:nvSpPr>
              <p:spPr bwMode="auto">
                <a:xfrm flipV="1">
                  <a:off x="3067"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8" name="Line 585"/>
                <p:cNvSpPr>
                  <a:spLocks noChangeShapeType="1"/>
                </p:cNvSpPr>
                <p:nvPr/>
              </p:nvSpPr>
              <p:spPr bwMode="auto">
                <a:xfrm flipV="1">
                  <a:off x="3067"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9" name="Line 586"/>
                <p:cNvSpPr>
                  <a:spLocks noChangeShapeType="1"/>
                </p:cNvSpPr>
                <p:nvPr/>
              </p:nvSpPr>
              <p:spPr bwMode="auto">
                <a:xfrm flipV="1">
                  <a:off x="3067"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0" name="Line 587"/>
                <p:cNvSpPr>
                  <a:spLocks noChangeShapeType="1"/>
                </p:cNvSpPr>
                <p:nvPr/>
              </p:nvSpPr>
              <p:spPr bwMode="auto">
                <a:xfrm flipV="1">
                  <a:off x="3067"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1" name="Line 588"/>
                <p:cNvSpPr>
                  <a:spLocks noChangeShapeType="1"/>
                </p:cNvSpPr>
                <p:nvPr/>
              </p:nvSpPr>
              <p:spPr bwMode="auto">
                <a:xfrm flipV="1">
                  <a:off x="3067"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2" name="Line 589"/>
                <p:cNvSpPr>
                  <a:spLocks noChangeShapeType="1"/>
                </p:cNvSpPr>
                <p:nvPr/>
              </p:nvSpPr>
              <p:spPr bwMode="auto">
                <a:xfrm flipV="1">
                  <a:off x="3067"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3" name="Line 590"/>
                <p:cNvSpPr>
                  <a:spLocks noChangeShapeType="1"/>
                </p:cNvSpPr>
                <p:nvPr/>
              </p:nvSpPr>
              <p:spPr bwMode="auto">
                <a:xfrm flipV="1">
                  <a:off x="3067"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4" name="Line 591"/>
                <p:cNvSpPr>
                  <a:spLocks noChangeShapeType="1"/>
                </p:cNvSpPr>
                <p:nvPr/>
              </p:nvSpPr>
              <p:spPr bwMode="auto">
                <a:xfrm flipV="1">
                  <a:off x="3067"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5" name="Line 592"/>
                <p:cNvSpPr>
                  <a:spLocks noChangeShapeType="1"/>
                </p:cNvSpPr>
                <p:nvPr/>
              </p:nvSpPr>
              <p:spPr bwMode="auto">
                <a:xfrm flipV="1">
                  <a:off x="3067"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6" name="Line 593"/>
                <p:cNvSpPr>
                  <a:spLocks noChangeShapeType="1"/>
                </p:cNvSpPr>
                <p:nvPr/>
              </p:nvSpPr>
              <p:spPr bwMode="auto">
                <a:xfrm flipV="1">
                  <a:off x="3067"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7" name="Line 594"/>
                <p:cNvSpPr>
                  <a:spLocks noChangeShapeType="1"/>
                </p:cNvSpPr>
                <p:nvPr/>
              </p:nvSpPr>
              <p:spPr bwMode="auto">
                <a:xfrm flipV="1">
                  <a:off x="3067"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8" name="Line 595"/>
                <p:cNvSpPr>
                  <a:spLocks noChangeShapeType="1"/>
                </p:cNvSpPr>
                <p:nvPr/>
              </p:nvSpPr>
              <p:spPr bwMode="auto">
                <a:xfrm flipV="1">
                  <a:off x="3067"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9" name="Line 596"/>
                <p:cNvSpPr>
                  <a:spLocks noChangeShapeType="1"/>
                </p:cNvSpPr>
                <p:nvPr/>
              </p:nvSpPr>
              <p:spPr bwMode="auto">
                <a:xfrm flipV="1">
                  <a:off x="3067"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0" name="Line 597"/>
                <p:cNvSpPr>
                  <a:spLocks noChangeShapeType="1"/>
                </p:cNvSpPr>
                <p:nvPr/>
              </p:nvSpPr>
              <p:spPr bwMode="auto">
                <a:xfrm flipV="1">
                  <a:off x="3067"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1" name="Line 598"/>
                <p:cNvSpPr>
                  <a:spLocks noChangeShapeType="1"/>
                </p:cNvSpPr>
                <p:nvPr/>
              </p:nvSpPr>
              <p:spPr bwMode="auto">
                <a:xfrm flipV="1">
                  <a:off x="3067"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2" name="Line 599"/>
                <p:cNvSpPr>
                  <a:spLocks noChangeShapeType="1"/>
                </p:cNvSpPr>
                <p:nvPr/>
              </p:nvSpPr>
              <p:spPr bwMode="auto">
                <a:xfrm flipV="1">
                  <a:off x="3067"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3" name="Line 600"/>
                <p:cNvSpPr>
                  <a:spLocks noChangeShapeType="1"/>
                </p:cNvSpPr>
                <p:nvPr/>
              </p:nvSpPr>
              <p:spPr bwMode="auto">
                <a:xfrm flipV="1">
                  <a:off x="3067"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4" name="Line 601"/>
                <p:cNvSpPr>
                  <a:spLocks noChangeShapeType="1"/>
                </p:cNvSpPr>
                <p:nvPr/>
              </p:nvSpPr>
              <p:spPr bwMode="auto">
                <a:xfrm flipV="1">
                  <a:off x="3067"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5" name="Line 602"/>
                <p:cNvSpPr>
                  <a:spLocks noChangeShapeType="1"/>
                </p:cNvSpPr>
                <p:nvPr/>
              </p:nvSpPr>
              <p:spPr bwMode="auto">
                <a:xfrm flipV="1">
                  <a:off x="3067"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6" name="Line 603"/>
                <p:cNvSpPr>
                  <a:spLocks noChangeShapeType="1"/>
                </p:cNvSpPr>
                <p:nvPr/>
              </p:nvSpPr>
              <p:spPr bwMode="auto">
                <a:xfrm flipV="1">
                  <a:off x="3067"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7" name="Line 604"/>
                <p:cNvSpPr>
                  <a:spLocks noChangeShapeType="1"/>
                </p:cNvSpPr>
                <p:nvPr/>
              </p:nvSpPr>
              <p:spPr bwMode="auto">
                <a:xfrm flipV="1">
                  <a:off x="3067"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8" name="Line 605"/>
                <p:cNvSpPr>
                  <a:spLocks noChangeShapeType="1"/>
                </p:cNvSpPr>
                <p:nvPr/>
              </p:nvSpPr>
              <p:spPr bwMode="auto">
                <a:xfrm flipV="1">
                  <a:off x="3067"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9" name="Line 606"/>
                <p:cNvSpPr>
                  <a:spLocks noChangeShapeType="1"/>
                </p:cNvSpPr>
                <p:nvPr/>
              </p:nvSpPr>
              <p:spPr bwMode="auto">
                <a:xfrm flipV="1">
                  <a:off x="3067"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7" name="Group 808"/>
              <p:cNvGrpSpPr>
                <a:grpSpLocks/>
              </p:cNvGrpSpPr>
              <p:nvPr/>
            </p:nvGrpSpPr>
            <p:grpSpPr bwMode="auto">
              <a:xfrm>
                <a:off x="4868863" y="552450"/>
                <a:ext cx="150813" cy="4256088"/>
                <a:chOff x="3067" y="348"/>
                <a:chExt cx="95" cy="2681"/>
              </a:xfrm>
            </p:grpSpPr>
            <p:sp>
              <p:nvSpPr>
                <p:cNvPr id="15500" name="Line 608"/>
                <p:cNvSpPr>
                  <a:spLocks noChangeShapeType="1"/>
                </p:cNvSpPr>
                <p:nvPr/>
              </p:nvSpPr>
              <p:spPr bwMode="auto">
                <a:xfrm flipV="1">
                  <a:off x="3067"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1" name="Line 609"/>
                <p:cNvSpPr>
                  <a:spLocks noChangeShapeType="1"/>
                </p:cNvSpPr>
                <p:nvPr/>
              </p:nvSpPr>
              <p:spPr bwMode="auto">
                <a:xfrm flipV="1">
                  <a:off x="3067"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2" name="Line 610"/>
                <p:cNvSpPr>
                  <a:spLocks noChangeShapeType="1"/>
                </p:cNvSpPr>
                <p:nvPr/>
              </p:nvSpPr>
              <p:spPr bwMode="auto">
                <a:xfrm flipV="1">
                  <a:off x="3067"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3" name="Line 611"/>
                <p:cNvSpPr>
                  <a:spLocks noChangeShapeType="1"/>
                </p:cNvSpPr>
                <p:nvPr/>
              </p:nvSpPr>
              <p:spPr bwMode="auto">
                <a:xfrm flipV="1">
                  <a:off x="3067"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4" name="Line 612"/>
                <p:cNvSpPr>
                  <a:spLocks noChangeShapeType="1"/>
                </p:cNvSpPr>
                <p:nvPr/>
              </p:nvSpPr>
              <p:spPr bwMode="auto">
                <a:xfrm flipV="1">
                  <a:off x="3067"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5" name="Line 613"/>
                <p:cNvSpPr>
                  <a:spLocks noChangeShapeType="1"/>
                </p:cNvSpPr>
                <p:nvPr/>
              </p:nvSpPr>
              <p:spPr bwMode="auto">
                <a:xfrm flipV="1">
                  <a:off x="3067"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6" name="Line 614"/>
                <p:cNvSpPr>
                  <a:spLocks noChangeShapeType="1"/>
                </p:cNvSpPr>
                <p:nvPr/>
              </p:nvSpPr>
              <p:spPr bwMode="auto">
                <a:xfrm flipV="1">
                  <a:off x="3067"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7" name="Line 615"/>
                <p:cNvSpPr>
                  <a:spLocks noChangeShapeType="1"/>
                </p:cNvSpPr>
                <p:nvPr/>
              </p:nvSpPr>
              <p:spPr bwMode="auto">
                <a:xfrm flipV="1">
                  <a:off x="3067"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8" name="Line 616"/>
                <p:cNvSpPr>
                  <a:spLocks noChangeShapeType="1"/>
                </p:cNvSpPr>
                <p:nvPr/>
              </p:nvSpPr>
              <p:spPr bwMode="auto">
                <a:xfrm flipV="1">
                  <a:off x="3067"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9" name="Line 617"/>
                <p:cNvSpPr>
                  <a:spLocks noChangeShapeType="1"/>
                </p:cNvSpPr>
                <p:nvPr/>
              </p:nvSpPr>
              <p:spPr bwMode="auto">
                <a:xfrm flipV="1">
                  <a:off x="3067"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0" name="Line 618"/>
                <p:cNvSpPr>
                  <a:spLocks noChangeShapeType="1"/>
                </p:cNvSpPr>
                <p:nvPr/>
              </p:nvSpPr>
              <p:spPr bwMode="auto">
                <a:xfrm flipV="1">
                  <a:off x="3067"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1" name="Line 619"/>
                <p:cNvSpPr>
                  <a:spLocks noChangeShapeType="1"/>
                </p:cNvSpPr>
                <p:nvPr/>
              </p:nvSpPr>
              <p:spPr bwMode="auto">
                <a:xfrm flipV="1">
                  <a:off x="3067"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2" name="Line 620"/>
                <p:cNvSpPr>
                  <a:spLocks noChangeShapeType="1"/>
                </p:cNvSpPr>
                <p:nvPr/>
              </p:nvSpPr>
              <p:spPr bwMode="auto">
                <a:xfrm flipV="1">
                  <a:off x="3067"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3" name="Line 621"/>
                <p:cNvSpPr>
                  <a:spLocks noChangeShapeType="1"/>
                </p:cNvSpPr>
                <p:nvPr/>
              </p:nvSpPr>
              <p:spPr bwMode="auto">
                <a:xfrm flipV="1">
                  <a:off x="3067"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4" name="Line 622"/>
                <p:cNvSpPr>
                  <a:spLocks noChangeShapeType="1"/>
                </p:cNvSpPr>
                <p:nvPr/>
              </p:nvSpPr>
              <p:spPr bwMode="auto">
                <a:xfrm flipV="1">
                  <a:off x="3067"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5" name="Line 623"/>
                <p:cNvSpPr>
                  <a:spLocks noChangeShapeType="1"/>
                </p:cNvSpPr>
                <p:nvPr/>
              </p:nvSpPr>
              <p:spPr bwMode="auto">
                <a:xfrm flipV="1">
                  <a:off x="3067"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6" name="Line 624"/>
                <p:cNvSpPr>
                  <a:spLocks noChangeShapeType="1"/>
                </p:cNvSpPr>
                <p:nvPr/>
              </p:nvSpPr>
              <p:spPr bwMode="auto">
                <a:xfrm flipV="1">
                  <a:off x="3067"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7" name="Line 625"/>
                <p:cNvSpPr>
                  <a:spLocks noChangeShapeType="1"/>
                </p:cNvSpPr>
                <p:nvPr/>
              </p:nvSpPr>
              <p:spPr bwMode="auto">
                <a:xfrm flipV="1">
                  <a:off x="3067"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8" name="Line 626"/>
                <p:cNvSpPr>
                  <a:spLocks noChangeShapeType="1"/>
                </p:cNvSpPr>
                <p:nvPr/>
              </p:nvSpPr>
              <p:spPr bwMode="auto">
                <a:xfrm flipV="1">
                  <a:off x="3067"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9" name="Line 627"/>
                <p:cNvSpPr>
                  <a:spLocks noChangeShapeType="1"/>
                </p:cNvSpPr>
                <p:nvPr/>
              </p:nvSpPr>
              <p:spPr bwMode="auto">
                <a:xfrm flipV="1">
                  <a:off x="3067"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0" name="Line 628"/>
                <p:cNvSpPr>
                  <a:spLocks noChangeShapeType="1"/>
                </p:cNvSpPr>
                <p:nvPr/>
              </p:nvSpPr>
              <p:spPr bwMode="auto">
                <a:xfrm flipV="1">
                  <a:off x="3067"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1" name="Line 629"/>
                <p:cNvSpPr>
                  <a:spLocks noChangeShapeType="1"/>
                </p:cNvSpPr>
                <p:nvPr/>
              </p:nvSpPr>
              <p:spPr bwMode="auto">
                <a:xfrm flipV="1">
                  <a:off x="3067"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2" name="Line 630"/>
                <p:cNvSpPr>
                  <a:spLocks noChangeShapeType="1"/>
                </p:cNvSpPr>
                <p:nvPr/>
              </p:nvSpPr>
              <p:spPr bwMode="auto">
                <a:xfrm flipV="1">
                  <a:off x="3067"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3" name="Line 631"/>
                <p:cNvSpPr>
                  <a:spLocks noChangeShapeType="1"/>
                </p:cNvSpPr>
                <p:nvPr/>
              </p:nvSpPr>
              <p:spPr bwMode="auto">
                <a:xfrm flipV="1">
                  <a:off x="3067"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4" name="Line 632"/>
                <p:cNvSpPr>
                  <a:spLocks noChangeShapeType="1"/>
                </p:cNvSpPr>
                <p:nvPr/>
              </p:nvSpPr>
              <p:spPr bwMode="auto">
                <a:xfrm flipV="1">
                  <a:off x="3067"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5" name="Line 633"/>
                <p:cNvSpPr>
                  <a:spLocks noChangeShapeType="1"/>
                </p:cNvSpPr>
                <p:nvPr/>
              </p:nvSpPr>
              <p:spPr bwMode="auto">
                <a:xfrm flipV="1">
                  <a:off x="3067"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6" name="Line 634"/>
                <p:cNvSpPr>
                  <a:spLocks noChangeShapeType="1"/>
                </p:cNvSpPr>
                <p:nvPr/>
              </p:nvSpPr>
              <p:spPr bwMode="auto">
                <a:xfrm flipV="1">
                  <a:off x="3067"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7" name="Line 635"/>
                <p:cNvSpPr>
                  <a:spLocks noChangeShapeType="1"/>
                </p:cNvSpPr>
                <p:nvPr/>
              </p:nvSpPr>
              <p:spPr bwMode="auto">
                <a:xfrm flipV="1">
                  <a:off x="3067"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8" name="Line 636"/>
                <p:cNvSpPr>
                  <a:spLocks noChangeShapeType="1"/>
                </p:cNvSpPr>
                <p:nvPr/>
              </p:nvSpPr>
              <p:spPr bwMode="auto">
                <a:xfrm flipV="1">
                  <a:off x="3067"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9" name="Line 637"/>
                <p:cNvSpPr>
                  <a:spLocks noChangeShapeType="1"/>
                </p:cNvSpPr>
                <p:nvPr/>
              </p:nvSpPr>
              <p:spPr bwMode="auto">
                <a:xfrm flipV="1">
                  <a:off x="3067"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0" name="Line 638"/>
                <p:cNvSpPr>
                  <a:spLocks noChangeShapeType="1"/>
                </p:cNvSpPr>
                <p:nvPr/>
              </p:nvSpPr>
              <p:spPr bwMode="auto">
                <a:xfrm flipV="1">
                  <a:off x="3067"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1" name="Line 639"/>
                <p:cNvSpPr>
                  <a:spLocks noChangeShapeType="1"/>
                </p:cNvSpPr>
                <p:nvPr/>
              </p:nvSpPr>
              <p:spPr bwMode="auto">
                <a:xfrm flipV="1">
                  <a:off x="3067"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2" name="Line 640"/>
                <p:cNvSpPr>
                  <a:spLocks noChangeShapeType="1"/>
                </p:cNvSpPr>
                <p:nvPr/>
              </p:nvSpPr>
              <p:spPr bwMode="auto">
                <a:xfrm flipV="1">
                  <a:off x="3067"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3" name="Line 641"/>
                <p:cNvSpPr>
                  <a:spLocks noChangeShapeType="1"/>
                </p:cNvSpPr>
                <p:nvPr/>
              </p:nvSpPr>
              <p:spPr bwMode="auto">
                <a:xfrm flipV="1">
                  <a:off x="3067"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4" name="Line 642"/>
                <p:cNvSpPr>
                  <a:spLocks noChangeShapeType="1"/>
                </p:cNvSpPr>
                <p:nvPr/>
              </p:nvSpPr>
              <p:spPr bwMode="auto">
                <a:xfrm flipV="1">
                  <a:off x="3067"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5" name="Line 643"/>
                <p:cNvSpPr>
                  <a:spLocks noChangeShapeType="1"/>
                </p:cNvSpPr>
                <p:nvPr/>
              </p:nvSpPr>
              <p:spPr bwMode="auto">
                <a:xfrm flipV="1">
                  <a:off x="3067"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6" name="Line 644"/>
                <p:cNvSpPr>
                  <a:spLocks noChangeShapeType="1"/>
                </p:cNvSpPr>
                <p:nvPr/>
              </p:nvSpPr>
              <p:spPr bwMode="auto">
                <a:xfrm flipV="1">
                  <a:off x="3067"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7" name="Line 645"/>
                <p:cNvSpPr>
                  <a:spLocks noChangeShapeType="1"/>
                </p:cNvSpPr>
                <p:nvPr/>
              </p:nvSpPr>
              <p:spPr bwMode="auto">
                <a:xfrm flipV="1">
                  <a:off x="3067"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8" name="Line 646"/>
                <p:cNvSpPr>
                  <a:spLocks noChangeShapeType="1"/>
                </p:cNvSpPr>
                <p:nvPr/>
              </p:nvSpPr>
              <p:spPr bwMode="auto">
                <a:xfrm flipV="1">
                  <a:off x="3067"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9" name="Line 647"/>
                <p:cNvSpPr>
                  <a:spLocks noChangeShapeType="1"/>
                </p:cNvSpPr>
                <p:nvPr/>
              </p:nvSpPr>
              <p:spPr bwMode="auto">
                <a:xfrm flipV="1">
                  <a:off x="3067"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0" name="Line 648"/>
                <p:cNvSpPr>
                  <a:spLocks noChangeShapeType="1"/>
                </p:cNvSpPr>
                <p:nvPr/>
              </p:nvSpPr>
              <p:spPr bwMode="auto">
                <a:xfrm flipV="1">
                  <a:off x="3067"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1" name="Line 649"/>
                <p:cNvSpPr>
                  <a:spLocks noChangeShapeType="1"/>
                </p:cNvSpPr>
                <p:nvPr/>
              </p:nvSpPr>
              <p:spPr bwMode="auto">
                <a:xfrm flipV="1">
                  <a:off x="3067"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2" name="Line 650"/>
                <p:cNvSpPr>
                  <a:spLocks noChangeShapeType="1"/>
                </p:cNvSpPr>
                <p:nvPr/>
              </p:nvSpPr>
              <p:spPr bwMode="auto">
                <a:xfrm flipV="1">
                  <a:off x="3067"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3" name="Line 651"/>
                <p:cNvSpPr>
                  <a:spLocks noChangeShapeType="1"/>
                </p:cNvSpPr>
                <p:nvPr/>
              </p:nvSpPr>
              <p:spPr bwMode="auto">
                <a:xfrm flipV="1">
                  <a:off x="3067"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4" name="Line 652"/>
                <p:cNvSpPr>
                  <a:spLocks noChangeShapeType="1"/>
                </p:cNvSpPr>
                <p:nvPr/>
              </p:nvSpPr>
              <p:spPr bwMode="auto">
                <a:xfrm flipV="1">
                  <a:off x="3067"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5" name="Line 653"/>
                <p:cNvSpPr>
                  <a:spLocks noChangeShapeType="1"/>
                </p:cNvSpPr>
                <p:nvPr/>
              </p:nvSpPr>
              <p:spPr bwMode="auto">
                <a:xfrm flipV="1">
                  <a:off x="3067"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6" name="Line 654"/>
                <p:cNvSpPr>
                  <a:spLocks noChangeShapeType="1"/>
                </p:cNvSpPr>
                <p:nvPr/>
              </p:nvSpPr>
              <p:spPr bwMode="auto">
                <a:xfrm flipV="1">
                  <a:off x="3067"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7" name="Line 655"/>
                <p:cNvSpPr>
                  <a:spLocks noChangeShapeType="1"/>
                </p:cNvSpPr>
                <p:nvPr/>
              </p:nvSpPr>
              <p:spPr bwMode="auto">
                <a:xfrm flipV="1">
                  <a:off x="3067"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8" name="Line 656"/>
                <p:cNvSpPr>
                  <a:spLocks noChangeShapeType="1"/>
                </p:cNvSpPr>
                <p:nvPr/>
              </p:nvSpPr>
              <p:spPr bwMode="auto">
                <a:xfrm flipV="1">
                  <a:off x="3067"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9" name="Line 657"/>
                <p:cNvSpPr>
                  <a:spLocks noChangeShapeType="1"/>
                </p:cNvSpPr>
                <p:nvPr/>
              </p:nvSpPr>
              <p:spPr bwMode="auto">
                <a:xfrm flipV="1">
                  <a:off x="3067"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0" name="Line 658"/>
                <p:cNvSpPr>
                  <a:spLocks noChangeShapeType="1"/>
                </p:cNvSpPr>
                <p:nvPr/>
              </p:nvSpPr>
              <p:spPr bwMode="auto">
                <a:xfrm flipV="1">
                  <a:off x="3067"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1" name="Line 659"/>
                <p:cNvSpPr>
                  <a:spLocks noChangeShapeType="1"/>
                </p:cNvSpPr>
                <p:nvPr/>
              </p:nvSpPr>
              <p:spPr bwMode="auto">
                <a:xfrm flipV="1">
                  <a:off x="3067"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2" name="Line 660"/>
                <p:cNvSpPr>
                  <a:spLocks noChangeShapeType="1"/>
                </p:cNvSpPr>
                <p:nvPr/>
              </p:nvSpPr>
              <p:spPr bwMode="auto">
                <a:xfrm flipV="1">
                  <a:off x="3067"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3" name="Line 661"/>
                <p:cNvSpPr>
                  <a:spLocks noChangeShapeType="1"/>
                </p:cNvSpPr>
                <p:nvPr/>
              </p:nvSpPr>
              <p:spPr bwMode="auto">
                <a:xfrm flipV="1">
                  <a:off x="3067"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4" name="Line 662"/>
                <p:cNvSpPr>
                  <a:spLocks noChangeShapeType="1"/>
                </p:cNvSpPr>
                <p:nvPr/>
              </p:nvSpPr>
              <p:spPr bwMode="auto">
                <a:xfrm flipV="1">
                  <a:off x="3067"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5" name="Line 663"/>
                <p:cNvSpPr>
                  <a:spLocks noChangeShapeType="1"/>
                </p:cNvSpPr>
                <p:nvPr/>
              </p:nvSpPr>
              <p:spPr bwMode="auto">
                <a:xfrm flipV="1">
                  <a:off x="3067"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6" name="Line 664"/>
                <p:cNvSpPr>
                  <a:spLocks noChangeShapeType="1"/>
                </p:cNvSpPr>
                <p:nvPr/>
              </p:nvSpPr>
              <p:spPr bwMode="auto">
                <a:xfrm flipV="1">
                  <a:off x="3067"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7" name="Line 665"/>
                <p:cNvSpPr>
                  <a:spLocks noChangeShapeType="1"/>
                </p:cNvSpPr>
                <p:nvPr/>
              </p:nvSpPr>
              <p:spPr bwMode="auto">
                <a:xfrm flipV="1">
                  <a:off x="3067"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8" name="Line 666"/>
                <p:cNvSpPr>
                  <a:spLocks noChangeShapeType="1"/>
                </p:cNvSpPr>
                <p:nvPr/>
              </p:nvSpPr>
              <p:spPr bwMode="auto">
                <a:xfrm flipV="1">
                  <a:off x="3067"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9" name="Line 667"/>
                <p:cNvSpPr>
                  <a:spLocks noChangeShapeType="1"/>
                </p:cNvSpPr>
                <p:nvPr/>
              </p:nvSpPr>
              <p:spPr bwMode="auto">
                <a:xfrm flipV="1">
                  <a:off x="3067"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0" name="Line 668"/>
                <p:cNvSpPr>
                  <a:spLocks noChangeShapeType="1"/>
                </p:cNvSpPr>
                <p:nvPr/>
              </p:nvSpPr>
              <p:spPr bwMode="auto">
                <a:xfrm flipV="1">
                  <a:off x="3067"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1" name="Line 669"/>
                <p:cNvSpPr>
                  <a:spLocks noChangeShapeType="1"/>
                </p:cNvSpPr>
                <p:nvPr/>
              </p:nvSpPr>
              <p:spPr bwMode="auto">
                <a:xfrm flipV="1">
                  <a:off x="3067"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2" name="Line 670"/>
                <p:cNvSpPr>
                  <a:spLocks noChangeShapeType="1"/>
                </p:cNvSpPr>
                <p:nvPr/>
              </p:nvSpPr>
              <p:spPr bwMode="auto">
                <a:xfrm flipV="1">
                  <a:off x="3067"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3" name="Line 671"/>
                <p:cNvSpPr>
                  <a:spLocks noChangeShapeType="1"/>
                </p:cNvSpPr>
                <p:nvPr/>
              </p:nvSpPr>
              <p:spPr bwMode="auto">
                <a:xfrm flipV="1">
                  <a:off x="3067"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4" name="Line 672"/>
                <p:cNvSpPr>
                  <a:spLocks noChangeShapeType="1"/>
                </p:cNvSpPr>
                <p:nvPr/>
              </p:nvSpPr>
              <p:spPr bwMode="auto">
                <a:xfrm flipV="1">
                  <a:off x="3067"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5" name="Line 673"/>
                <p:cNvSpPr>
                  <a:spLocks noChangeShapeType="1"/>
                </p:cNvSpPr>
                <p:nvPr/>
              </p:nvSpPr>
              <p:spPr bwMode="auto">
                <a:xfrm flipV="1">
                  <a:off x="3067"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6" name="Line 674"/>
                <p:cNvSpPr>
                  <a:spLocks noChangeShapeType="1"/>
                </p:cNvSpPr>
                <p:nvPr/>
              </p:nvSpPr>
              <p:spPr bwMode="auto">
                <a:xfrm flipV="1">
                  <a:off x="3067"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7" name="Line 675"/>
                <p:cNvSpPr>
                  <a:spLocks noChangeShapeType="1"/>
                </p:cNvSpPr>
                <p:nvPr/>
              </p:nvSpPr>
              <p:spPr bwMode="auto">
                <a:xfrm flipV="1">
                  <a:off x="3067"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8" name="Line 676"/>
                <p:cNvSpPr>
                  <a:spLocks noChangeShapeType="1"/>
                </p:cNvSpPr>
                <p:nvPr/>
              </p:nvSpPr>
              <p:spPr bwMode="auto">
                <a:xfrm flipV="1">
                  <a:off x="3067"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9" name="Line 677"/>
                <p:cNvSpPr>
                  <a:spLocks noChangeShapeType="1"/>
                </p:cNvSpPr>
                <p:nvPr/>
              </p:nvSpPr>
              <p:spPr bwMode="auto">
                <a:xfrm flipV="1">
                  <a:off x="3067"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0" name="Line 678"/>
                <p:cNvSpPr>
                  <a:spLocks noChangeShapeType="1"/>
                </p:cNvSpPr>
                <p:nvPr/>
              </p:nvSpPr>
              <p:spPr bwMode="auto">
                <a:xfrm flipV="1">
                  <a:off x="3067"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1" name="Line 679"/>
                <p:cNvSpPr>
                  <a:spLocks noChangeShapeType="1"/>
                </p:cNvSpPr>
                <p:nvPr/>
              </p:nvSpPr>
              <p:spPr bwMode="auto">
                <a:xfrm flipV="1">
                  <a:off x="3067"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2" name="Line 680"/>
                <p:cNvSpPr>
                  <a:spLocks noChangeShapeType="1"/>
                </p:cNvSpPr>
                <p:nvPr/>
              </p:nvSpPr>
              <p:spPr bwMode="auto">
                <a:xfrm flipV="1">
                  <a:off x="3067"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3" name="Line 681"/>
                <p:cNvSpPr>
                  <a:spLocks noChangeShapeType="1"/>
                </p:cNvSpPr>
                <p:nvPr/>
              </p:nvSpPr>
              <p:spPr bwMode="auto">
                <a:xfrm flipV="1">
                  <a:off x="3067"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4" name="Line 682"/>
                <p:cNvSpPr>
                  <a:spLocks noChangeShapeType="1"/>
                </p:cNvSpPr>
                <p:nvPr/>
              </p:nvSpPr>
              <p:spPr bwMode="auto">
                <a:xfrm flipV="1">
                  <a:off x="3067"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5" name="Line 683"/>
                <p:cNvSpPr>
                  <a:spLocks noChangeShapeType="1"/>
                </p:cNvSpPr>
                <p:nvPr/>
              </p:nvSpPr>
              <p:spPr bwMode="auto">
                <a:xfrm flipV="1">
                  <a:off x="3067"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6" name="Line 684"/>
                <p:cNvSpPr>
                  <a:spLocks noChangeShapeType="1"/>
                </p:cNvSpPr>
                <p:nvPr/>
              </p:nvSpPr>
              <p:spPr bwMode="auto">
                <a:xfrm flipV="1">
                  <a:off x="3067"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7" name="Line 685"/>
                <p:cNvSpPr>
                  <a:spLocks noChangeShapeType="1"/>
                </p:cNvSpPr>
                <p:nvPr/>
              </p:nvSpPr>
              <p:spPr bwMode="auto">
                <a:xfrm flipV="1">
                  <a:off x="3067"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8" name="Line 686"/>
                <p:cNvSpPr>
                  <a:spLocks noChangeShapeType="1"/>
                </p:cNvSpPr>
                <p:nvPr/>
              </p:nvSpPr>
              <p:spPr bwMode="auto">
                <a:xfrm flipV="1">
                  <a:off x="3067"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9" name="Line 687"/>
                <p:cNvSpPr>
                  <a:spLocks noChangeShapeType="1"/>
                </p:cNvSpPr>
                <p:nvPr/>
              </p:nvSpPr>
              <p:spPr bwMode="auto">
                <a:xfrm flipV="1">
                  <a:off x="3067"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0" name="Line 688"/>
                <p:cNvSpPr>
                  <a:spLocks noChangeShapeType="1"/>
                </p:cNvSpPr>
                <p:nvPr/>
              </p:nvSpPr>
              <p:spPr bwMode="auto">
                <a:xfrm flipV="1">
                  <a:off x="3067"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1" name="Line 689"/>
                <p:cNvSpPr>
                  <a:spLocks noChangeShapeType="1"/>
                </p:cNvSpPr>
                <p:nvPr/>
              </p:nvSpPr>
              <p:spPr bwMode="auto">
                <a:xfrm flipV="1">
                  <a:off x="3067"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2" name="Line 690"/>
                <p:cNvSpPr>
                  <a:spLocks noChangeShapeType="1"/>
                </p:cNvSpPr>
                <p:nvPr/>
              </p:nvSpPr>
              <p:spPr bwMode="auto">
                <a:xfrm flipV="1">
                  <a:off x="3067"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3" name="Line 691"/>
                <p:cNvSpPr>
                  <a:spLocks noChangeShapeType="1"/>
                </p:cNvSpPr>
                <p:nvPr/>
              </p:nvSpPr>
              <p:spPr bwMode="auto">
                <a:xfrm flipV="1">
                  <a:off x="3067"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4" name="Line 692"/>
                <p:cNvSpPr>
                  <a:spLocks noChangeShapeType="1"/>
                </p:cNvSpPr>
                <p:nvPr/>
              </p:nvSpPr>
              <p:spPr bwMode="auto">
                <a:xfrm flipV="1">
                  <a:off x="3067"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5" name="Line 693"/>
                <p:cNvSpPr>
                  <a:spLocks noChangeShapeType="1"/>
                </p:cNvSpPr>
                <p:nvPr/>
              </p:nvSpPr>
              <p:spPr bwMode="auto">
                <a:xfrm flipV="1">
                  <a:off x="3067"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6" name="Line 694"/>
                <p:cNvSpPr>
                  <a:spLocks noChangeShapeType="1"/>
                </p:cNvSpPr>
                <p:nvPr/>
              </p:nvSpPr>
              <p:spPr bwMode="auto">
                <a:xfrm flipV="1">
                  <a:off x="3067"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7" name="Line 695"/>
                <p:cNvSpPr>
                  <a:spLocks noChangeShapeType="1"/>
                </p:cNvSpPr>
                <p:nvPr/>
              </p:nvSpPr>
              <p:spPr bwMode="auto">
                <a:xfrm flipV="1">
                  <a:off x="3067"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8" name="Line 696"/>
                <p:cNvSpPr>
                  <a:spLocks noChangeShapeType="1"/>
                </p:cNvSpPr>
                <p:nvPr/>
              </p:nvSpPr>
              <p:spPr bwMode="auto">
                <a:xfrm flipV="1">
                  <a:off x="3067"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9" name="Line 697"/>
                <p:cNvSpPr>
                  <a:spLocks noChangeShapeType="1"/>
                </p:cNvSpPr>
                <p:nvPr/>
              </p:nvSpPr>
              <p:spPr bwMode="auto">
                <a:xfrm flipV="1">
                  <a:off x="3067"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0" name="Line 698"/>
                <p:cNvSpPr>
                  <a:spLocks noChangeShapeType="1"/>
                </p:cNvSpPr>
                <p:nvPr/>
              </p:nvSpPr>
              <p:spPr bwMode="auto">
                <a:xfrm flipV="1">
                  <a:off x="3067"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1" name="Line 699"/>
                <p:cNvSpPr>
                  <a:spLocks noChangeShapeType="1"/>
                </p:cNvSpPr>
                <p:nvPr/>
              </p:nvSpPr>
              <p:spPr bwMode="auto">
                <a:xfrm flipV="1">
                  <a:off x="3067"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2" name="Line 700"/>
                <p:cNvSpPr>
                  <a:spLocks noChangeShapeType="1"/>
                </p:cNvSpPr>
                <p:nvPr/>
              </p:nvSpPr>
              <p:spPr bwMode="auto">
                <a:xfrm flipV="1">
                  <a:off x="3067"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3" name="Line 701"/>
                <p:cNvSpPr>
                  <a:spLocks noChangeShapeType="1"/>
                </p:cNvSpPr>
                <p:nvPr/>
              </p:nvSpPr>
              <p:spPr bwMode="auto">
                <a:xfrm flipV="1">
                  <a:off x="3067"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4" name="Line 702"/>
                <p:cNvSpPr>
                  <a:spLocks noChangeShapeType="1"/>
                </p:cNvSpPr>
                <p:nvPr/>
              </p:nvSpPr>
              <p:spPr bwMode="auto">
                <a:xfrm flipV="1">
                  <a:off x="3067"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5" name="Line 703"/>
                <p:cNvSpPr>
                  <a:spLocks noChangeShapeType="1"/>
                </p:cNvSpPr>
                <p:nvPr/>
              </p:nvSpPr>
              <p:spPr bwMode="auto">
                <a:xfrm flipV="1">
                  <a:off x="3067"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6" name="Line 704"/>
                <p:cNvSpPr>
                  <a:spLocks noChangeShapeType="1"/>
                </p:cNvSpPr>
                <p:nvPr/>
              </p:nvSpPr>
              <p:spPr bwMode="auto">
                <a:xfrm flipV="1">
                  <a:off x="3067"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7" name="Line 705"/>
                <p:cNvSpPr>
                  <a:spLocks noChangeShapeType="1"/>
                </p:cNvSpPr>
                <p:nvPr/>
              </p:nvSpPr>
              <p:spPr bwMode="auto">
                <a:xfrm flipV="1">
                  <a:off x="3067"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8" name="Line 706"/>
                <p:cNvSpPr>
                  <a:spLocks noChangeShapeType="1"/>
                </p:cNvSpPr>
                <p:nvPr/>
              </p:nvSpPr>
              <p:spPr bwMode="auto">
                <a:xfrm flipV="1">
                  <a:off x="3067"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9" name="Line 707"/>
                <p:cNvSpPr>
                  <a:spLocks noChangeShapeType="1"/>
                </p:cNvSpPr>
                <p:nvPr/>
              </p:nvSpPr>
              <p:spPr bwMode="auto">
                <a:xfrm flipV="1">
                  <a:off x="3067"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0" name="Line 708"/>
                <p:cNvSpPr>
                  <a:spLocks noChangeShapeType="1"/>
                </p:cNvSpPr>
                <p:nvPr/>
              </p:nvSpPr>
              <p:spPr bwMode="auto">
                <a:xfrm flipV="1">
                  <a:off x="3067"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1" name="Line 709"/>
                <p:cNvSpPr>
                  <a:spLocks noChangeShapeType="1"/>
                </p:cNvSpPr>
                <p:nvPr/>
              </p:nvSpPr>
              <p:spPr bwMode="auto">
                <a:xfrm flipV="1">
                  <a:off x="3067"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2" name="Line 710"/>
                <p:cNvSpPr>
                  <a:spLocks noChangeShapeType="1"/>
                </p:cNvSpPr>
                <p:nvPr/>
              </p:nvSpPr>
              <p:spPr bwMode="auto">
                <a:xfrm flipV="1">
                  <a:off x="3067"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3" name="Line 711"/>
                <p:cNvSpPr>
                  <a:spLocks noChangeShapeType="1"/>
                </p:cNvSpPr>
                <p:nvPr/>
              </p:nvSpPr>
              <p:spPr bwMode="auto">
                <a:xfrm flipV="1">
                  <a:off x="3067"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4" name="Line 712"/>
                <p:cNvSpPr>
                  <a:spLocks noChangeShapeType="1"/>
                </p:cNvSpPr>
                <p:nvPr/>
              </p:nvSpPr>
              <p:spPr bwMode="auto">
                <a:xfrm flipV="1">
                  <a:off x="3067"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5" name="Line 713"/>
                <p:cNvSpPr>
                  <a:spLocks noChangeShapeType="1"/>
                </p:cNvSpPr>
                <p:nvPr/>
              </p:nvSpPr>
              <p:spPr bwMode="auto">
                <a:xfrm flipV="1">
                  <a:off x="3067"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6" name="Line 714"/>
                <p:cNvSpPr>
                  <a:spLocks noChangeShapeType="1"/>
                </p:cNvSpPr>
                <p:nvPr/>
              </p:nvSpPr>
              <p:spPr bwMode="auto">
                <a:xfrm flipV="1">
                  <a:off x="3067"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7" name="Line 715"/>
                <p:cNvSpPr>
                  <a:spLocks noChangeShapeType="1"/>
                </p:cNvSpPr>
                <p:nvPr/>
              </p:nvSpPr>
              <p:spPr bwMode="auto">
                <a:xfrm flipV="1">
                  <a:off x="3067"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8" name="Line 716"/>
                <p:cNvSpPr>
                  <a:spLocks noChangeShapeType="1"/>
                </p:cNvSpPr>
                <p:nvPr/>
              </p:nvSpPr>
              <p:spPr bwMode="auto">
                <a:xfrm flipV="1">
                  <a:off x="3067"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9" name="Line 717"/>
                <p:cNvSpPr>
                  <a:spLocks noChangeShapeType="1"/>
                </p:cNvSpPr>
                <p:nvPr/>
              </p:nvSpPr>
              <p:spPr bwMode="auto">
                <a:xfrm flipV="1">
                  <a:off x="3067"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0" name="Line 718"/>
                <p:cNvSpPr>
                  <a:spLocks noChangeShapeType="1"/>
                </p:cNvSpPr>
                <p:nvPr/>
              </p:nvSpPr>
              <p:spPr bwMode="auto">
                <a:xfrm flipV="1">
                  <a:off x="3067"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1" name="Line 719"/>
                <p:cNvSpPr>
                  <a:spLocks noChangeShapeType="1"/>
                </p:cNvSpPr>
                <p:nvPr/>
              </p:nvSpPr>
              <p:spPr bwMode="auto">
                <a:xfrm flipV="1">
                  <a:off x="3067"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2" name="Line 720"/>
                <p:cNvSpPr>
                  <a:spLocks noChangeShapeType="1"/>
                </p:cNvSpPr>
                <p:nvPr/>
              </p:nvSpPr>
              <p:spPr bwMode="auto">
                <a:xfrm flipV="1">
                  <a:off x="3067"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3" name="Line 721"/>
                <p:cNvSpPr>
                  <a:spLocks noChangeShapeType="1"/>
                </p:cNvSpPr>
                <p:nvPr/>
              </p:nvSpPr>
              <p:spPr bwMode="auto">
                <a:xfrm flipV="1">
                  <a:off x="3067"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4" name="Line 722"/>
                <p:cNvSpPr>
                  <a:spLocks noChangeShapeType="1"/>
                </p:cNvSpPr>
                <p:nvPr/>
              </p:nvSpPr>
              <p:spPr bwMode="auto">
                <a:xfrm flipV="1">
                  <a:off x="3067"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5" name="Line 723"/>
                <p:cNvSpPr>
                  <a:spLocks noChangeShapeType="1"/>
                </p:cNvSpPr>
                <p:nvPr/>
              </p:nvSpPr>
              <p:spPr bwMode="auto">
                <a:xfrm flipV="1">
                  <a:off x="3067"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6" name="Line 724"/>
                <p:cNvSpPr>
                  <a:spLocks noChangeShapeType="1"/>
                </p:cNvSpPr>
                <p:nvPr/>
              </p:nvSpPr>
              <p:spPr bwMode="auto">
                <a:xfrm flipV="1">
                  <a:off x="3067"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7" name="Line 725"/>
                <p:cNvSpPr>
                  <a:spLocks noChangeShapeType="1"/>
                </p:cNvSpPr>
                <p:nvPr/>
              </p:nvSpPr>
              <p:spPr bwMode="auto">
                <a:xfrm flipV="1">
                  <a:off x="3067"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8" name="Line 726"/>
                <p:cNvSpPr>
                  <a:spLocks noChangeShapeType="1"/>
                </p:cNvSpPr>
                <p:nvPr/>
              </p:nvSpPr>
              <p:spPr bwMode="auto">
                <a:xfrm flipV="1">
                  <a:off x="3067"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9" name="Line 727"/>
                <p:cNvSpPr>
                  <a:spLocks noChangeShapeType="1"/>
                </p:cNvSpPr>
                <p:nvPr/>
              </p:nvSpPr>
              <p:spPr bwMode="auto">
                <a:xfrm flipV="1">
                  <a:off x="3067"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0" name="Line 728"/>
                <p:cNvSpPr>
                  <a:spLocks noChangeShapeType="1"/>
                </p:cNvSpPr>
                <p:nvPr/>
              </p:nvSpPr>
              <p:spPr bwMode="auto">
                <a:xfrm flipV="1">
                  <a:off x="3067"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1" name="Line 729"/>
                <p:cNvSpPr>
                  <a:spLocks noChangeShapeType="1"/>
                </p:cNvSpPr>
                <p:nvPr/>
              </p:nvSpPr>
              <p:spPr bwMode="auto">
                <a:xfrm flipV="1">
                  <a:off x="3067"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2" name="Line 730"/>
                <p:cNvSpPr>
                  <a:spLocks noChangeShapeType="1"/>
                </p:cNvSpPr>
                <p:nvPr/>
              </p:nvSpPr>
              <p:spPr bwMode="auto">
                <a:xfrm flipV="1">
                  <a:off x="3067"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3" name="Line 731"/>
                <p:cNvSpPr>
                  <a:spLocks noChangeShapeType="1"/>
                </p:cNvSpPr>
                <p:nvPr/>
              </p:nvSpPr>
              <p:spPr bwMode="auto">
                <a:xfrm flipV="1">
                  <a:off x="3067"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4" name="Line 732"/>
                <p:cNvSpPr>
                  <a:spLocks noChangeShapeType="1"/>
                </p:cNvSpPr>
                <p:nvPr/>
              </p:nvSpPr>
              <p:spPr bwMode="auto">
                <a:xfrm flipV="1">
                  <a:off x="3067"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5" name="Line 733"/>
                <p:cNvSpPr>
                  <a:spLocks noChangeShapeType="1"/>
                </p:cNvSpPr>
                <p:nvPr/>
              </p:nvSpPr>
              <p:spPr bwMode="auto">
                <a:xfrm flipV="1">
                  <a:off x="3067"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6" name="Line 734"/>
                <p:cNvSpPr>
                  <a:spLocks noChangeShapeType="1"/>
                </p:cNvSpPr>
                <p:nvPr/>
              </p:nvSpPr>
              <p:spPr bwMode="auto">
                <a:xfrm flipV="1">
                  <a:off x="3067"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7" name="Line 735"/>
                <p:cNvSpPr>
                  <a:spLocks noChangeShapeType="1"/>
                </p:cNvSpPr>
                <p:nvPr/>
              </p:nvSpPr>
              <p:spPr bwMode="auto">
                <a:xfrm flipV="1">
                  <a:off x="3067"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8" name="Line 736"/>
                <p:cNvSpPr>
                  <a:spLocks noChangeShapeType="1"/>
                </p:cNvSpPr>
                <p:nvPr/>
              </p:nvSpPr>
              <p:spPr bwMode="auto">
                <a:xfrm flipV="1">
                  <a:off x="3067"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9" name="Line 737"/>
                <p:cNvSpPr>
                  <a:spLocks noChangeShapeType="1"/>
                </p:cNvSpPr>
                <p:nvPr/>
              </p:nvSpPr>
              <p:spPr bwMode="auto">
                <a:xfrm flipV="1">
                  <a:off x="3067"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0" name="Line 738"/>
                <p:cNvSpPr>
                  <a:spLocks noChangeShapeType="1"/>
                </p:cNvSpPr>
                <p:nvPr/>
              </p:nvSpPr>
              <p:spPr bwMode="auto">
                <a:xfrm flipV="1">
                  <a:off x="3067"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1" name="Line 739"/>
                <p:cNvSpPr>
                  <a:spLocks noChangeShapeType="1"/>
                </p:cNvSpPr>
                <p:nvPr/>
              </p:nvSpPr>
              <p:spPr bwMode="auto">
                <a:xfrm flipV="1">
                  <a:off x="3067"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2" name="Line 740"/>
                <p:cNvSpPr>
                  <a:spLocks noChangeShapeType="1"/>
                </p:cNvSpPr>
                <p:nvPr/>
              </p:nvSpPr>
              <p:spPr bwMode="auto">
                <a:xfrm flipV="1">
                  <a:off x="3067"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3" name="Line 741"/>
                <p:cNvSpPr>
                  <a:spLocks noChangeShapeType="1"/>
                </p:cNvSpPr>
                <p:nvPr/>
              </p:nvSpPr>
              <p:spPr bwMode="auto">
                <a:xfrm flipV="1">
                  <a:off x="3067"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4" name="Line 742"/>
                <p:cNvSpPr>
                  <a:spLocks noChangeShapeType="1"/>
                </p:cNvSpPr>
                <p:nvPr/>
              </p:nvSpPr>
              <p:spPr bwMode="auto">
                <a:xfrm flipV="1">
                  <a:off x="3162"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5" name="Line 743"/>
                <p:cNvSpPr>
                  <a:spLocks noChangeShapeType="1"/>
                </p:cNvSpPr>
                <p:nvPr/>
              </p:nvSpPr>
              <p:spPr bwMode="auto">
                <a:xfrm flipV="1">
                  <a:off x="3162"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6" name="Line 744"/>
                <p:cNvSpPr>
                  <a:spLocks noChangeShapeType="1"/>
                </p:cNvSpPr>
                <p:nvPr/>
              </p:nvSpPr>
              <p:spPr bwMode="auto">
                <a:xfrm flipV="1">
                  <a:off x="3162"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7" name="Line 745"/>
                <p:cNvSpPr>
                  <a:spLocks noChangeShapeType="1"/>
                </p:cNvSpPr>
                <p:nvPr/>
              </p:nvSpPr>
              <p:spPr bwMode="auto">
                <a:xfrm flipV="1">
                  <a:off x="3162"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8" name="Line 746"/>
                <p:cNvSpPr>
                  <a:spLocks noChangeShapeType="1"/>
                </p:cNvSpPr>
                <p:nvPr/>
              </p:nvSpPr>
              <p:spPr bwMode="auto">
                <a:xfrm flipV="1">
                  <a:off x="3162"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9" name="Line 747"/>
                <p:cNvSpPr>
                  <a:spLocks noChangeShapeType="1"/>
                </p:cNvSpPr>
                <p:nvPr/>
              </p:nvSpPr>
              <p:spPr bwMode="auto">
                <a:xfrm flipV="1">
                  <a:off x="3162"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0" name="Line 748"/>
                <p:cNvSpPr>
                  <a:spLocks noChangeShapeType="1"/>
                </p:cNvSpPr>
                <p:nvPr/>
              </p:nvSpPr>
              <p:spPr bwMode="auto">
                <a:xfrm flipV="1">
                  <a:off x="3162"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1" name="Line 749"/>
                <p:cNvSpPr>
                  <a:spLocks noChangeShapeType="1"/>
                </p:cNvSpPr>
                <p:nvPr/>
              </p:nvSpPr>
              <p:spPr bwMode="auto">
                <a:xfrm flipV="1">
                  <a:off x="3162"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2" name="Line 750"/>
                <p:cNvSpPr>
                  <a:spLocks noChangeShapeType="1"/>
                </p:cNvSpPr>
                <p:nvPr/>
              </p:nvSpPr>
              <p:spPr bwMode="auto">
                <a:xfrm flipV="1">
                  <a:off x="3162"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3" name="Line 751"/>
                <p:cNvSpPr>
                  <a:spLocks noChangeShapeType="1"/>
                </p:cNvSpPr>
                <p:nvPr/>
              </p:nvSpPr>
              <p:spPr bwMode="auto">
                <a:xfrm flipV="1">
                  <a:off x="3162"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4" name="Line 752"/>
                <p:cNvSpPr>
                  <a:spLocks noChangeShapeType="1"/>
                </p:cNvSpPr>
                <p:nvPr/>
              </p:nvSpPr>
              <p:spPr bwMode="auto">
                <a:xfrm flipV="1">
                  <a:off x="3162"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5" name="Line 753"/>
                <p:cNvSpPr>
                  <a:spLocks noChangeShapeType="1"/>
                </p:cNvSpPr>
                <p:nvPr/>
              </p:nvSpPr>
              <p:spPr bwMode="auto">
                <a:xfrm flipV="1">
                  <a:off x="3162"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6" name="Line 754"/>
                <p:cNvSpPr>
                  <a:spLocks noChangeShapeType="1"/>
                </p:cNvSpPr>
                <p:nvPr/>
              </p:nvSpPr>
              <p:spPr bwMode="auto">
                <a:xfrm flipV="1">
                  <a:off x="3162"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7" name="Line 755"/>
                <p:cNvSpPr>
                  <a:spLocks noChangeShapeType="1"/>
                </p:cNvSpPr>
                <p:nvPr/>
              </p:nvSpPr>
              <p:spPr bwMode="auto">
                <a:xfrm flipV="1">
                  <a:off x="3162"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8" name="Line 756"/>
                <p:cNvSpPr>
                  <a:spLocks noChangeShapeType="1"/>
                </p:cNvSpPr>
                <p:nvPr/>
              </p:nvSpPr>
              <p:spPr bwMode="auto">
                <a:xfrm flipV="1">
                  <a:off x="3162"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9" name="Line 757"/>
                <p:cNvSpPr>
                  <a:spLocks noChangeShapeType="1"/>
                </p:cNvSpPr>
                <p:nvPr/>
              </p:nvSpPr>
              <p:spPr bwMode="auto">
                <a:xfrm flipV="1">
                  <a:off x="3162"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0" name="Line 758"/>
                <p:cNvSpPr>
                  <a:spLocks noChangeShapeType="1"/>
                </p:cNvSpPr>
                <p:nvPr/>
              </p:nvSpPr>
              <p:spPr bwMode="auto">
                <a:xfrm flipV="1">
                  <a:off x="3162"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1" name="Line 759"/>
                <p:cNvSpPr>
                  <a:spLocks noChangeShapeType="1"/>
                </p:cNvSpPr>
                <p:nvPr/>
              </p:nvSpPr>
              <p:spPr bwMode="auto">
                <a:xfrm flipV="1">
                  <a:off x="3162"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2" name="Line 760"/>
                <p:cNvSpPr>
                  <a:spLocks noChangeShapeType="1"/>
                </p:cNvSpPr>
                <p:nvPr/>
              </p:nvSpPr>
              <p:spPr bwMode="auto">
                <a:xfrm flipV="1">
                  <a:off x="3162"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3" name="Line 761"/>
                <p:cNvSpPr>
                  <a:spLocks noChangeShapeType="1"/>
                </p:cNvSpPr>
                <p:nvPr/>
              </p:nvSpPr>
              <p:spPr bwMode="auto">
                <a:xfrm flipV="1">
                  <a:off x="3162"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4" name="Line 762"/>
                <p:cNvSpPr>
                  <a:spLocks noChangeShapeType="1"/>
                </p:cNvSpPr>
                <p:nvPr/>
              </p:nvSpPr>
              <p:spPr bwMode="auto">
                <a:xfrm flipV="1">
                  <a:off x="3162"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5" name="Line 763"/>
                <p:cNvSpPr>
                  <a:spLocks noChangeShapeType="1"/>
                </p:cNvSpPr>
                <p:nvPr/>
              </p:nvSpPr>
              <p:spPr bwMode="auto">
                <a:xfrm flipV="1">
                  <a:off x="3162"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6" name="Line 764"/>
                <p:cNvSpPr>
                  <a:spLocks noChangeShapeType="1"/>
                </p:cNvSpPr>
                <p:nvPr/>
              </p:nvSpPr>
              <p:spPr bwMode="auto">
                <a:xfrm flipV="1">
                  <a:off x="3162"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7" name="Line 765"/>
                <p:cNvSpPr>
                  <a:spLocks noChangeShapeType="1"/>
                </p:cNvSpPr>
                <p:nvPr/>
              </p:nvSpPr>
              <p:spPr bwMode="auto">
                <a:xfrm flipV="1">
                  <a:off x="3162"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8" name="Line 766"/>
                <p:cNvSpPr>
                  <a:spLocks noChangeShapeType="1"/>
                </p:cNvSpPr>
                <p:nvPr/>
              </p:nvSpPr>
              <p:spPr bwMode="auto">
                <a:xfrm flipV="1">
                  <a:off x="3162"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9" name="Line 767"/>
                <p:cNvSpPr>
                  <a:spLocks noChangeShapeType="1"/>
                </p:cNvSpPr>
                <p:nvPr/>
              </p:nvSpPr>
              <p:spPr bwMode="auto">
                <a:xfrm flipV="1">
                  <a:off x="3162"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0" name="Line 768"/>
                <p:cNvSpPr>
                  <a:spLocks noChangeShapeType="1"/>
                </p:cNvSpPr>
                <p:nvPr/>
              </p:nvSpPr>
              <p:spPr bwMode="auto">
                <a:xfrm flipV="1">
                  <a:off x="3162"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1" name="Line 769"/>
                <p:cNvSpPr>
                  <a:spLocks noChangeShapeType="1"/>
                </p:cNvSpPr>
                <p:nvPr/>
              </p:nvSpPr>
              <p:spPr bwMode="auto">
                <a:xfrm flipV="1">
                  <a:off x="3162"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2" name="Line 770"/>
                <p:cNvSpPr>
                  <a:spLocks noChangeShapeType="1"/>
                </p:cNvSpPr>
                <p:nvPr/>
              </p:nvSpPr>
              <p:spPr bwMode="auto">
                <a:xfrm flipV="1">
                  <a:off x="3162"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3" name="Line 771"/>
                <p:cNvSpPr>
                  <a:spLocks noChangeShapeType="1"/>
                </p:cNvSpPr>
                <p:nvPr/>
              </p:nvSpPr>
              <p:spPr bwMode="auto">
                <a:xfrm flipV="1">
                  <a:off x="3162"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4" name="Line 772"/>
                <p:cNvSpPr>
                  <a:spLocks noChangeShapeType="1"/>
                </p:cNvSpPr>
                <p:nvPr/>
              </p:nvSpPr>
              <p:spPr bwMode="auto">
                <a:xfrm flipV="1">
                  <a:off x="3162"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5" name="Line 773"/>
                <p:cNvSpPr>
                  <a:spLocks noChangeShapeType="1"/>
                </p:cNvSpPr>
                <p:nvPr/>
              </p:nvSpPr>
              <p:spPr bwMode="auto">
                <a:xfrm flipV="1">
                  <a:off x="3162"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6" name="Line 774"/>
                <p:cNvSpPr>
                  <a:spLocks noChangeShapeType="1"/>
                </p:cNvSpPr>
                <p:nvPr/>
              </p:nvSpPr>
              <p:spPr bwMode="auto">
                <a:xfrm flipV="1">
                  <a:off x="3162"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7" name="Line 775"/>
                <p:cNvSpPr>
                  <a:spLocks noChangeShapeType="1"/>
                </p:cNvSpPr>
                <p:nvPr/>
              </p:nvSpPr>
              <p:spPr bwMode="auto">
                <a:xfrm flipV="1">
                  <a:off x="3162"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8" name="Line 776"/>
                <p:cNvSpPr>
                  <a:spLocks noChangeShapeType="1"/>
                </p:cNvSpPr>
                <p:nvPr/>
              </p:nvSpPr>
              <p:spPr bwMode="auto">
                <a:xfrm flipV="1">
                  <a:off x="3162"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9" name="Line 777"/>
                <p:cNvSpPr>
                  <a:spLocks noChangeShapeType="1"/>
                </p:cNvSpPr>
                <p:nvPr/>
              </p:nvSpPr>
              <p:spPr bwMode="auto">
                <a:xfrm flipV="1">
                  <a:off x="3162"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0" name="Line 778"/>
                <p:cNvSpPr>
                  <a:spLocks noChangeShapeType="1"/>
                </p:cNvSpPr>
                <p:nvPr/>
              </p:nvSpPr>
              <p:spPr bwMode="auto">
                <a:xfrm flipV="1">
                  <a:off x="3162"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1" name="Line 779"/>
                <p:cNvSpPr>
                  <a:spLocks noChangeShapeType="1"/>
                </p:cNvSpPr>
                <p:nvPr/>
              </p:nvSpPr>
              <p:spPr bwMode="auto">
                <a:xfrm flipV="1">
                  <a:off x="3162"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2" name="Line 780"/>
                <p:cNvSpPr>
                  <a:spLocks noChangeShapeType="1"/>
                </p:cNvSpPr>
                <p:nvPr/>
              </p:nvSpPr>
              <p:spPr bwMode="auto">
                <a:xfrm flipV="1">
                  <a:off x="3162"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3" name="Line 781"/>
                <p:cNvSpPr>
                  <a:spLocks noChangeShapeType="1"/>
                </p:cNvSpPr>
                <p:nvPr/>
              </p:nvSpPr>
              <p:spPr bwMode="auto">
                <a:xfrm flipV="1">
                  <a:off x="3162"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4" name="Line 782"/>
                <p:cNvSpPr>
                  <a:spLocks noChangeShapeType="1"/>
                </p:cNvSpPr>
                <p:nvPr/>
              </p:nvSpPr>
              <p:spPr bwMode="auto">
                <a:xfrm flipV="1">
                  <a:off x="3162"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5" name="Line 783"/>
                <p:cNvSpPr>
                  <a:spLocks noChangeShapeType="1"/>
                </p:cNvSpPr>
                <p:nvPr/>
              </p:nvSpPr>
              <p:spPr bwMode="auto">
                <a:xfrm flipV="1">
                  <a:off x="3162"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6" name="Line 784"/>
                <p:cNvSpPr>
                  <a:spLocks noChangeShapeType="1"/>
                </p:cNvSpPr>
                <p:nvPr/>
              </p:nvSpPr>
              <p:spPr bwMode="auto">
                <a:xfrm flipV="1">
                  <a:off x="3162"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7" name="Line 785"/>
                <p:cNvSpPr>
                  <a:spLocks noChangeShapeType="1"/>
                </p:cNvSpPr>
                <p:nvPr/>
              </p:nvSpPr>
              <p:spPr bwMode="auto">
                <a:xfrm flipV="1">
                  <a:off x="3162"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8" name="Line 786"/>
                <p:cNvSpPr>
                  <a:spLocks noChangeShapeType="1"/>
                </p:cNvSpPr>
                <p:nvPr/>
              </p:nvSpPr>
              <p:spPr bwMode="auto">
                <a:xfrm flipV="1">
                  <a:off x="3162"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9" name="Line 787"/>
                <p:cNvSpPr>
                  <a:spLocks noChangeShapeType="1"/>
                </p:cNvSpPr>
                <p:nvPr/>
              </p:nvSpPr>
              <p:spPr bwMode="auto">
                <a:xfrm flipV="1">
                  <a:off x="3162"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0" name="Line 788"/>
                <p:cNvSpPr>
                  <a:spLocks noChangeShapeType="1"/>
                </p:cNvSpPr>
                <p:nvPr/>
              </p:nvSpPr>
              <p:spPr bwMode="auto">
                <a:xfrm flipV="1">
                  <a:off x="3162"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1" name="Line 789"/>
                <p:cNvSpPr>
                  <a:spLocks noChangeShapeType="1"/>
                </p:cNvSpPr>
                <p:nvPr/>
              </p:nvSpPr>
              <p:spPr bwMode="auto">
                <a:xfrm flipV="1">
                  <a:off x="3162"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2" name="Line 790"/>
                <p:cNvSpPr>
                  <a:spLocks noChangeShapeType="1"/>
                </p:cNvSpPr>
                <p:nvPr/>
              </p:nvSpPr>
              <p:spPr bwMode="auto">
                <a:xfrm flipV="1">
                  <a:off x="3162"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3" name="Line 791"/>
                <p:cNvSpPr>
                  <a:spLocks noChangeShapeType="1"/>
                </p:cNvSpPr>
                <p:nvPr/>
              </p:nvSpPr>
              <p:spPr bwMode="auto">
                <a:xfrm flipV="1">
                  <a:off x="3162"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4" name="Line 792"/>
                <p:cNvSpPr>
                  <a:spLocks noChangeShapeType="1"/>
                </p:cNvSpPr>
                <p:nvPr/>
              </p:nvSpPr>
              <p:spPr bwMode="auto">
                <a:xfrm flipV="1">
                  <a:off x="3162"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5" name="Line 793"/>
                <p:cNvSpPr>
                  <a:spLocks noChangeShapeType="1"/>
                </p:cNvSpPr>
                <p:nvPr/>
              </p:nvSpPr>
              <p:spPr bwMode="auto">
                <a:xfrm flipV="1">
                  <a:off x="3162"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6" name="Line 794"/>
                <p:cNvSpPr>
                  <a:spLocks noChangeShapeType="1"/>
                </p:cNvSpPr>
                <p:nvPr/>
              </p:nvSpPr>
              <p:spPr bwMode="auto">
                <a:xfrm flipV="1">
                  <a:off x="3162"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7" name="Line 795"/>
                <p:cNvSpPr>
                  <a:spLocks noChangeShapeType="1"/>
                </p:cNvSpPr>
                <p:nvPr/>
              </p:nvSpPr>
              <p:spPr bwMode="auto">
                <a:xfrm flipV="1">
                  <a:off x="3162"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8" name="Line 796"/>
                <p:cNvSpPr>
                  <a:spLocks noChangeShapeType="1"/>
                </p:cNvSpPr>
                <p:nvPr/>
              </p:nvSpPr>
              <p:spPr bwMode="auto">
                <a:xfrm flipV="1">
                  <a:off x="3162"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9" name="Line 797"/>
                <p:cNvSpPr>
                  <a:spLocks noChangeShapeType="1"/>
                </p:cNvSpPr>
                <p:nvPr/>
              </p:nvSpPr>
              <p:spPr bwMode="auto">
                <a:xfrm flipV="1">
                  <a:off x="3162"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0" name="Line 798"/>
                <p:cNvSpPr>
                  <a:spLocks noChangeShapeType="1"/>
                </p:cNvSpPr>
                <p:nvPr/>
              </p:nvSpPr>
              <p:spPr bwMode="auto">
                <a:xfrm flipV="1">
                  <a:off x="3162"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1" name="Line 799"/>
                <p:cNvSpPr>
                  <a:spLocks noChangeShapeType="1"/>
                </p:cNvSpPr>
                <p:nvPr/>
              </p:nvSpPr>
              <p:spPr bwMode="auto">
                <a:xfrm flipV="1">
                  <a:off x="3162"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2" name="Line 800"/>
                <p:cNvSpPr>
                  <a:spLocks noChangeShapeType="1"/>
                </p:cNvSpPr>
                <p:nvPr/>
              </p:nvSpPr>
              <p:spPr bwMode="auto">
                <a:xfrm flipV="1">
                  <a:off x="3162"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3" name="Line 801"/>
                <p:cNvSpPr>
                  <a:spLocks noChangeShapeType="1"/>
                </p:cNvSpPr>
                <p:nvPr/>
              </p:nvSpPr>
              <p:spPr bwMode="auto">
                <a:xfrm flipV="1">
                  <a:off x="3162"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4" name="Line 802"/>
                <p:cNvSpPr>
                  <a:spLocks noChangeShapeType="1"/>
                </p:cNvSpPr>
                <p:nvPr/>
              </p:nvSpPr>
              <p:spPr bwMode="auto">
                <a:xfrm flipV="1">
                  <a:off x="3162"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5" name="Line 803"/>
                <p:cNvSpPr>
                  <a:spLocks noChangeShapeType="1"/>
                </p:cNvSpPr>
                <p:nvPr/>
              </p:nvSpPr>
              <p:spPr bwMode="auto">
                <a:xfrm flipV="1">
                  <a:off x="3162"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6" name="Line 804"/>
                <p:cNvSpPr>
                  <a:spLocks noChangeShapeType="1"/>
                </p:cNvSpPr>
                <p:nvPr/>
              </p:nvSpPr>
              <p:spPr bwMode="auto">
                <a:xfrm flipV="1">
                  <a:off x="3162"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7" name="Line 805"/>
                <p:cNvSpPr>
                  <a:spLocks noChangeShapeType="1"/>
                </p:cNvSpPr>
                <p:nvPr/>
              </p:nvSpPr>
              <p:spPr bwMode="auto">
                <a:xfrm flipV="1">
                  <a:off x="3162"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8" name="Line 806"/>
                <p:cNvSpPr>
                  <a:spLocks noChangeShapeType="1"/>
                </p:cNvSpPr>
                <p:nvPr/>
              </p:nvSpPr>
              <p:spPr bwMode="auto">
                <a:xfrm flipV="1">
                  <a:off x="3162"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9" name="Line 807"/>
                <p:cNvSpPr>
                  <a:spLocks noChangeShapeType="1"/>
                </p:cNvSpPr>
                <p:nvPr/>
              </p:nvSpPr>
              <p:spPr bwMode="auto">
                <a:xfrm flipV="1">
                  <a:off x="3162"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8" name="Group 1009"/>
              <p:cNvGrpSpPr>
                <a:grpSpLocks/>
              </p:cNvGrpSpPr>
              <p:nvPr/>
            </p:nvGrpSpPr>
            <p:grpSpPr bwMode="auto">
              <a:xfrm>
                <a:off x="5019675" y="1338263"/>
                <a:ext cx="0" cy="2606675"/>
                <a:chOff x="3162" y="843"/>
                <a:chExt cx="0" cy="1642"/>
              </a:xfrm>
            </p:grpSpPr>
            <p:sp>
              <p:nvSpPr>
                <p:cNvPr id="15300" name="Line 809"/>
                <p:cNvSpPr>
                  <a:spLocks noChangeShapeType="1"/>
                </p:cNvSpPr>
                <p:nvPr/>
              </p:nvSpPr>
              <p:spPr bwMode="auto">
                <a:xfrm flipV="1">
                  <a:off x="3162"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1" name="Line 810"/>
                <p:cNvSpPr>
                  <a:spLocks noChangeShapeType="1"/>
                </p:cNvSpPr>
                <p:nvPr/>
              </p:nvSpPr>
              <p:spPr bwMode="auto">
                <a:xfrm flipV="1">
                  <a:off x="3162"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2" name="Line 811"/>
                <p:cNvSpPr>
                  <a:spLocks noChangeShapeType="1"/>
                </p:cNvSpPr>
                <p:nvPr/>
              </p:nvSpPr>
              <p:spPr bwMode="auto">
                <a:xfrm flipV="1">
                  <a:off x="3162"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3" name="Line 812"/>
                <p:cNvSpPr>
                  <a:spLocks noChangeShapeType="1"/>
                </p:cNvSpPr>
                <p:nvPr/>
              </p:nvSpPr>
              <p:spPr bwMode="auto">
                <a:xfrm flipV="1">
                  <a:off x="3162"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4" name="Line 813"/>
                <p:cNvSpPr>
                  <a:spLocks noChangeShapeType="1"/>
                </p:cNvSpPr>
                <p:nvPr/>
              </p:nvSpPr>
              <p:spPr bwMode="auto">
                <a:xfrm flipV="1">
                  <a:off x="3162"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5" name="Line 814"/>
                <p:cNvSpPr>
                  <a:spLocks noChangeShapeType="1"/>
                </p:cNvSpPr>
                <p:nvPr/>
              </p:nvSpPr>
              <p:spPr bwMode="auto">
                <a:xfrm flipV="1">
                  <a:off x="3162"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6" name="Line 815"/>
                <p:cNvSpPr>
                  <a:spLocks noChangeShapeType="1"/>
                </p:cNvSpPr>
                <p:nvPr/>
              </p:nvSpPr>
              <p:spPr bwMode="auto">
                <a:xfrm flipV="1">
                  <a:off x="3162"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7" name="Line 816"/>
                <p:cNvSpPr>
                  <a:spLocks noChangeShapeType="1"/>
                </p:cNvSpPr>
                <p:nvPr/>
              </p:nvSpPr>
              <p:spPr bwMode="auto">
                <a:xfrm flipV="1">
                  <a:off x="3162"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8" name="Line 817"/>
                <p:cNvSpPr>
                  <a:spLocks noChangeShapeType="1"/>
                </p:cNvSpPr>
                <p:nvPr/>
              </p:nvSpPr>
              <p:spPr bwMode="auto">
                <a:xfrm flipV="1">
                  <a:off x="3162"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9" name="Line 818"/>
                <p:cNvSpPr>
                  <a:spLocks noChangeShapeType="1"/>
                </p:cNvSpPr>
                <p:nvPr/>
              </p:nvSpPr>
              <p:spPr bwMode="auto">
                <a:xfrm flipV="1">
                  <a:off x="3162"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0" name="Line 819"/>
                <p:cNvSpPr>
                  <a:spLocks noChangeShapeType="1"/>
                </p:cNvSpPr>
                <p:nvPr/>
              </p:nvSpPr>
              <p:spPr bwMode="auto">
                <a:xfrm flipV="1">
                  <a:off x="3162"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1" name="Line 820"/>
                <p:cNvSpPr>
                  <a:spLocks noChangeShapeType="1"/>
                </p:cNvSpPr>
                <p:nvPr/>
              </p:nvSpPr>
              <p:spPr bwMode="auto">
                <a:xfrm flipV="1">
                  <a:off x="3162"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2" name="Line 821"/>
                <p:cNvSpPr>
                  <a:spLocks noChangeShapeType="1"/>
                </p:cNvSpPr>
                <p:nvPr/>
              </p:nvSpPr>
              <p:spPr bwMode="auto">
                <a:xfrm flipV="1">
                  <a:off x="3162"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3" name="Line 822"/>
                <p:cNvSpPr>
                  <a:spLocks noChangeShapeType="1"/>
                </p:cNvSpPr>
                <p:nvPr/>
              </p:nvSpPr>
              <p:spPr bwMode="auto">
                <a:xfrm flipV="1">
                  <a:off x="3162"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4" name="Line 823"/>
                <p:cNvSpPr>
                  <a:spLocks noChangeShapeType="1"/>
                </p:cNvSpPr>
                <p:nvPr/>
              </p:nvSpPr>
              <p:spPr bwMode="auto">
                <a:xfrm flipV="1">
                  <a:off x="3162"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5" name="Line 824"/>
                <p:cNvSpPr>
                  <a:spLocks noChangeShapeType="1"/>
                </p:cNvSpPr>
                <p:nvPr/>
              </p:nvSpPr>
              <p:spPr bwMode="auto">
                <a:xfrm flipV="1">
                  <a:off x="3162"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6" name="Line 825"/>
                <p:cNvSpPr>
                  <a:spLocks noChangeShapeType="1"/>
                </p:cNvSpPr>
                <p:nvPr/>
              </p:nvSpPr>
              <p:spPr bwMode="auto">
                <a:xfrm flipV="1">
                  <a:off x="3162"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7" name="Line 826"/>
                <p:cNvSpPr>
                  <a:spLocks noChangeShapeType="1"/>
                </p:cNvSpPr>
                <p:nvPr/>
              </p:nvSpPr>
              <p:spPr bwMode="auto">
                <a:xfrm flipV="1">
                  <a:off x="3162"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8" name="Line 827"/>
                <p:cNvSpPr>
                  <a:spLocks noChangeShapeType="1"/>
                </p:cNvSpPr>
                <p:nvPr/>
              </p:nvSpPr>
              <p:spPr bwMode="auto">
                <a:xfrm flipV="1">
                  <a:off x="3162"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9" name="Line 828"/>
                <p:cNvSpPr>
                  <a:spLocks noChangeShapeType="1"/>
                </p:cNvSpPr>
                <p:nvPr/>
              </p:nvSpPr>
              <p:spPr bwMode="auto">
                <a:xfrm flipV="1">
                  <a:off x="3162"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0" name="Line 829"/>
                <p:cNvSpPr>
                  <a:spLocks noChangeShapeType="1"/>
                </p:cNvSpPr>
                <p:nvPr/>
              </p:nvSpPr>
              <p:spPr bwMode="auto">
                <a:xfrm flipV="1">
                  <a:off x="3162"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1" name="Line 830"/>
                <p:cNvSpPr>
                  <a:spLocks noChangeShapeType="1"/>
                </p:cNvSpPr>
                <p:nvPr/>
              </p:nvSpPr>
              <p:spPr bwMode="auto">
                <a:xfrm flipV="1">
                  <a:off x="3162"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2" name="Line 831"/>
                <p:cNvSpPr>
                  <a:spLocks noChangeShapeType="1"/>
                </p:cNvSpPr>
                <p:nvPr/>
              </p:nvSpPr>
              <p:spPr bwMode="auto">
                <a:xfrm flipV="1">
                  <a:off x="3162"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3" name="Line 832"/>
                <p:cNvSpPr>
                  <a:spLocks noChangeShapeType="1"/>
                </p:cNvSpPr>
                <p:nvPr/>
              </p:nvSpPr>
              <p:spPr bwMode="auto">
                <a:xfrm flipV="1">
                  <a:off x="3162"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4" name="Line 833"/>
                <p:cNvSpPr>
                  <a:spLocks noChangeShapeType="1"/>
                </p:cNvSpPr>
                <p:nvPr/>
              </p:nvSpPr>
              <p:spPr bwMode="auto">
                <a:xfrm flipV="1">
                  <a:off x="3162"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5" name="Line 834"/>
                <p:cNvSpPr>
                  <a:spLocks noChangeShapeType="1"/>
                </p:cNvSpPr>
                <p:nvPr/>
              </p:nvSpPr>
              <p:spPr bwMode="auto">
                <a:xfrm flipV="1">
                  <a:off x="3162"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6" name="Line 835"/>
                <p:cNvSpPr>
                  <a:spLocks noChangeShapeType="1"/>
                </p:cNvSpPr>
                <p:nvPr/>
              </p:nvSpPr>
              <p:spPr bwMode="auto">
                <a:xfrm flipV="1">
                  <a:off x="3162"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7" name="Line 836"/>
                <p:cNvSpPr>
                  <a:spLocks noChangeShapeType="1"/>
                </p:cNvSpPr>
                <p:nvPr/>
              </p:nvSpPr>
              <p:spPr bwMode="auto">
                <a:xfrm flipV="1">
                  <a:off x="3162"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8" name="Line 837"/>
                <p:cNvSpPr>
                  <a:spLocks noChangeShapeType="1"/>
                </p:cNvSpPr>
                <p:nvPr/>
              </p:nvSpPr>
              <p:spPr bwMode="auto">
                <a:xfrm flipV="1">
                  <a:off x="3162"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9" name="Line 838"/>
                <p:cNvSpPr>
                  <a:spLocks noChangeShapeType="1"/>
                </p:cNvSpPr>
                <p:nvPr/>
              </p:nvSpPr>
              <p:spPr bwMode="auto">
                <a:xfrm flipV="1">
                  <a:off x="3162"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0" name="Line 839"/>
                <p:cNvSpPr>
                  <a:spLocks noChangeShapeType="1"/>
                </p:cNvSpPr>
                <p:nvPr/>
              </p:nvSpPr>
              <p:spPr bwMode="auto">
                <a:xfrm flipV="1">
                  <a:off x="3162"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1" name="Line 840"/>
                <p:cNvSpPr>
                  <a:spLocks noChangeShapeType="1"/>
                </p:cNvSpPr>
                <p:nvPr/>
              </p:nvSpPr>
              <p:spPr bwMode="auto">
                <a:xfrm flipV="1">
                  <a:off x="3162"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2" name="Line 841"/>
                <p:cNvSpPr>
                  <a:spLocks noChangeShapeType="1"/>
                </p:cNvSpPr>
                <p:nvPr/>
              </p:nvSpPr>
              <p:spPr bwMode="auto">
                <a:xfrm flipV="1">
                  <a:off x="3162"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3" name="Line 842"/>
                <p:cNvSpPr>
                  <a:spLocks noChangeShapeType="1"/>
                </p:cNvSpPr>
                <p:nvPr/>
              </p:nvSpPr>
              <p:spPr bwMode="auto">
                <a:xfrm flipV="1">
                  <a:off x="3162"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4" name="Line 843"/>
                <p:cNvSpPr>
                  <a:spLocks noChangeShapeType="1"/>
                </p:cNvSpPr>
                <p:nvPr/>
              </p:nvSpPr>
              <p:spPr bwMode="auto">
                <a:xfrm flipV="1">
                  <a:off x="3162"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5" name="Line 844"/>
                <p:cNvSpPr>
                  <a:spLocks noChangeShapeType="1"/>
                </p:cNvSpPr>
                <p:nvPr/>
              </p:nvSpPr>
              <p:spPr bwMode="auto">
                <a:xfrm flipV="1">
                  <a:off x="3162"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6" name="Line 845"/>
                <p:cNvSpPr>
                  <a:spLocks noChangeShapeType="1"/>
                </p:cNvSpPr>
                <p:nvPr/>
              </p:nvSpPr>
              <p:spPr bwMode="auto">
                <a:xfrm flipV="1">
                  <a:off x="3162"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7" name="Line 846"/>
                <p:cNvSpPr>
                  <a:spLocks noChangeShapeType="1"/>
                </p:cNvSpPr>
                <p:nvPr/>
              </p:nvSpPr>
              <p:spPr bwMode="auto">
                <a:xfrm flipV="1">
                  <a:off x="3162"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8" name="Line 847"/>
                <p:cNvSpPr>
                  <a:spLocks noChangeShapeType="1"/>
                </p:cNvSpPr>
                <p:nvPr/>
              </p:nvSpPr>
              <p:spPr bwMode="auto">
                <a:xfrm flipV="1">
                  <a:off x="3162"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9" name="Line 848"/>
                <p:cNvSpPr>
                  <a:spLocks noChangeShapeType="1"/>
                </p:cNvSpPr>
                <p:nvPr/>
              </p:nvSpPr>
              <p:spPr bwMode="auto">
                <a:xfrm flipV="1">
                  <a:off x="3162"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0" name="Line 849"/>
                <p:cNvSpPr>
                  <a:spLocks noChangeShapeType="1"/>
                </p:cNvSpPr>
                <p:nvPr/>
              </p:nvSpPr>
              <p:spPr bwMode="auto">
                <a:xfrm flipV="1">
                  <a:off x="3162"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1" name="Line 850"/>
                <p:cNvSpPr>
                  <a:spLocks noChangeShapeType="1"/>
                </p:cNvSpPr>
                <p:nvPr/>
              </p:nvSpPr>
              <p:spPr bwMode="auto">
                <a:xfrm flipV="1">
                  <a:off x="3162"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2" name="Line 851"/>
                <p:cNvSpPr>
                  <a:spLocks noChangeShapeType="1"/>
                </p:cNvSpPr>
                <p:nvPr/>
              </p:nvSpPr>
              <p:spPr bwMode="auto">
                <a:xfrm flipV="1">
                  <a:off x="3162"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3" name="Line 852"/>
                <p:cNvSpPr>
                  <a:spLocks noChangeShapeType="1"/>
                </p:cNvSpPr>
                <p:nvPr/>
              </p:nvSpPr>
              <p:spPr bwMode="auto">
                <a:xfrm flipV="1">
                  <a:off x="3162"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4" name="Line 853"/>
                <p:cNvSpPr>
                  <a:spLocks noChangeShapeType="1"/>
                </p:cNvSpPr>
                <p:nvPr/>
              </p:nvSpPr>
              <p:spPr bwMode="auto">
                <a:xfrm flipV="1">
                  <a:off x="3162"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5" name="Line 854"/>
                <p:cNvSpPr>
                  <a:spLocks noChangeShapeType="1"/>
                </p:cNvSpPr>
                <p:nvPr/>
              </p:nvSpPr>
              <p:spPr bwMode="auto">
                <a:xfrm flipV="1">
                  <a:off x="3162"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6" name="Line 855"/>
                <p:cNvSpPr>
                  <a:spLocks noChangeShapeType="1"/>
                </p:cNvSpPr>
                <p:nvPr/>
              </p:nvSpPr>
              <p:spPr bwMode="auto">
                <a:xfrm flipV="1">
                  <a:off x="3162"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7" name="Line 856"/>
                <p:cNvSpPr>
                  <a:spLocks noChangeShapeType="1"/>
                </p:cNvSpPr>
                <p:nvPr/>
              </p:nvSpPr>
              <p:spPr bwMode="auto">
                <a:xfrm flipV="1">
                  <a:off x="3162"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8" name="Line 857"/>
                <p:cNvSpPr>
                  <a:spLocks noChangeShapeType="1"/>
                </p:cNvSpPr>
                <p:nvPr/>
              </p:nvSpPr>
              <p:spPr bwMode="auto">
                <a:xfrm flipV="1">
                  <a:off x="3162"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9" name="Line 858"/>
                <p:cNvSpPr>
                  <a:spLocks noChangeShapeType="1"/>
                </p:cNvSpPr>
                <p:nvPr/>
              </p:nvSpPr>
              <p:spPr bwMode="auto">
                <a:xfrm flipV="1">
                  <a:off x="3162"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0" name="Line 859"/>
                <p:cNvSpPr>
                  <a:spLocks noChangeShapeType="1"/>
                </p:cNvSpPr>
                <p:nvPr/>
              </p:nvSpPr>
              <p:spPr bwMode="auto">
                <a:xfrm flipV="1">
                  <a:off x="3162"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1" name="Line 860"/>
                <p:cNvSpPr>
                  <a:spLocks noChangeShapeType="1"/>
                </p:cNvSpPr>
                <p:nvPr/>
              </p:nvSpPr>
              <p:spPr bwMode="auto">
                <a:xfrm flipV="1">
                  <a:off x="3162"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2" name="Line 861"/>
                <p:cNvSpPr>
                  <a:spLocks noChangeShapeType="1"/>
                </p:cNvSpPr>
                <p:nvPr/>
              </p:nvSpPr>
              <p:spPr bwMode="auto">
                <a:xfrm flipV="1">
                  <a:off x="3162"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3" name="Line 862"/>
                <p:cNvSpPr>
                  <a:spLocks noChangeShapeType="1"/>
                </p:cNvSpPr>
                <p:nvPr/>
              </p:nvSpPr>
              <p:spPr bwMode="auto">
                <a:xfrm flipV="1">
                  <a:off x="3162"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4" name="Line 863"/>
                <p:cNvSpPr>
                  <a:spLocks noChangeShapeType="1"/>
                </p:cNvSpPr>
                <p:nvPr/>
              </p:nvSpPr>
              <p:spPr bwMode="auto">
                <a:xfrm flipV="1">
                  <a:off x="3162"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5" name="Line 864"/>
                <p:cNvSpPr>
                  <a:spLocks noChangeShapeType="1"/>
                </p:cNvSpPr>
                <p:nvPr/>
              </p:nvSpPr>
              <p:spPr bwMode="auto">
                <a:xfrm flipV="1">
                  <a:off x="3162"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6" name="Line 865"/>
                <p:cNvSpPr>
                  <a:spLocks noChangeShapeType="1"/>
                </p:cNvSpPr>
                <p:nvPr/>
              </p:nvSpPr>
              <p:spPr bwMode="auto">
                <a:xfrm flipV="1">
                  <a:off x="3162"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7" name="Line 866"/>
                <p:cNvSpPr>
                  <a:spLocks noChangeShapeType="1"/>
                </p:cNvSpPr>
                <p:nvPr/>
              </p:nvSpPr>
              <p:spPr bwMode="auto">
                <a:xfrm flipV="1">
                  <a:off x="3162"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8" name="Line 867"/>
                <p:cNvSpPr>
                  <a:spLocks noChangeShapeType="1"/>
                </p:cNvSpPr>
                <p:nvPr/>
              </p:nvSpPr>
              <p:spPr bwMode="auto">
                <a:xfrm flipV="1">
                  <a:off x="3162"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9" name="Line 868"/>
                <p:cNvSpPr>
                  <a:spLocks noChangeShapeType="1"/>
                </p:cNvSpPr>
                <p:nvPr/>
              </p:nvSpPr>
              <p:spPr bwMode="auto">
                <a:xfrm flipV="1">
                  <a:off x="3162"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0" name="Line 869"/>
                <p:cNvSpPr>
                  <a:spLocks noChangeShapeType="1"/>
                </p:cNvSpPr>
                <p:nvPr/>
              </p:nvSpPr>
              <p:spPr bwMode="auto">
                <a:xfrm flipV="1">
                  <a:off x="3162"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1" name="Line 870"/>
                <p:cNvSpPr>
                  <a:spLocks noChangeShapeType="1"/>
                </p:cNvSpPr>
                <p:nvPr/>
              </p:nvSpPr>
              <p:spPr bwMode="auto">
                <a:xfrm flipV="1">
                  <a:off x="3162"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2" name="Line 871"/>
                <p:cNvSpPr>
                  <a:spLocks noChangeShapeType="1"/>
                </p:cNvSpPr>
                <p:nvPr/>
              </p:nvSpPr>
              <p:spPr bwMode="auto">
                <a:xfrm flipV="1">
                  <a:off x="3162"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3" name="Line 872"/>
                <p:cNvSpPr>
                  <a:spLocks noChangeShapeType="1"/>
                </p:cNvSpPr>
                <p:nvPr/>
              </p:nvSpPr>
              <p:spPr bwMode="auto">
                <a:xfrm flipV="1">
                  <a:off x="3162"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4" name="Line 873"/>
                <p:cNvSpPr>
                  <a:spLocks noChangeShapeType="1"/>
                </p:cNvSpPr>
                <p:nvPr/>
              </p:nvSpPr>
              <p:spPr bwMode="auto">
                <a:xfrm flipV="1">
                  <a:off x="3162"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5" name="Line 874"/>
                <p:cNvSpPr>
                  <a:spLocks noChangeShapeType="1"/>
                </p:cNvSpPr>
                <p:nvPr/>
              </p:nvSpPr>
              <p:spPr bwMode="auto">
                <a:xfrm flipV="1">
                  <a:off x="3162"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6" name="Line 875"/>
                <p:cNvSpPr>
                  <a:spLocks noChangeShapeType="1"/>
                </p:cNvSpPr>
                <p:nvPr/>
              </p:nvSpPr>
              <p:spPr bwMode="auto">
                <a:xfrm flipV="1">
                  <a:off x="3162"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7" name="Line 876"/>
                <p:cNvSpPr>
                  <a:spLocks noChangeShapeType="1"/>
                </p:cNvSpPr>
                <p:nvPr/>
              </p:nvSpPr>
              <p:spPr bwMode="auto">
                <a:xfrm flipV="1">
                  <a:off x="3162"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8" name="Line 877"/>
                <p:cNvSpPr>
                  <a:spLocks noChangeShapeType="1"/>
                </p:cNvSpPr>
                <p:nvPr/>
              </p:nvSpPr>
              <p:spPr bwMode="auto">
                <a:xfrm flipV="1">
                  <a:off x="3162"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9" name="Line 878"/>
                <p:cNvSpPr>
                  <a:spLocks noChangeShapeType="1"/>
                </p:cNvSpPr>
                <p:nvPr/>
              </p:nvSpPr>
              <p:spPr bwMode="auto">
                <a:xfrm flipV="1">
                  <a:off x="3162"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0" name="Line 879"/>
                <p:cNvSpPr>
                  <a:spLocks noChangeShapeType="1"/>
                </p:cNvSpPr>
                <p:nvPr/>
              </p:nvSpPr>
              <p:spPr bwMode="auto">
                <a:xfrm flipV="1">
                  <a:off x="3162"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1" name="Line 880"/>
                <p:cNvSpPr>
                  <a:spLocks noChangeShapeType="1"/>
                </p:cNvSpPr>
                <p:nvPr/>
              </p:nvSpPr>
              <p:spPr bwMode="auto">
                <a:xfrm flipV="1">
                  <a:off x="3162"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2" name="Line 881"/>
                <p:cNvSpPr>
                  <a:spLocks noChangeShapeType="1"/>
                </p:cNvSpPr>
                <p:nvPr/>
              </p:nvSpPr>
              <p:spPr bwMode="auto">
                <a:xfrm flipV="1">
                  <a:off x="3162"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3" name="Line 882"/>
                <p:cNvSpPr>
                  <a:spLocks noChangeShapeType="1"/>
                </p:cNvSpPr>
                <p:nvPr/>
              </p:nvSpPr>
              <p:spPr bwMode="auto">
                <a:xfrm flipV="1">
                  <a:off x="3162"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4" name="Line 883"/>
                <p:cNvSpPr>
                  <a:spLocks noChangeShapeType="1"/>
                </p:cNvSpPr>
                <p:nvPr/>
              </p:nvSpPr>
              <p:spPr bwMode="auto">
                <a:xfrm flipV="1">
                  <a:off x="3162"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5" name="Line 884"/>
                <p:cNvSpPr>
                  <a:spLocks noChangeShapeType="1"/>
                </p:cNvSpPr>
                <p:nvPr/>
              </p:nvSpPr>
              <p:spPr bwMode="auto">
                <a:xfrm flipV="1">
                  <a:off x="3162"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6" name="Line 885"/>
                <p:cNvSpPr>
                  <a:spLocks noChangeShapeType="1"/>
                </p:cNvSpPr>
                <p:nvPr/>
              </p:nvSpPr>
              <p:spPr bwMode="auto">
                <a:xfrm flipV="1">
                  <a:off x="3162"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7" name="Line 886"/>
                <p:cNvSpPr>
                  <a:spLocks noChangeShapeType="1"/>
                </p:cNvSpPr>
                <p:nvPr/>
              </p:nvSpPr>
              <p:spPr bwMode="auto">
                <a:xfrm flipV="1">
                  <a:off x="3162"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8" name="Line 887"/>
                <p:cNvSpPr>
                  <a:spLocks noChangeShapeType="1"/>
                </p:cNvSpPr>
                <p:nvPr/>
              </p:nvSpPr>
              <p:spPr bwMode="auto">
                <a:xfrm flipV="1">
                  <a:off x="3162"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9" name="Line 888"/>
                <p:cNvSpPr>
                  <a:spLocks noChangeShapeType="1"/>
                </p:cNvSpPr>
                <p:nvPr/>
              </p:nvSpPr>
              <p:spPr bwMode="auto">
                <a:xfrm flipV="1">
                  <a:off x="3162"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0" name="Line 889"/>
                <p:cNvSpPr>
                  <a:spLocks noChangeShapeType="1"/>
                </p:cNvSpPr>
                <p:nvPr/>
              </p:nvSpPr>
              <p:spPr bwMode="auto">
                <a:xfrm flipV="1">
                  <a:off x="3162"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1" name="Line 890"/>
                <p:cNvSpPr>
                  <a:spLocks noChangeShapeType="1"/>
                </p:cNvSpPr>
                <p:nvPr/>
              </p:nvSpPr>
              <p:spPr bwMode="auto">
                <a:xfrm flipV="1">
                  <a:off x="3162"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2" name="Line 891"/>
                <p:cNvSpPr>
                  <a:spLocks noChangeShapeType="1"/>
                </p:cNvSpPr>
                <p:nvPr/>
              </p:nvSpPr>
              <p:spPr bwMode="auto">
                <a:xfrm flipV="1">
                  <a:off x="3162"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3" name="Line 892"/>
                <p:cNvSpPr>
                  <a:spLocks noChangeShapeType="1"/>
                </p:cNvSpPr>
                <p:nvPr/>
              </p:nvSpPr>
              <p:spPr bwMode="auto">
                <a:xfrm flipV="1">
                  <a:off x="3162"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4" name="Line 893"/>
                <p:cNvSpPr>
                  <a:spLocks noChangeShapeType="1"/>
                </p:cNvSpPr>
                <p:nvPr/>
              </p:nvSpPr>
              <p:spPr bwMode="auto">
                <a:xfrm flipV="1">
                  <a:off x="3162"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5" name="Line 894"/>
                <p:cNvSpPr>
                  <a:spLocks noChangeShapeType="1"/>
                </p:cNvSpPr>
                <p:nvPr/>
              </p:nvSpPr>
              <p:spPr bwMode="auto">
                <a:xfrm flipV="1">
                  <a:off x="3162"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6" name="Line 895"/>
                <p:cNvSpPr>
                  <a:spLocks noChangeShapeType="1"/>
                </p:cNvSpPr>
                <p:nvPr/>
              </p:nvSpPr>
              <p:spPr bwMode="auto">
                <a:xfrm flipV="1">
                  <a:off x="3162"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7" name="Line 896"/>
                <p:cNvSpPr>
                  <a:spLocks noChangeShapeType="1"/>
                </p:cNvSpPr>
                <p:nvPr/>
              </p:nvSpPr>
              <p:spPr bwMode="auto">
                <a:xfrm flipV="1">
                  <a:off x="3162"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8" name="Line 897"/>
                <p:cNvSpPr>
                  <a:spLocks noChangeShapeType="1"/>
                </p:cNvSpPr>
                <p:nvPr/>
              </p:nvSpPr>
              <p:spPr bwMode="auto">
                <a:xfrm flipV="1">
                  <a:off x="3162"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9" name="Line 898"/>
                <p:cNvSpPr>
                  <a:spLocks noChangeShapeType="1"/>
                </p:cNvSpPr>
                <p:nvPr/>
              </p:nvSpPr>
              <p:spPr bwMode="auto">
                <a:xfrm flipV="1">
                  <a:off x="3162"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0" name="Line 899"/>
                <p:cNvSpPr>
                  <a:spLocks noChangeShapeType="1"/>
                </p:cNvSpPr>
                <p:nvPr/>
              </p:nvSpPr>
              <p:spPr bwMode="auto">
                <a:xfrm flipV="1">
                  <a:off x="3162"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1" name="Line 900"/>
                <p:cNvSpPr>
                  <a:spLocks noChangeShapeType="1"/>
                </p:cNvSpPr>
                <p:nvPr/>
              </p:nvSpPr>
              <p:spPr bwMode="auto">
                <a:xfrm flipV="1">
                  <a:off x="3162"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2" name="Line 901"/>
                <p:cNvSpPr>
                  <a:spLocks noChangeShapeType="1"/>
                </p:cNvSpPr>
                <p:nvPr/>
              </p:nvSpPr>
              <p:spPr bwMode="auto">
                <a:xfrm flipV="1">
                  <a:off x="3162"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3" name="Line 902"/>
                <p:cNvSpPr>
                  <a:spLocks noChangeShapeType="1"/>
                </p:cNvSpPr>
                <p:nvPr/>
              </p:nvSpPr>
              <p:spPr bwMode="auto">
                <a:xfrm flipV="1">
                  <a:off x="3162"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4" name="Line 903"/>
                <p:cNvSpPr>
                  <a:spLocks noChangeShapeType="1"/>
                </p:cNvSpPr>
                <p:nvPr/>
              </p:nvSpPr>
              <p:spPr bwMode="auto">
                <a:xfrm flipV="1">
                  <a:off x="3162"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5" name="Line 904"/>
                <p:cNvSpPr>
                  <a:spLocks noChangeShapeType="1"/>
                </p:cNvSpPr>
                <p:nvPr/>
              </p:nvSpPr>
              <p:spPr bwMode="auto">
                <a:xfrm flipV="1">
                  <a:off x="3162"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6" name="Line 905"/>
                <p:cNvSpPr>
                  <a:spLocks noChangeShapeType="1"/>
                </p:cNvSpPr>
                <p:nvPr/>
              </p:nvSpPr>
              <p:spPr bwMode="auto">
                <a:xfrm flipV="1">
                  <a:off x="3162"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7" name="Line 906"/>
                <p:cNvSpPr>
                  <a:spLocks noChangeShapeType="1"/>
                </p:cNvSpPr>
                <p:nvPr/>
              </p:nvSpPr>
              <p:spPr bwMode="auto">
                <a:xfrm flipV="1">
                  <a:off x="3162"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8" name="Line 907"/>
                <p:cNvSpPr>
                  <a:spLocks noChangeShapeType="1"/>
                </p:cNvSpPr>
                <p:nvPr/>
              </p:nvSpPr>
              <p:spPr bwMode="auto">
                <a:xfrm flipV="1">
                  <a:off x="3162"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9" name="Line 908"/>
                <p:cNvSpPr>
                  <a:spLocks noChangeShapeType="1"/>
                </p:cNvSpPr>
                <p:nvPr/>
              </p:nvSpPr>
              <p:spPr bwMode="auto">
                <a:xfrm flipV="1">
                  <a:off x="3162"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0" name="Line 909"/>
                <p:cNvSpPr>
                  <a:spLocks noChangeShapeType="1"/>
                </p:cNvSpPr>
                <p:nvPr/>
              </p:nvSpPr>
              <p:spPr bwMode="auto">
                <a:xfrm flipV="1">
                  <a:off x="3162"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1" name="Line 910"/>
                <p:cNvSpPr>
                  <a:spLocks noChangeShapeType="1"/>
                </p:cNvSpPr>
                <p:nvPr/>
              </p:nvSpPr>
              <p:spPr bwMode="auto">
                <a:xfrm flipV="1">
                  <a:off x="3162"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2" name="Line 911"/>
                <p:cNvSpPr>
                  <a:spLocks noChangeShapeType="1"/>
                </p:cNvSpPr>
                <p:nvPr/>
              </p:nvSpPr>
              <p:spPr bwMode="auto">
                <a:xfrm flipV="1">
                  <a:off x="3162"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3" name="Line 912"/>
                <p:cNvSpPr>
                  <a:spLocks noChangeShapeType="1"/>
                </p:cNvSpPr>
                <p:nvPr/>
              </p:nvSpPr>
              <p:spPr bwMode="auto">
                <a:xfrm flipV="1">
                  <a:off x="3162"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4" name="Line 913"/>
                <p:cNvSpPr>
                  <a:spLocks noChangeShapeType="1"/>
                </p:cNvSpPr>
                <p:nvPr/>
              </p:nvSpPr>
              <p:spPr bwMode="auto">
                <a:xfrm flipV="1">
                  <a:off x="3162"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5" name="Line 914"/>
                <p:cNvSpPr>
                  <a:spLocks noChangeShapeType="1"/>
                </p:cNvSpPr>
                <p:nvPr/>
              </p:nvSpPr>
              <p:spPr bwMode="auto">
                <a:xfrm flipV="1">
                  <a:off x="3162"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6" name="Line 915"/>
                <p:cNvSpPr>
                  <a:spLocks noChangeShapeType="1"/>
                </p:cNvSpPr>
                <p:nvPr/>
              </p:nvSpPr>
              <p:spPr bwMode="auto">
                <a:xfrm flipV="1">
                  <a:off x="3162"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7" name="Line 916"/>
                <p:cNvSpPr>
                  <a:spLocks noChangeShapeType="1"/>
                </p:cNvSpPr>
                <p:nvPr/>
              </p:nvSpPr>
              <p:spPr bwMode="auto">
                <a:xfrm flipV="1">
                  <a:off x="3162"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8" name="Line 917"/>
                <p:cNvSpPr>
                  <a:spLocks noChangeShapeType="1"/>
                </p:cNvSpPr>
                <p:nvPr/>
              </p:nvSpPr>
              <p:spPr bwMode="auto">
                <a:xfrm flipV="1">
                  <a:off x="3162"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9" name="Line 918"/>
                <p:cNvSpPr>
                  <a:spLocks noChangeShapeType="1"/>
                </p:cNvSpPr>
                <p:nvPr/>
              </p:nvSpPr>
              <p:spPr bwMode="auto">
                <a:xfrm flipV="1">
                  <a:off x="3162"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0" name="Line 919"/>
                <p:cNvSpPr>
                  <a:spLocks noChangeShapeType="1"/>
                </p:cNvSpPr>
                <p:nvPr/>
              </p:nvSpPr>
              <p:spPr bwMode="auto">
                <a:xfrm flipV="1">
                  <a:off x="3162"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1" name="Line 920"/>
                <p:cNvSpPr>
                  <a:spLocks noChangeShapeType="1"/>
                </p:cNvSpPr>
                <p:nvPr/>
              </p:nvSpPr>
              <p:spPr bwMode="auto">
                <a:xfrm flipV="1">
                  <a:off x="3162"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2" name="Line 921"/>
                <p:cNvSpPr>
                  <a:spLocks noChangeShapeType="1"/>
                </p:cNvSpPr>
                <p:nvPr/>
              </p:nvSpPr>
              <p:spPr bwMode="auto">
                <a:xfrm flipV="1">
                  <a:off x="3162"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3" name="Line 922"/>
                <p:cNvSpPr>
                  <a:spLocks noChangeShapeType="1"/>
                </p:cNvSpPr>
                <p:nvPr/>
              </p:nvSpPr>
              <p:spPr bwMode="auto">
                <a:xfrm flipV="1">
                  <a:off x="3162"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4" name="Line 923"/>
                <p:cNvSpPr>
                  <a:spLocks noChangeShapeType="1"/>
                </p:cNvSpPr>
                <p:nvPr/>
              </p:nvSpPr>
              <p:spPr bwMode="auto">
                <a:xfrm flipV="1">
                  <a:off x="3162"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5" name="Line 924"/>
                <p:cNvSpPr>
                  <a:spLocks noChangeShapeType="1"/>
                </p:cNvSpPr>
                <p:nvPr/>
              </p:nvSpPr>
              <p:spPr bwMode="auto">
                <a:xfrm flipV="1">
                  <a:off x="3162"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6" name="Line 925"/>
                <p:cNvSpPr>
                  <a:spLocks noChangeShapeType="1"/>
                </p:cNvSpPr>
                <p:nvPr/>
              </p:nvSpPr>
              <p:spPr bwMode="auto">
                <a:xfrm flipV="1">
                  <a:off x="3162"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7" name="Line 926"/>
                <p:cNvSpPr>
                  <a:spLocks noChangeShapeType="1"/>
                </p:cNvSpPr>
                <p:nvPr/>
              </p:nvSpPr>
              <p:spPr bwMode="auto">
                <a:xfrm flipV="1">
                  <a:off x="3162"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8" name="Line 927"/>
                <p:cNvSpPr>
                  <a:spLocks noChangeShapeType="1"/>
                </p:cNvSpPr>
                <p:nvPr/>
              </p:nvSpPr>
              <p:spPr bwMode="auto">
                <a:xfrm flipV="1">
                  <a:off x="3162"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9" name="Line 928"/>
                <p:cNvSpPr>
                  <a:spLocks noChangeShapeType="1"/>
                </p:cNvSpPr>
                <p:nvPr/>
              </p:nvSpPr>
              <p:spPr bwMode="auto">
                <a:xfrm flipV="1">
                  <a:off x="3162"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0" name="Line 929"/>
                <p:cNvSpPr>
                  <a:spLocks noChangeShapeType="1"/>
                </p:cNvSpPr>
                <p:nvPr/>
              </p:nvSpPr>
              <p:spPr bwMode="auto">
                <a:xfrm flipV="1">
                  <a:off x="3162"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1" name="Line 930"/>
                <p:cNvSpPr>
                  <a:spLocks noChangeShapeType="1"/>
                </p:cNvSpPr>
                <p:nvPr/>
              </p:nvSpPr>
              <p:spPr bwMode="auto">
                <a:xfrm flipV="1">
                  <a:off x="3162"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2" name="Line 931"/>
                <p:cNvSpPr>
                  <a:spLocks noChangeShapeType="1"/>
                </p:cNvSpPr>
                <p:nvPr/>
              </p:nvSpPr>
              <p:spPr bwMode="auto">
                <a:xfrm flipV="1">
                  <a:off x="3162"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3" name="Line 932"/>
                <p:cNvSpPr>
                  <a:spLocks noChangeShapeType="1"/>
                </p:cNvSpPr>
                <p:nvPr/>
              </p:nvSpPr>
              <p:spPr bwMode="auto">
                <a:xfrm flipV="1">
                  <a:off x="3162"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4" name="Line 933"/>
                <p:cNvSpPr>
                  <a:spLocks noChangeShapeType="1"/>
                </p:cNvSpPr>
                <p:nvPr/>
              </p:nvSpPr>
              <p:spPr bwMode="auto">
                <a:xfrm flipV="1">
                  <a:off x="3162"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5" name="Line 934"/>
                <p:cNvSpPr>
                  <a:spLocks noChangeShapeType="1"/>
                </p:cNvSpPr>
                <p:nvPr/>
              </p:nvSpPr>
              <p:spPr bwMode="auto">
                <a:xfrm flipV="1">
                  <a:off x="3162"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6" name="Line 935"/>
                <p:cNvSpPr>
                  <a:spLocks noChangeShapeType="1"/>
                </p:cNvSpPr>
                <p:nvPr/>
              </p:nvSpPr>
              <p:spPr bwMode="auto">
                <a:xfrm flipV="1">
                  <a:off x="3162"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7" name="Line 936"/>
                <p:cNvSpPr>
                  <a:spLocks noChangeShapeType="1"/>
                </p:cNvSpPr>
                <p:nvPr/>
              </p:nvSpPr>
              <p:spPr bwMode="auto">
                <a:xfrm flipV="1">
                  <a:off x="3162"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8" name="Line 937"/>
                <p:cNvSpPr>
                  <a:spLocks noChangeShapeType="1"/>
                </p:cNvSpPr>
                <p:nvPr/>
              </p:nvSpPr>
              <p:spPr bwMode="auto">
                <a:xfrm flipV="1">
                  <a:off x="3162"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9" name="Line 938"/>
                <p:cNvSpPr>
                  <a:spLocks noChangeShapeType="1"/>
                </p:cNvSpPr>
                <p:nvPr/>
              </p:nvSpPr>
              <p:spPr bwMode="auto">
                <a:xfrm flipV="1">
                  <a:off x="3162"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0" name="Line 939"/>
                <p:cNvSpPr>
                  <a:spLocks noChangeShapeType="1"/>
                </p:cNvSpPr>
                <p:nvPr/>
              </p:nvSpPr>
              <p:spPr bwMode="auto">
                <a:xfrm flipV="1">
                  <a:off x="3162"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1" name="Line 940"/>
                <p:cNvSpPr>
                  <a:spLocks noChangeShapeType="1"/>
                </p:cNvSpPr>
                <p:nvPr/>
              </p:nvSpPr>
              <p:spPr bwMode="auto">
                <a:xfrm flipV="1">
                  <a:off x="3162"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2" name="Line 941"/>
                <p:cNvSpPr>
                  <a:spLocks noChangeShapeType="1"/>
                </p:cNvSpPr>
                <p:nvPr/>
              </p:nvSpPr>
              <p:spPr bwMode="auto">
                <a:xfrm flipV="1">
                  <a:off x="3162"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3" name="Line 942"/>
                <p:cNvSpPr>
                  <a:spLocks noChangeShapeType="1"/>
                </p:cNvSpPr>
                <p:nvPr/>
              </p:nvSpPr>
              <p:spPr bwMode="auto">
                <a:xfrm flipV="1">
                  <a:off x="3162"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4" name="Line 943"/>
                <p:cNvSpPr>
                  <a:spLocks noChangeShapeType="1"/>
                </p:cNvSpPr>
                <p:nvPr/>
              </p:nvSpPr>
              <p:spPr bwMode="auto">
                <a:xfrm flipV="1">
                  <a:off x="3162"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5" name="Line 944"/>
                <p:cNvSpPr>
                  <a:spLocks noChangeShapeType="1"/>
                </p:cNvSpPr>
                <p:nvPr/>
              </p:nvSpPr>
              <p:spPr bwMode="auto">
                <a:xfrm flipV="1">
                  <a:off x="3162"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6" name="Line 945"/>
                <p:cNvSpPr>
                  <a:spLocks noChangeShapeType="1"/>
                </p:cNvSpPr>
                <p:nvPr/>
              </p:nvSpPr>
              <p:spPr bwMode="auto">
                <a:xfrm flipV="1">
                  <a:off x="3162"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7" name="Line 946"/>
                <p:cNvSpPr>
                  <a:spLocks noChangeShapeType="1"/>
                </p:cNvSpPr>
                <p:nvPr/>
              </p:nvSpPr>
              <p:spPr bwMode="auto">
                <a:xfrm flipV="1">
                  <a:off x="3162"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8" name="Line 947"/>
                <p:cNvSpPr>
                  <a:spLocks noChangeShapeType="1"/>
                </p:cNvSpPr>
                <p:nvPr/>
              </p:nvSpPr>
              <p:spPr bwMode="auto">
                <a:xfrm flipV="1">
                  <a:off x="3162"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9" name="Line 948"/>
                <p:cNvSpPr>
                  <a:spLocks noChangeShapeType="1"/>
                </p:cNvSpPr>
                <p:nvPr/>
              </p:nvSpPr>
              <p:spPr bwMode="auto">
                <a:xfrm flipV="1">
                  <a:off x="3162"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0" name="Line 949"/>
                <p:cNvSpPr>
                  <a:spLocks noChangeShapeType="1"/>
                </p:cNvSpPr>
                <p:nvPr/>
              </p:nvSpPr>
              <p:spPr bwMode="auto">
                <a:xfrm flipV="1">
                  <a:off x="3162"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1" name="Line 950"/>
                <p:cNvSpPr>
                  <a:spLocks noChangeShapeType="1"/>
                </p:cNvSpPr>
                <p:nvPr/>
              </p:nvSpPr>
              <p:spPr bwMode="auto">
                <a:xfrm flipV="1">
                  <a:off x="3162"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2" name="Line 951"/>
                <p:cNvSpPr>
                  <a:spLocks noChangeShapeType="1"/>
                </p:cNvSpPr>
                <p:nvPr/>
              </p:nvSpPr>
              <p:spPr bwMode="auto">
                <a:xfrm flipV="1">
                  <a:off x="3162"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3" name="Line 952"/>
                <p:cNvSpPr>
                  <a:spLocks noChangeShapeType="1"/>
                </p:cNvSpPr>
                <p:nvPr/>
              </p:nvSpPr>
              <p:spPr bwMode="auto">
                <a:xfrm flipV="1">
                  <a:off x="3162"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4" name="Line 953"/>
                <p:cNvSpPr>
                  <a:spLocks noChangeShapeType="1"/>
                </p:cNvSpPr>
                <p:nvPr/>
              </p:nvSpPr>
              <p:spPr bwMode="auto">
                <a:xfrm flipV="1">
                  <a:off x="3162"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5" name="Line 954"/>
                <p:cNvSpPr>
                  <a:spLocks noChangeShapeType="1"/>
                </p:cNvSpPr>
                <p:nvPr/>
              </p:nvSpPr>
              <p:spPr bwMode="auto">
                <a:xfrm flipV="1">
                  <a:off x="3162"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6" name="Line 955"/>
                <p:cNvSpPr>
                  <a:spLocks noChangeShapeType="1"/>
                </p:cNvSpPr>
                <p:nvPr/>
              </p:nvSpPr>
              <p:spPr bwMode="auto">
                <a:xfrm flipV="1">
                  <a:off x="3162"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7" name="Line 956"/>
                <p:cNvSpPr>
                  <a:spLocks noChangeShapeType="1"/>
                </p:cNvSpPr>
                <p:nvPr/>
              </p:nvSpPr>
              <p:spPr bwMode="auto">
                <a:xfrm flipV="1">
                  <a:off x="3162"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8" name="Line 957"/>
                <p:cNvSpPr>
                  <a:spLocks noChangeShapeType="1"/>
                </p:cNvSpPr>
                <p:nvPr/>
              </p:nvSpPr>
              <p:spPr bwMode="auto">
                <a:xfrm flipV="1">
                  <a:off x="3162"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9" name="Line 958"/>
                <p:cNvSpPr>
                  <a:spLocks noChangeShapeType="1"/>
                </p:cNvSpPr>
                <p:nvPr/>
              </p:nvSpPr>
              <p:spPr bwMode="auto">
                <a:xfrm flipV="1">
                  <a:off x="3162"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0" name="Line 959"/>
                <p:cNvSpPr>
                  <a:spLocks noChangeShapeType="1"/>
                </p:cNvSpPr>
                <p:nvPr/>
              </p:nvSpPr>
              <p:spPr bwMode="auto">
                <a:xfrm flipV="1">
                  <a:off x="3162"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1" name="Line 960"/>
                <p:cNvSpPr>
                  <a:spLocks noChangeShapeType="1"/>
                </p:cNvSpPr>
                <p:nvPr/>
              </p:nvSpPr>
              <p:spPr bwMode="auto">
                <a:xfrm flipV="1">
                  <a:off x="3162"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2" name="Line 961"/>
                <p:cNvSpPr>
                  <a:spLocks noChangeShapeType="1"/>
                </p:cNvSpPr>
                <p:nvPr/>
              </p:nvSpPr>
              <p:spPr bwMode="auto">
                <a:xfrm flipV="1">
                  <a:off x="3162"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3" name="Line 962"/>
                <p:cNvSpPr>
                  <a:spLocks noChangeShapeType="1"/>
                </p:cNvSpPr>
                <p:nvPr/>
              </p:nvSpPr>
              <p:spPr bwMode="auto">
                <a:xfrm flipV="1">
                  <a:off x="3162"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4" name="Line 963"/>
                <p:cNvSpPr>
                  <a:spLocks noChangeShapeType="1"/>
                </p:cNvSpPr>
                <p:nvPr/>
              </p:nvSpPr>
              <p:spPr bwMode="auto">
                <a:xfrm flipV="1">
                  <a:off x="3162"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5" name="Line 964"/>
                <p:cNvSpPr>
                  <a:spLocks noChangeShapeType="1"/>
                </p:cNvSpPr>
                <p:nvPr/>
              </p:nvSpPr>
              <p:spPr bwMode="auto">
                <a:xfrm flipV="1">
                  <a:off x="3162"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6" name="Line 965"/>
                <p:cNvSpPr>
                  <a:spLocks noChangeShapeType="1"/>
                </p:cNvSpPr>
                <p:nvPr/>
              </p:nvSpPr>
              <p:spPr bwMode="auto">
                <a:xfrm flipV="1">
                  <a:off x="3162"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7" name="Line 966"/>
                <p:cNvSpPr>
                  <a:spLocks noChangeShapeType="1"/>
                </p:cNvSpPr>
                <p:nvPr/>
              </p:nvSpPr>
              <p:spPr bwMode="auto">
                <a:xfrm flipV="1">
                  <a:off x="3162"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8" name="Line 967"/>
                <p:cNvSpPr>
                  <a:spLocks noChangeShapeType="1"/>
                </p:cNvSpPr>
                <p:nvPr/>
              </p:nvSpPr>
              <p:spPr bwMode="auto">
                <a:xfrm flipV="1">
                  <a:off x="3162"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9" name="Line 968"/>
                <p:cNvSpPr>
                  <a:spLocks noChangeShapeType="1"/>
                </p:cNvSpPr>
                <p:nvPr/>
              </p:nvSpPr>
              <p:spPr bwMode="auto">
                <a:xfrm flipV="1">
                  <a:off x="3162"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0" name="Line 969"/>
                <p:cNvSpPr>
                  <a:spLocks noChangeShapeType="1"/>
                </p:cNvSpPr>
                <p:nvPr/>
              </p:nvSpPr>
              <p:spPr bwMode="auto">
                <a:xfrm flipV="1">
                  <a:off x="3162"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1" name="Line 970"/>
                <p:cNvSpPr>
                  <a:spLocks noChangeShapeType="1"/>
                </p:cNvSpPr>
                <p:nvPr/>
              </p:nvSpPr>
              <p:spPr bwMode="auto">
                <a:xfrm flipV="1">
                  <a:off x="3162"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2" name="Line 971"/>
                <p:cNvSpPr>
                  <a:spLocks noChangeShapeType="1"/>
                </p:cNvSpPr>
                <p:nvPr/>
              </p:nvSpPr>
              <p:spPr bwMode="auto">
                <a:xfrm flipV="1">
                  <a:off x="3162"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3" name="Line 972"/>
                <p:cNvSpPr>
                  <a:spLocks noChangeShapeType="1"/>
                </p:cNvSpPr>
                <p:nvPr/>
              </p:nvSpPr>
              <p:spPr bwMode="auto">
                <a:xfrm flipV="1">
                  <a:off x="3162"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4" name="Line 973"/>
                <p:cNvSpPr>
                  <a:spLocks noChangeShapeType="1"/>
                </p:cNvSpPr>
                <p:nvPr/>
              </p:nvSpPr>
              <p:spPr bwMode="auto">
                <a:xfrm flipV="1">
                  <a:off x="3162"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5" name="Line 974"/>
                <p:cNvSpPr>
                  <a:spLocks noChangeShapeType="1"/>
                </p:cNvSpPr>
                <p:nvPr/>
              </p:nvSpPr>
              <p:spPr bwMode="auto">
                <a:xfrm flipV="1">
                  <a:off x="3162"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6" name="Line 975"/>
                <p:cNvSpPr>
                  <a:spLocks noChangeShapeType="1"/>
                </p:cNvSpPr>
                <p:nvPr/>
              </p:nvSpPr>
              <p:spPr bwMode="auto">
                <a:xfrm flipV="1">
                  <a:off x="3162"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7" name="Line 976"/>
                <p:cNvSpPr>
                  <a:spLocks noChangeShapeType="1"/>
                </p:cNvSpPr>
                <p:nvPr/>
              </p:nvSpPr>
              <p:spPr bwMode="auto">
                <a:xfrm flipV="1">
                  <a:off x="3162"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8" name="Line 977"/>
                <p:cNvSpPr>
                  <a:spLocks noChangeShapeType="1"/>
                </p:cNvSpPr>
                <p:nvPr/>
              </p:nvSpPr>
              <p:spPr bwMode="auto">
                <a:xfrm flipV="1">
                  <a:off x="3162"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9" name="Line 978"/>
                <p:cNvSpPr>
                  <a:spLocks noChangeShapeType="1"/>
                </p:cNvSpPr>
                <p:nvPr/>
              </p:nvSpPr>
              <p:spPr bwMode="auto">
                <a:xfrm flipV="1">
                  <a:off x="3162"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0" name="Line 979"/>
                <p:cNvSpPr>
                  <a:spLocks noChangeShapeType="1"/>
                </p:cNvSpPr>
                <p:nvPr/>
              </p:nvSpPr>
              <p:spPr bwMode="auto">
                <a:xfrm flipV="1">
                  <a:off x="3162"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1" name="Line 980"/>
                <p:cNvSpPr>
                  <a:spLocks noChangeShapeType="1"/>
                </p:cNvSpPr>
                <p:nvPr/>
              </p:nvSpPr>
              <p:spPr bwMode="auto">
                <a:xfrm flipV="1">
                  <a:off x="3162"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2" name="Line 981"/>
                <p:cNvSpPr>
                  <a:spLocks noChangeShapeType="1"/>
                </p:cNvSpPr>
                <p:nvPr/>
              </p:nvSpPr>
              <p:spPr bwMode="auto">
                <a:xfrm flipV="1">
                  <a:off x="3162"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3" name="Line 982"/>
                <p:cNvSpPr>
                  <a:spLocks noChangeShapeType="1"/>
                </p:cNvSpPr>
                <p:nvPr/>
              </p:nvSpPr>
              <p:spPr bwMode="auto">
                <a:xfrm flipV="1">
                  <a:off x="3162"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4" name="Line 983"/>
                <p:cNvSpPr>
                  <a:spLocks noChangeShapeType="1"/>
                </p:cNvSpPr>
                <p:nvPr/>
              </p:nvSpPr>
              <p:spPr bwMode="auto">
                <a:xfrm flipV="1">
                  <a:off x="3162"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5" name="Line 984"/>
                <p:cNvSpPr>
                  <a:spLocks noChangeShapeType="1"/>
                </p:cNvSpPr>
                <p:nvPr/>
              </p:nvSpPr>
              <p:spPr bwMode="auto">
                <a:xfrm flipV="1">
                  <a:off x="3162"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6" name="Line 985"/>
                <p:cNvSpPr>
                  <a:spLocks noChangeShapeType="1"/>
                </p:cNvSpPr>
                <p:nvPr/>
              </p:nvSpPr>
              <p:spPr bwMode="auto">
                <a:xfrm flipV="1">
                  <a:off x="3162"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7" name="Line 986"/>
                <p:cNvSpPr>
                  <a:spLocks noChangeShapeType="1"/>
                </p:cNvSpPr>
                <p:nvPr/>
              </p:nvSpPr>
              <p:spPr bwMode="auto">
                <a:xfrm flipV="1">
                  <a:off x="3162"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8" name="Line 987"/>
                <p:cNvSpPr>
                  <a:spLocks noChangeShapeType="1"/>
                </p:cNvSpPr>
                <p:nvPr/>
              </p:nvSpPr>
              <p:spPr bwMode="auto">
                <a:xfrm flipV="1">
                  <a:off x="3162"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9" name="Line 988"/>
                <p:cNvSpPr>
                  <a:spLocks noChangeShapeType="1"/>
                </p:cNvSpPr>
                <p:nvPr/>
              </p:nvSpPr>
              <p:spPr bwMode="auto">
                <a:xfrm flipV="1">
                  <a:off x="3162"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0" name="Line 989"/>
                <p:cNvSpPr>
                  <a:spLocks noChangeShapeType="1"/>
                </p:cNvSpPr>
                <p:nvPr/>
              </p:nvSpPr>
              <p:spPr bwMode="auto">
                <a:xfrm flipV="1">
                  <a:off x="3162"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1" name="Line 990"/>
                <p:cNvSpPr>
                  <a:spLocks noChangeShapeType="1"/>
                </p:cNvSpPr>
                <p:nvPr/>
              </p:nvSpPr>
              <p:spPr bwMode="auto">
                <a:xfrm flipV="1">
                  <a:off x="3162"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2" name="Line 991"/>
                <p:cNvSpPr>
                  <a:spLocks noChangeShapeType="1"/>
                </p:cNvSpPr>
                <p:nvPr/>
              </p:nvSpPr>
              <p:spPr bwMode="auto">
                <a:xfrm flipV="1">
                  <a:off x="3162"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3" name="Line 992"/>
                <p:cNvSpPr>
                  <a:spLocks noChangeShapeType="1"/>
                </p:cNvSpPr>
                <p:nvPr/>
              </p:nvSpPr>
              <p:spPr bwMode="auto">
                <a:xfrm flipV="1">
                  <a:off x="3162"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4" name="Line 993"/>
                <p:cNvSpPr>
                  <a:spLocks noChangeShapeType="1"/>
                </p:cNvSpPr>
                <p:nvPr/>
              </p:nvSpPr>
              <p:spPr bwMode="auto">
                <a:xfrm flipV="1">
                  <a:off x="3162"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5" name="Line 994"/>
                <p:cNvSpPr>
                  <a:spLocks noChangeShapeType="1"/>
                </p:cNvSpPr>
                <p:nvPr/>
              </p:nvSpPr>
              <p:spPr bwMode="auto">
                <a:xfrm flipV="1">
                  <a:off x="3162"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6" name="Line 995"/>
                <p:cNvSpPr>
                  <a:spLocks noChangeShapeType="1"/>
                </p:cNvSpPr>
                <p:nvPr/>
              </p:nvSpPr>
              <p:spPr bwMode="auto">
                <a:xfrm flipV="1">
                  <a:off x="3162"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7" name="Line 996"/>
                <p:cNvSpPr>
                  <a:spLocks noChangeShapeType="1"/>
                </p:cNvSpPr>
                <p:nvPr/>
              </p:nvSpPr>
              <p:spPr bwMode="auto">
                <a:xfrm flipV="1">
                  <a:off x="3162"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8" name="Line 997"/>
                <p:cNvSpPr>
                  <a:spLocks noChangeShapeType="1"/>
                </p:cNvSpPr>
                <p:nvPr/>
              </p:nvSpPr>
              <p:spPr bwMode="auto">
                <a:xfrm flipV="1">
                  <a:off x="3162"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9" name="Line 998"/>
                <p:cNvSpPr>
                  <a:spLocks noChangeShapeType="1"/>
                </p:cNvSpPr>
                <p:nvPr/>
              </p:nvSpPr>
              <p:spPr bwMode="auto">
                <a:xfrm flipV="1">
                  <a:off x="3162"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0" name="Line 999"/>
                <p:cNvSpPr>
                  <a:spLocks noChangeShapeType="1"/>
                </p:cNvSpPr>
                <p:nvPr/>
              </p:nvSpPr>
              <p:spPr bwMode="auto">
                <a:xfrm flipV="1">
                  <a:off x="3162"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1" name="Line 1000"/>
                <p:cNvSpPr>
                  <a:spLocks noChangeShapeType="1"/>
                </p:cNvSpPr>
                <p:nvPr/>
              </p:nvSpPr>
              <p:spPr bwMode="auto">
                <a:xfrm flipV="1">
                  <a:off x="3162"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2" name="Line 1001"/>
                <p:cNvSpPr>
                  <a:spLocks noChangeShapeType="1"/>
                </p:cNvSpPr>
                <p:nvPr/>
              </p:nvSpPr>
              <p:spPr bwMode="auto">
                <a:xfrm flipV="1">
                  <a:off x="3162"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3" name="Line 1002"/>
                <p:cNvSpPr>
                  <a:spLocks noChangeShapeType="1"/>
                </p:cNvSpPr>
                <p:nvPr/>
              </p:nvSpPr>
              <p:spPr bwMode="auto">
                <a:xfrm flipV="1">
                  <a:off x="3162"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4" name="Line 1003"/>
                <p:cNvSpPr>
                  <a:spLocks noChangeShapeType="1"/>
                </p:cNvSpPr>
                <p:nvPr/>
              </p:nvSpPr>
              <p:spPr bwMode="auto">
                <a:xfrm flipV="1">
                  <a:off x="3162"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5" name="Line 1004"/>
                <p:cNvSpPr>
                  <a:spLocks noChangeShapeType="1"/>
                </p:cNvSpPr>
                <p:nvPr/>
              </p:nvSpPr>
              <p:spPr bwMode="auto">
                <a:xfrm flipV="1">
                  <a:off x="3162"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6" name="Line 1005"/>
                <p:cNvSpPr>
                  <a:spLocks noChangeShapeType="1"/>
                </p:cNvSpPr>
                <p:nvPr/>
              </p:nvSpPr>
              <p:spPr bwMode="auto">
                <a:xfrm flipV="1">
                  <a:off x="3162"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7" name="Line 1006"/>
                <p:cNvSpPr>
                  <a:spLocks noChangeShapeType="1"/>
                </p:cNvSpPr>
                <p:nvPr/>
              </p:nvSpPr>
              <p:spPr bwMode="auto">
                <a:xfrm flipV="1">
                  <a:off x="3162"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8" name="Line 1007"/>
                <p:cNvSpPr>
                  <a:spLocks noChangeShapeType="1"/>
                </p:cNvSpPr>
                <p:nvPr/>
              </p:nvSpPr>
              <p:spPr bwMode="auto">
                <a:xfrm flipV="1">
                  <a:off x="3162"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9" name="Line 1008"/>
                <p:cNvSpPr>
                  <a:spLocks noChangeShapeType="1"/>
                </p:cNvSpPr>
                <p:nvPr/>
              </p:nvSpPr>
              <p:spPr bwMode="auto">
                <a:xfrm flipV="1">
                  <a:off x="3162"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9" name="Group 1210"/>
              <p:cNvGrpSpPr>
                <a:grpSpLocks/>
              </p:cNvGrpSpPr>
              <p:nvPr/>
            </p:nvGrpSpPr>
            <p:grpSpPr bwMode="auto">
              <a:xfrm>
                <a:off x="5019675" y="552450"/>
                <a:ext cx="133350" cy="4256088"/>
                <a:chOff x="3162" y="348"/>
                <a:chExt cx="84" cy="2681"/>
              </a:xfrm>
            </p:grpSpPr>
            <p:sp>
              <p:nvSpPr>
                <p:cNvPr id="15100" name="Line 1010"/>
                <p:cNvSpPr>
                  <a:spLocks noChangeShapeType="1"/>
                </p:cNvSpPr>
                <p:nvPr/>
              </p:nvSpPr>
              <p:spPr bwMode="auto">
                <a:xfrm flipV="1">
                  <a:off x="3162"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1" name="Line 1011"/>
                <p:cNvSpPr>
                  <a:spLocks noChangeShapeType="1"/>
                </p:cNvSpPr>
                <p:nvPr/>
              </p:nvSpPr>
              <p:spPr bwMode="auto">
                <a:xfrm flipV="1">
                  <a:off x="3162"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2" name="Line 1012"/>
                <p:cNvSpPr>
                  <a:spLocks noChangeShapeType="1"/>
                </p:cNvSpPr>
                <p:nvPr/>
              </p:nvSpPr>
              <p:spPr bwMode="auto">
                <a:xfrm flipV="1">
                  <a:off x="3162"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3" name="Line 1013"/>
                <p:cNvSpPr>
                  <a:spLocks noChangeShapeType="1"/>
                </p:cNvSpPr>
                <p:nvPr/>
              </p:nvSpPr>
              <p:spPr bwMode="auto">
                <a:xfrm flipV="1">
                  <a:off x="3162"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4" name="Line 1014"/>
                <p:cNvSpPr>
                  <a:spLocks noChangeShapeType="1"/>
                </p:cNvSpPr>
                <p:nvPr/>
              </p:nvSpPr>
              <p:spPr bwMode="auto">
                <a:xfrm flipV="1">
                  <a:off x="3162"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5" name="Line 1015"/>
                <p:cNvSpPr>
                  <a:spLocks noChangeShapeType="1"/>
                </p:cNvSpPr>
                <p:nvPr/>
              </p:nvSpPr>
              <p:spPr bwMode="auto">
                <a:xfrm flipV="1">
                  <a:off x="3162"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6" name="Line 1016"/>
                <p:cNvSpPr>
                  <a:spLocks noChangeShapeType="1"/>
                </p:cNvSpPr>
                <p:nvPr/>
              </p:nvSpPr>
              <p:spPr bwMode="auto">
                <a:xfrm flipV="1">
                  <a:off x="3162"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7" name="Line 1017"/>
                <p:cNvSpPr>
                  <a:spLocks noChangeShapeType="1"/>
                </p:cNvSpPr>
                <p:nvPr/>
              </p:nvSpPr>
              <p:spPr bwMode="auto">
                <a:xfrm flipV="1">
                  <a:off x="3162"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8" name="Line 1018"/>
                <p:cNvSpPr>
                  <a:spLocks noChangeShapeType="1"/>
                </p:cNvSpPr>
                <p:nvPr/>
              </p:nvSpPr>
              <p:spPr bwMode="auto">
                <a:xfrm flipV="1">
                  <a:off x="3162"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9" name="Line 1019"/>
                <p:cNvSpPr>
                  <a:spLocks noChangeShapeType="1"/>
                </p:cNvSpPr>
                <p:nvPr/>
              </p:nvSpPr>
              <p:spPr bwMode="auto">
                <a:xfrm flipV="1">
                  <a:off x="3162"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0" name="Line 1020"/>
                <p:cNvSpPr>
                  <a:spLocks noChangeShapeType="1"/>
                </p:cNvSpPr>
                <p:nvPr/>
              </p:nvSpPr>
              <p:spPr bwMode="auto">
                <a:xfrm flipV="1">
                  <a:off x="3162"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1" name="Line 1021"/>
                <p:cNvSpPr>
                  <a:spLocks noChangeShapeType="1"/>
                </p:cNvSpPr>
                <p:nvPr/>
              </p:nvSpPr>
              <p:spPr bwMode="auto">
                <a:xfrm flipV="1">
                  <a:off x="3162"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2" name="Line 1022"/>
                <p:cNvSpPr>
                  <a:spLocks noChangeShapeType="1"/>
                </p:cNvSpPr>
                <p:nvPr/>
              </p:nvSpPr>
              <p:spPr bwMode="auto">
                <a:xfrm flipV="1">
                  <a:off x="3162"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3" name="Line 1023"/>
                <p:cNvSpPr>
                  <a:spLocks noChangeShapeType="1"/>
                </p:cNvSpPr>
                <p:nvPr/>
              </p:nvSpPr>
              <p:spPr bwMode="auto">
                <a:xfrm flipV="1">
                  <a:off x="3162"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4" name="Line 1024"/>
                <p:cNvSpPr>
                  <a:spLocks noChangeShapeType="1"/>
                </p:cNvSpPr>
                <p:nvPr/>
              </p:nvSpPr>
              <p:spPr bwMode="auto">
                <a:xfrm flipV="1">
                  <a:off x="3162"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5" name="Line 1025"/>
                <p:cNvSpPr>
                  <a:spLocks noChangeShapeType="1"/>
                </p:cNvSpPr>
                <p:nvPr/>
              </p:nvSpPr>
              <p:spPr bwMode="auto">
                <a:xfrm flipV="1">
                  <a:off x="3162"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6" name="Line 1026"/>
                <p:cNvSpPr>
                  <a:spLocks noChangeShapeType="1"/>
                </p:cNvSpPr>
                <p:nvPr/>
              </p:nvSpPr>
              <p:spPr bwMode="auto">
                <a:xfrm flipV="1">
                  <a:off x="3162"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7" name="Line 1027"/>
                <p:cNvSpPr>
                  <a:spLocks noChangeShapeType="1"/>
                </p:cNvSpPr>
                <p:nvPr/>
              </p:nvSpPr>
              <p:spPr bwMode="auto">
                <a:xfrm flipV="1">
                  <a:off x="3162"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8" name="Line 1028"/>
                <p:cNvSpPr>
                  <a:spLocks noChangeShapeType="1"/>
                </p:cNvSpPr>
                <p:nvPr/>
              </p:nvSpPr>
              <p:spPr bwMode="auto">
                <a:xfrm flipV="1">
                  <a:off x="3162"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9" name="Line 1029"/>
                <p:cNvSpPr>
                  <a:spLocks noChangeShapeType="1"/>
                </p:cNvSpPr>
                <p:nvPr/>
              </p:nvSpPr>
              <p:spPr bwMode="auto">
                <a:xfrm flipV="1">
                  <a:off x="3162"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0" name="Line 1030"/>
                <p:cNvSpPr>
                  <a:spLocks noChangeShapeType="1"/>
                </p:cNvSpPr>
                <p:nvPr/>
              </p:nvSpPr>
              <p:spPr bwMode="auto">
                <a:xfrm flipV="1">
                  <a:off x="3162"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1" name="Line 1031"/>
                <p:cNvSpPr>
                  <a:spLocks noChangeShapeType="1"/>
                </p:cNvSpPr>
                <p:nvPr/>
              </p:nvSpPr>
              <p:spPr bwMode="auto">
                <a:xfrm flipV="1">
                  <a:off x="3162"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2" name="Line 1032"/>
                <p:cNvSpPr>
                  <a:spLocks noChangeShapeType="1"/>
                </p:cNvSpPr>
                <p:nvPr/>
              </p:nvSpPr>
              <p:spPr bwMode="auto">
                <a:xfrm flipV="1">
                  <a:off x="3162"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3" name="Line 1033"/>
                <p:cNvSpPr>
                  <a:spLocks noChangeShapeType="1"/>
                </p:cNvSpPr>
                <p:nvPr/>
              </p:nvSpPr>
              <p:spPr bwMode="auto">
                <a:xfrm flipV="1">
                  <a:off x="3162"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4" name="Line 1034"/>
                <p:cNvSpPr>
                  <a:spLocks noChangeShapeType="1"/>
                </p:cNvSpPr>
                <p:nvPr/>
              </p:nvSpPr>
              <p:spPr bwMode="auto">
                <a:xfrm flipV="1">
                  <a:off x="3162"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5" name="Line 1035"/>
                <p:cNvSpPr>
                  <a:spLocks noChangeShapeType="1"/>
                </p:cNvSpPr>
                <p:nvPr/>
              </p:nvSpPr>
              <p:spPr bwMode="auto">
                <a:xfrm flipV="1">
                  <a:off x="3162"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6" name="Line 1036"/>
                <p:cNvSpPr>
                  <a:spLocks noChangeShapeType="1"/>
                </p:cNvSpPr>
                <p:nvPr/>
              </p:nvSpPr>
              <p:spPr bwMode="auto">
                <a:xfrm flipV="1">
                  <a:off x="3162"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7" name="Line 1037"/>
                <p:cNvSpPr>
                  <a:spLocks noChangeShapeType="1"/>
                </p:cNvSpPr>
                <p:nvPr/>
              </p:nvSpPr>
              <p:spPr bwMode="auto">
                <a:xfrm flipV="1">
                  <a:off x="3162"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8" name="Line 1038"/>
                <p:cNvSpPr>
                  <a:spLocks noChangeShapeType="1"/>
                </p:cNvSpPr>
                <p:nvPr/>
              </p:nvSpPr>
              <p:spPr bwMode="auto">
                <a:xfrm flipV="1">
                  <a:off x="3162"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9" name="Line 1039"/>
                <p:cNvSpPr>
                  <a:spLocks noChangeShapeType="1"/>
                </p:cNvSpPr>
                <p:nvPr/>
              </p:nvSpPr>
              <p:spPr bwMode="auto">
                <a:xfrm flipV="1">
                  <a:off x="3162"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0" name="Line 1040"/>
                <p:cNvSpPr>
                  <a:spLocks noChangeShapeType="1"/>
                </p:cNvSpPr>
                <p:nvPr/>
              </p:nvSpPr>
              <p:spPr bwMode="auto">
                <a:xfrm flipV="1">
                  <a:off x="3162"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1" name="Line 1041"/>
                <p:cNvSpPr>
                  <a:spLocks noChangeShapeType="1"/>
                </p:cNvSpPr>
                <p:nvPr/>
              </p:nvSpPr>
              <p:spPr bwMode="auto">
                <a:xfrm flipV="1">
                  <a:off x="3162"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2" name="Line 1042"/>
                <p:cNvSpPr>
                  <a:spLocks noChangeShapeType="1"/>
                </p:cNvSpPr>
                <p:nvPr/>
              </p:nvSpPr>
              <p:spPr bwMode="auto">
                <a:xfrm flipV="1">
                  <a:off x="3162"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3" name="Line 1043"/>
                <p:cNvSpPr>
                  <a:spLocks noChangeShapeType="1"/>
                </p:cNvSpPr>
                <p:nvPr/>
              </p:nvSpPr>
              <p:spPr bwMode="auto">
                <a:xfrm flipV="1">
                  <a:off x="3162"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4" name="Line 1044"/>
                <p:cNvSpPr>
                  <a:spLocks noChangeShapeType="1"/>
                </p:cNvSpPr>
                <p:nvPr/>
              </p:nvSpPr>
              <p:spPr bwMode="auto">
                <a:xfrm flipV="1">
                  <a:off x="3162"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5" name="Line 1045"/>
                <p:cNvSpPr>
                  <a:spLocks noChangeShapeType="1"/>
                </p:cNvSpPr>
                <p:nvPr/>
              </p:nvSpPr>
              <p:spPr bwMode="auto">
                <a:xfrm flipV="1">
                  <a:off x="3162"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6" name="Line 1046"/>
                <p:cNvSpPr>
                  <a:spLocks noChangeShapeType="1"/>
                </p:cNvSpPr>
                <p:nvPr/>
              </p:nvSpPr>
              <p:spPr bwMode="auto">
                <a:xfrm flipV="1">
                  <a:off x="3162"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7" name="Line 1047"/>
                <p:cNvSpPr>
                  <a:spLocks noChangeShapeType="1"/>
                </p:cNvSpPr>
                <p:nvPr/>
              </p:nvSpPr>
              <p:spPr bwMode="auto">
                <a:xfrm flipV="1">
                  <a:off x="3162"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8" name="Line 1048"/>
                <p:cNvSpPr>
                  <a:spLocks noChangeShapeType="1"/>
                </p:cNvSpPr>
                <p:nvPr/>
              </p:nvSpPr>
              <p:spPr bwMode="auto">
                <a:xfrm flipV="1">
                  <a:off x="3162"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9" name="Line 1049"/>
                <p:cNvSpPr>
                  <a:spLocks noChangeShapeType="1"/>
                </p:cNvSpPr>
                <p:nvPr/>
              </p:nvSpPr>
              <p:spPr bwMode="auto">
                <a:xfrm flipV="1">
                  <a:off x="3162"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0" name="Line 1050"/>
                <p:cNvSpPr>
                  <a:spLocks noChangeShapeType="1"/>
                </p:cNvSpPr>
                <p:nvPr/>
              </p:nvSpPr>
              <p:spPr bwMode="auto">
                <a:xfrm flipV="1">
                  <a:off x="3162"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1" name="Line 1051"/>
                <p:cNvSpPr>
                  <a:spLocks noChangeShapeType="1"/>
                </p:cNvSpPr>
                <p:nvPr/>
              </p:nvSpPr>
              <p:spPr bwMode="auto">
                <a:xfrm flipV="1">
                  <a:off x="3162"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2" name="Line 1052"/>
                <p:cNvSpPr>
                  <a:spLocks noChangeShapeType="1"/>
                </p:cNvSpPr>
                <p:nvPr/>
              </p:nvSpPr>
              <p:spPr bwMode="auto">
                <a:xfrm flipV="1">
                  <a:off x="3162"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3" name="Line 1053"/>
                <p:cNvSpPr>
                  <a:spLocks noChangeShapeType="1"/>
                </p:cNvSpPr>
                <p:nvPr/>
              </p:nvSpPr>
              <p:spPr bwMode="auto">
                <a:xfrm flipV="1">
                  <a:off x="3162"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4" name="Line 1054"/>
                <p:cNvSpPr>
                  <a:spLocks noChangeShapeType="1"/>
                </p:cNvSpPr>
                <p:nvPr/>
              </p:nvSpPr>
              <p:spPr bwMode="auto">
                <a:xfrm flipV="1">
                  <a:off x="3162"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5" name="Line 1055"/>
                <p:cNvSpPr>
                  <a:spLocks noChangeShapeType="1"/>
                </p:cNvSpPr>
                <p:nvPr/>
              </p:nvSpPr>
              <p:spPr bwMode="auto">
                <a:xfrm flipV="1">
                  <a:off x="3162"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6" name="Line 1056"/>
                <p:cNvSpPr>
                  <a:spLocks noChangeShapeType="1"/>
                </p:cNvSpPr>
                <p:nvPr/>
              </p:nvSpPr>
              <p:spPr bwMode="auto">
                <a:xfrm flipV="1">
                  <a:off x="3162"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7" name="Line 1057"/>
                <p:cNvSpPr>
                  <a:spLocks noChangeShapeType="1"/>
                </p:cNvSpPr>
                <p:nvPr/>
              </p:nvSpPr>
              <p:spPr bwMode="auto">
                <a:xfrm flipV="1">
                  <a:off x="3162"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8" name="Line 1058"/>
                <p:cNvSpPr>
                  <a:spLocks noChangeShapeType="1"/>
                </p:cNvSpPr>
                <p:nvPr/>
              </p:nvSpPr>
              <p:spPr bwMode="auto">
                <a:xfrm flipV="1">
                  <a:off x="3162"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9" name="Line 1059"/>
                <p:cNvSpPr>
                  <a:spLocks noChangeShapeType="1"/>
                </p:cNvSpPr>
                <p:nvPr/>
              </p:nvSpPr>
              <p:spPr bwMode="auto">
                <a:xfrm flipV="1">
                  <a:off x="3162"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0" name="Line 1060"/>
                <p:cNvSpPr>
                  <a:spLocks noChangeShapeType="1"/>
                </p:cNvSpPr>
                <p:nvPr/>
              </p:nvSpPr>
              <p:spPr bwMode="auto">
                <a:xfrm flipV="1">
                  <a:off x="3162"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1" name="Line 1061"/>
                <p:cNvSpPr>
                  <a:spLocks noChangeShapeType="1"/>
                </p:cNvSpPr>
                <p:nvPr/>
              </p:nvSpPr>
              <p:spPr bwMode="auto">
                <a:xfrm flipV="1">
                  <a:off x="3162"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2" name="Line 1062"/>
                <p:cNvSpPr>
                  <a:spLocks noChangeShapeType="1"/>
                </p:cNvSpPr>
                <p:nvPr/>
              </p:nvSpPr>
              <p:spPr bwMode="auto">
                <a:xfrm flipV="1">
                  <a:off x="3162"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3" name="Line 1063"/>
                <p:cNvSpPr>
                  <a:spLocks noChangeShapeType="1"/>
                </p:cNvSpPr>
                <p:nvPr/>
              </p:nvSpPr>
              <p:spPr bwMode="auto">
                <a:xfrm flipV="1">
                  <a:off x="3162"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4" name="Line 1064"/>
                <p:cNvSpPr>
                  <a:spLocks noChangeShapeType="1"/>
                </p:cNvSpPr>
                <p:nvPr/>
              </p:nvSpPr>
              <p:spPr bwMode="auto">
                <a:xfrm flipV="1">
                  <a:off x="3162"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5" name="Line 1065"/>
                <p:cNvSpPr>
                  <a:spLocks noChangeShapeType="1"/>
                </p:cNvSpPr>
                <p:nvPr/>
              </p:nvSpPr>
              <p:spPr bwMode="auto">
                <a:xfrm flipV="1">
                  <a:off x="3162"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6" name="Line 1066"/>
                <p:cNvSpPr>
                  <a:spLocks noChangeShapeType="1"/>
                </p:cNvSpPr>
                <p:nvPr/>
              </p:nvSpPr>
              <p:spPr bwMode="auto">
                <a:xfrm flipV="1">
                  <a:off x="3162"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7" name="Line 1067"/>
                <p:cNvSpPr>
                  <a:spLocks noChangeShapeType="1"/>
                </p:cNvSpPr>
                <p:nvPr/>
              </p:nvSpPr>
              <p:spPr bwMode="auto">
                <a:xfrm flipV="1">
                  <a:off x="3162"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8" name="Line 1068"/>
                <p:cNvSpPr>
                  <a:spLocks noChangeShapeType="1"/>
                </p:cNvSpPr>
                <p:nvPr/>
              </p:nvSpPr>
              <p:spPr bwMode="auto">
                <a:xfrm flipV="1">
                  <a:off x="3162"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9" name="Line 1069"/>
                <p:cNvSpPr>
                  <a:spLocks noChangeShapeType="1"/>
                </p:cNvSpPr>
                <p:nvPr/>
              </p:nvSpPr>
              <p:spPr bwMode="auto">
                <a:xfrm flipV="1">
                  <a:off x="3162"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0" name="Line 1070"/>
                <p:cNvSpPr>
                  <a:spLocks noChangeShapeType="1"/>
                </p:cNvSpPr>
                <p:nvPr/>
              </p:nvSpPr>
              <p:spPr bwMode="auto">
                <a:xfrm flipV="1">
                  <a:off x="3246"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1" name="Line 1071"/>
                <p:cNvSpPr>
                  <a:spLocks noChangeShapeType="1"/>
                </p:cNvSpPr>
                <p:nvPr/>
              </p:nvSpPr>
              <p:spPr bwMode="auto">
                <a:xfrm flipV="1">
                  <a:off x="3246"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2" name="Line 1072"/>
                <p:cNvSpPr>
                  <a:spLocks noChangeShapeType="1"/>
                </p:cNvSpPr>
                <p:nvPr/>
              </p:nvSpPr>
              <p:spPr bwMode="auto">
                <a:xfrm flipV="1">
                  <a:off x="3246"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3" name="Line 1073"/>
                <p:cNvSpPr>
                  <a:spLocks noChangeShapeType="1"/>
                </p:cNvSpPr>
                <p:nvPr/>
              </p:nvSpPr>
              <p:spPr bwMode="auto">
                <a:xfrm flipV="1">
                  <a:off x="3246"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4" name="Line 1074"/>
                <p:cNvSpPr>
                  <a:spLocks noChangeShapeType="1"/>
                </p:cNvSpPr>
                <p:nvPr/>
              </p:nvSpPr>
              <p:spPr bwMode="auto">
                <a:xfrm flipV="1">
                  <a:off x="3246"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5" name="Line 1075"/>
                <p:cNvSpPr>
                  <a:spLocks noChangeShapeType="1"/>
                </p:cNvSpPr>
                <p:nvPr/>
              </p:nvSpPr>
              <p:spPr bwMode="auto">
                <a:xfrm flipV="1">
                  <a:off x="3246"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6" name="Line 1076"/>
                <p:cNvSpPr>
                  <a:spLocks noChangeShapeType="1"/>
                </p:cNvSpPr>
                <p:nvPr/>
              </p:nvSpPr>
              <p:spPr bwMode="auto">
                <a:xfrm flipV="1">
                  <a:off x="3246"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7" name="Line 1077"/>
                <p:cNvSpPr>
                  <a:spLocks noChangeShapeType="1"/>
                </p:cNvSpPr>
                <p:nvPr/>
              </p:nvSpPr>
              <p:spPr bwMode="auto">
                <a:xfrm flipV="1">
                  <a:off x="3246"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8" name="Line 1078"/>
                <p:cNvSpPr>
                  <a:spLocks noChangeShapeType="1"/>
                </p:cNvSpPr>
                <p:nvPr/>
              </p:nvSpPr>
              <p:spPr bwMode="auto">
                <a:xfrm flipV="1">
                  <a:off x="3246"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9" name="Line 1079"/>
                <p:cNvSpPr>
                  <a:spLocks noChangeShapeType="1"/>
                </p:cNvSpPr>
                <p:nvPr/>
              </p:nvSpPr>
              <p:spPr bwMode="auto">
                <a:xfrm flipV="1">
                  <a:off x="3246"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0" name="Line 1080"/>
                <p:cNvSpPr>
                  <a:spLocks noChangeShapeType="1"/>
                </p:cNvSpPr>
                <p:nvPr/>
              </p:nvSpPr>
              <p:spPr bwMode="auto">
                <a:xfrm flipV="1">
                  <a:off x="3246"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1" name="Line 1081"/>
                <p:cNvSpPr>
                  <a:spLocks noChangeShapeType="1"/>
                </p:cNvSpPr>
                <p:nvPr/>
              </p:nvSpPr>
              <p:spPr bwMode="auto">
                <a:xfrm flipV="1">
                  <a:off x="3246"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2" name="Line 1082"/>
                <p:cNvSpPr>
                  <a:spLocks noChangeShapeType="1"/>
                </p:cNvSpPr>
                <p:nvPr/>
              </p:nvSpPr>
              <p:spPr bwMode="auto">
                <a:xfrm flipV="1">
                  <a:off x="3246"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3" name="Line 1083"/>
                <p:cNvSpPr>
                  <a:spLocks noChangeShapeType="1"/>
                </p:cNvSpPr>
                <p:nvPr/>
              </p:nvSpPr>
              <p:spPr bwMode="auto">
                <a:xfrm flipV="1">
                  <a:off x="3246"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4" name="Line 1084"/>
                <p:cNvSpPr>
                  <a:spLocks noChangeShapeType="1"/>
                </p:cNvSpPr>
                <p:nvPr/>
              </p:nvSpPr>
              <p:spPr bwMode="auto">
                <a:xfrm flipV="1">
                  <a:off x="3246"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5" name="Line 1085"/>
                <p:cNvSpPr>
                  <a:spLocks noChangeShapeType="1"/>
                </p:cNvSpPr>
                <p:nvPr/>
              </p:nvSpPr>
              <p:spPr bwMode="auto">
                <a:xfrm flipV="1">
                  <a:off x="3246"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6" name="Line 1086"/>
                <p:cNvSpPr>
                  <a:spLocks noChangeShapeType="1"/>
                </p:cNvSpPr>
                <p:nvPr/>
              </p:nvSpPr>
              <p:spPr bwMode="auto">
                <a:xfrm flipV="1">
                  <a:off x="3246"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7" name="Line 1087"/>
                <p:cNvSpPr>
                  <a:spLocks noChangeShapeType="1"/>
                </p:cNvSpPr>
                <p:nvPr/>
              </p:nvSpPr>
              <p:spPr bwMode="auto">
                <a:xfrm flipV="1">
                  <a:off x="3246"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8" name="Line 1088"/>
                <p:cNvSpPr>
                  <a:spLocks noChangeShapeType="1"/>
                </p:cNvSpPr>
                <p:nvPr/>
              </p:nvSpPr>
              <p:spPr bwMode="auto">
                <a:xfrm flipV="1">
                  <a:off x="3246"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9" name="Line 1089"/>
                <p:cNvSpPr>
                  <a:spLocks noChangeShapeType="1"/>
                </p:cNvSpPr>
                <p:nvPr/>
              </p:nvSpPr>
              <p:spPr bwMode="auto">
                <a:xfrm flipV="1">
                  <a:off x="3246"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0" name="Line 1090"/>
                <p:cNvSpPr>
                  <a:spLocks noChangeShapeType="1"/>
                </p:cNvSpPr>
                <p:nvPr/>
              </p:nvSpPr>
              <p:spPr bwMode="auto">
                <a:xfrm flipV="1">
                  <a:off x="3246"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1" name="Line 1091"/>
                <p:cNvSpPr>
                  <a:spLocks noChangeShapeType="1"/>
                </p:cNvSpPr>
                <p:nvPr/>
              </p:nvSpPr>
              <p:spPr bwMode="auto">
                <a:xfrm flipV="1">
                  <a:off x="3246"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2" name="Line 1092"/>
                <p:cNvSpPr>
                  <a:spLocks noChangeShapeType="1"/>
                </p:cNvSpPr>
                <p:nvPr/>
              </p:nvSpPr>
              <p:spPr bwMode="auto">
                <a:xfrm flipV="1">
                  <a:off x="3246"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3" name="Line 1093"/>
                <p:cNvSpPr>
                  <a:spLocks noChangeShapeType="1"/>
                </p:cNvSpPr>
                <p:nvPr/>
              </p:nvSpPr>
              <p:spPr bwMode="auto">
                <a:xfrm flipV="1">
                  <a:off x="3246"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4" name="Line 1094"/>
                <p:cNvSpPr>
                  <a:spLocks noChangeShapeType="1"/>
                </p:cNvSpPr>
                <p:nvPr/>
              </p:nvSpPr>
              <p:spPr bwMode="auto">
                <a:xfrm flipV="1">
                  <a:off x="3246"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5" name="Line 1095"/>
                <p:cNvSpPr>
                  <a:spLocks noChangeShapeType="1"/>
                </p:cNvSpPr>
                <p:nvPr/>
              </p:nvSpPr>
              <p:spPr bwMode="auto">
                <a:xfrm flipV="1">
                  <a:off x="3246"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6" name="Line 1096"/>
                <p:cNvSpPr>
                  <a:spLocks noChangeShapeType="1"/>
                </p:cNvSpPr>
                <p:nvPr/>
              </p:nvSpPr>
              <p:spPr bwMode="auto">
                <a:xfrm flipV="1">
                  <a:off x="3246"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7" name="Line 1097"/>
                <p:cNvSpPr>
                  <a:spLocks noChangeShapeType="1"/>
                </p:cNvSpPr>
                <p:nvPr/>
              </p:nvSpPr>
              <p:spPr bwMode="auto">
                <a:xfrm flipV="1">
                  <a:off x="3246"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8" name="Line 1098"/>
                <p:cNvSpPr>
                  <a:spLocks noChangeShapeType="1"/>
                </p:cNvSpPr>
                <p:nvPr/>
              </p:nvSpPr>
              <p:spPr bwMode="auto">
                <a:xfrm flipV="1">
                  <a:off x="3246"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9" name="Line 1099"/>
                <p:cNvSpPr>
                  <a:spLocks noChangeShapeType="1"/>
                </p:cNvSpPr>
                <p:nvPr/>
              </p:nvSpPr>
              <p:spPr bwMode="auto">
                <a:xfrm flipV="1">
                  <a:off x="3246"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0" name="Line 1100"/>
                <p:cNvSpPr>
                  <a:spLocks noChangeShapeType="1"/>
                </p:cNvSpPr>
                <p:nvPr/>
              </p:nvSpPr>
              <p:spPr bwMode="auto">
                <a:xfrm flipV="1">
                  <a:off x="3246"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1" name="Line 1101"/>
                <p:cNvSpPr>
                  <a:spLocks noChangeShapeType="1"/>
                </p:cNvSpPr>
                <p:nvPr/>
              </p:nvSpPr>
              <p:spPr bwMode="auto">
                <a:xfrm flipV="1">
                  <a:off x="3246"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2" name="Line 1102"/>
                <p:cNvSpPr>
                  <a:spLocks noChangeShapeType="1"/>
                </p:cNvSpPr>
                <p:nvPr/>
              </p:nvSpPr>
              <p:spPr bwMode="auto">
                <a:xfrm flipV="1">
                  <a:off x="3246"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3" name="Line 1103"/>
                <p:cNvSpPr>
                  <a:spLocks noChangeShapeType="1"/>
                </p:cNvSpPr>
                <p:nvPr/>
              </p:nvSpPr>
              <p:spPr bwMode="auto">
                <a:xfrm flipV="1">
                  <a:off x="3246"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4" name="Line 1104"/>
                <p:cNvSpPr>
                  <a:spLocks noChangeShapeType="1"/>
                </p:cNvSpPr>
                <p:nvPr/>
              </p:nvSpPr>
              <p:spPr bwMode="auto">
                <a:xfrm flipV="1">
                  <a:off x="3246"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5" name="Line 1105"/>
                <p:cNvSpPr>
                  <a:spLocks noChangeShapeType="1"/>
                </p:cNvSpPr>
                <p:nvPr/>
              </p:nvSpPr>
              <p:spPr bwMode="auto">
                <a:xfrm flipV="1">
                  <a:off x="3246"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6" name="Line 1106"/>
                <p:cNvSpPr>
                  <a:spLocks noChangeShapeType="1"/>
                </p:cNvSpPr>
                <p:nvPr/>
              </p:nvSpPr>
              <p:spPr bwMode="auto">
                <a:xfrm flipV="1">
                  <a:off x="3246"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7" name="Line 1107"/>
                <p:cNvSpPr>
                  <a:spLocks noChangeShapeType="1"/>
                </p:cNvSpPr>
                <p:nvPr/>
              </p:nvSpPr>
              <p:spPr bwMode="auto">
                <a:xfrm flipV="1">
                  <a:off x="3246"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8" name="Line 1108"/>
                <p:cNvSpPr>
                  <a:spLocks noChangeShapeType="1"/>
                </p:cNvSpPr>
                <p:nvPr/>
              </p:nvSpPr>
              <p:spPr bwMode="auto">
                <a:xfrm flipV="1">
                  <a:off x="3246"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9" name="Line 1109"/>
                <p:cNvSpPr>
                  <a:spLocks noChangeShapeType="1"/>
                </p:cNvSpPr>
                <p:nvPr/>
              </p:nvSpPr>
              <p:spPr bwMode="auto">
                <a:xfrm flipV="1">
                  <a:off x="3246"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0" name="Line 1110"/>
                <p:cNvSpPr>
                  <a:spLocks noChangeShapeType="1"/>
                </p:cNvSpPr>
                <p:nvPr/>
              </p:nvSpPr>
              <p:spPr bwMode="auto">
                <a:xfrm flipV="1">
                  <a:off x="3246"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1" name="Line 1111"/>
                <p:cNvSpPr>
                  <a:spLocks noChangeShapeType="1"/>
                </p:cNvSpPr>
                <p:nvPr/>
              </p:nvSpPr>
              <p:spPr bwMode="auto">
                <a:xfrm flipV="1">
                  <a:off x="3246"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2" name="Line 1112"/>
                <p:cNvSpPr>
                  <a:spLocks noChangeShapeType="1"/>
                </p:cNvSpPr>
                <p:nvPr/>
              </p:nvSpPr>
              <p:spPr bwMode="auto">
                <a:xfrm flipV="1">
                  <a:off x="3246"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3" name="Line 1113"/>
                <p:cNvSpPr>
                  <a:spLocks noChangeShapeType="1"/>
                </p:cNvSpPr>
                <p:nvPr/>
              </p:nvSpPr>
              <p:spPr bwMode="auto">
                <a:xfrm flipV="1">
                  <a:off x="3246"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4" name="Line 1114"/>
                <p:cNvSpPr>
                  <a:spLocks noChangeShapeType="1"/>
                </p:cNvSpPr>
                <p:nvPr/>
              </p:nvSpPr>
              <p:spPr bwMode="auto">
                <a:xfrm flipV="1">
                  <a:off x="3246"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5" name="Line 1115"/>
                <p:cNvSpPr>
                  <a:spLocks noChangeShapeType="1"/>
                </p:cNvSpPr>
                <p:nvPr/>
              </p:nvSpPr>
              <p:spPr bwMode="auto">
                <a:xfrm flipV="1">
                  <a:off x="3246"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6" name="Line 1116"/>
                <p:cNvSpPr>
                  <a:spLocks noChangeShapeType="1"/>
                </p:cNvSpPr>
                <p:nvPr/>
              </p:nvSpPr>
              <p:spPr bwMode="auto">
                <a:xfrm flipV="1">
                  <a:off x="3246"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7" name="Line 1117"/>
                <p:cNvSpPr>
                  <a:spLocks noChangeShapeType="1"/>
                </p:cNvSpPr>
                <p:nvPr/>
              </p:nvSpPr>
              <p:spPr bwMode="auto">
                <a:xfrm flipV="1">
                  <a:off x="3246"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8" name="Line 1118"/>
                <p:cNvSpPr>
                  <a:spLocks noChangeShapeType="1"/>
                </p:cNvSpPr>
                <p:nvPr/>
              </p:nvSpPr>
              <p:spPr bwMode="auto">
                <a:xfrm flipV="1">
                  <a:off x="3246"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9" name="Line 1119"/>
                <p:cNvSpPr>
                  <a:spLocks noChangeShapeType="1"/>
                </p:cNvSpPr>
                <p:nvPr/>
              </p:nvSpPr>
              <p:spPr bwMode="auto">
                <a:xfrm flipV="1">
                  <a:off x="3246"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0" name="Line 1120"/>
                <p:cNvSpPr>
                  <a:spLocks noChangeShapeType="1"/>
                </p:cNvSpPr>
                <p:nvPr/>
              </p:nvSpPr>
              <p:spPr bwMode="auto">
                <a:xfrm flipV="1">
                  <a:off x="3246"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1" name="Line 1121"/>
                <p:cNvSpPr>
                  <a:spLocks noChangeShapeType="1"/>
                </p:cNvSpPr>
                <p:nvPr/>
              </p:nvSpPr>
              <p:spPr bwMode="auto">
                <a:xfrm flipV="1">
                  <a:off x="3246"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2" name="Line 1122"/>
                <p:cNvSpPr>
                  <a:spLocks noChangeShapeType="1"/>
                </p:cNvSpPr>
                <p:nvPr/>
              </p:nvSpPr>
              <p:spPr bwMode="auto">
                <a:xfrm flipV="1">
                  <a:off x="3246"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3" name="Line 1123"/>
                <p:cNvSpPr>
                  <a:spLocks noChangeShapeType="1"/>
                </p:cNvSpPr>
                <p:nvPr/>
              </p:nvSpPr>
              <p:spPr bwMode="auto">
                <a:xfrm flipV="1">
                  <a:off x="3246"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4" name="Line 1124"/>
                <p:cNvSpPr>
                  <a:spLocks noChangeShapeType="1"/>
                </p:cNvSpPr>
                <p:nvPr/>
              </p:nvSpPr>
              <p:spPr bwMode="auto">
                <a:xfrm flipV="1">
                  <a:off x="3246"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5" name="Line 1125"/>
                <p:cNvSpPr>
                  <a:spLocks noChangeShapeType="1"/>
                </p:cNvSpPr>
                <p:nvPr/>
              </p:nvSpPr>
              <p:spPr bwMode="auto">
                <a:xfrm flipV="1">
                  <a:off x="3246"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6" name="Line 1126"/>
                <p:cNvSpPr>
                  <a:spLocks noChangeShapeType="1"/>
                </p:cNvSpPr>
                <p:nvPr/>
              </p:nvSpPr>
              <p:spPr bwMode="auto">
                <a:xfrm flipV="1">
                  <a:off x="3246"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7" name="Line 1127"/>
                <p:cNvSpPr>
                  <a:spLocks noChangeShapeType="1"/>
                </p:cNvSpPr>
                <p:nvPr/>
              </p:nvSpPr>
              <p:spPr bwMode="auto">
                <a:xfrm flipV="1">
                  <a:off x="3246"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8" name="Line 1128"/>
                <p:cNvSpPr>
                  <a:spLocks noChangeShapeType="1"/>
                </p:cNvSpPr>
                <p:nvPr/>
              </p:nvSpPr>
              <p:spPr bwMode="auto">
                <a:xfrm flipV="1">
                  <a:off x="3246"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9" name="Line 1129"/>
                <p:cNvSpPr>
                  <a:spLocks noChangeShapeType="1"/>
                </p:cNvSpPr>
                <p:nvPr/>
              </p:nvSpPr>
              <p:spPr bwMode="auto">
                <a:xfrm flipV="1">
                  <a:off x="3246"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0" name="Line 1130"/>
                <p:cNvSpPr>
                  <a:spLocks noChangeShapeType="1"/>
                </p:cNvSpPr>
                <p:nvPr/>
              </p:nvSpPr>
              <p:spPr bwMode="auto">
                <a:xfrm flipV="1">
                  <a:off x="3246"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1" name="Line 1131"/>
                <p:cNvSpPr>
                  <a:spLocks noChangeShapeType="1"/>
                </p:cNvSpPr>
                <p:nvPr/>
              </p:nvSpPr>
              <p:spPr bwMode="auto">
                <a:xfrm flipV="1">
                  <a:off x="3246"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2" name="Line 1132"/>
                <p:cNvSpPr>
                  <a:spLocks noChangeShapeType="1"/>
                </p:cNvSpPr>
                <p:nvPr/>
              </p:nvSpPr>
              <p:spPr bwMode="auto">
                <a:xfrm flipV="1">
                  <a:off x="3246"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3" name="Line 1133"/>
                <p:cNvSpPr>
                  <a:spLocks noChangeShapeType="1"/>
                </p:cNvSpPr>
                <p:nvPr/>
              </p:nvSpPr>
              <p:spPr bwMode="auto">
                <a:xfrm flipV="1">
                  <a:off x="3246"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4" name="Line 1134"/>
                <p:cNvSpPr>
                  <a:spLocks noChangeShapeType="1"/>
                </p:cNvSpPr>
                <p:nvPr/>
              </p:nvSpPr>
              <p:spPr bwMode="auto">
                <a:xfrm flipV="1">
                  <a:off x="3246"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5" name="Line 1135"/>
                <p:cNvSpPr>
                  <a:spLocks noChangeShapeType="1"/>
                </p:cNvSpPr>
                <p:nvPr/>
              </p:nvSpPr>
              <p:spPr bwMode="auto">
                <a:xfrm flipV="1">
                  <a:off x="3246"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6" name="Line 1136"/>
                <p:cNvSpPr>
                  <a:spLocks noChangeShapeType="1"/>
                </p:cNvSpPr>
                <p:nvPr/>
              </p:nvSpPr>
              <p:spPr bwMode="auto">
                <a:xfrm flipV="1">
                  <a:off x="3246"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7" name="Line 1137"/>
                <p:cNvSpPr>
                  <a:spLocks noChangeShapeType="1"/>
                </p:cNvSpPr>
                <p:nvPr/>
              </p:nvSpPr>
              <p:spPr bwMode="auto">
                <a:xfrm flipV="1">
                  <a:off x="3246"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8" name="Line 1138"/>
                <p:cNvSpPr>
                  <a:spLocks noChangeShapeType="1"/>
                </p:cNvSpPr>
                <p:nvPr/>
              </p:nvSpPr>
              <p:spPr bwMode="auto">
                <a:xfrm flipV="1">
                  <a:off x="3246"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9" name="Line 1139"/>
                <p:cNvSpPr>
                  <a:spLocks noChangeShapeType="1"/>
                </p:cNvSpPr>
                <p:nvPr/>
              </p:nvSpPr>
              <p:spPr bwMode="auto">
                <a:xfrm flipV="1">
                  <a:off x="3246"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0" name="Line 1140"/>
                <p:cNvSpPr>
                  <a:spLocks noChangeShapeType="1"/>
                </p:cNvSpPr>
                <p:nvPr/>
              </p:nvSpPr>
              <p:spPr bwMode="auto">
                <a:xfrm flipV="1">
                  <a:off x="3246"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1" name="Line 1141"/>
                <p:cNvSpPr>
                  <a:spLocks noChangeShapeType="1"/>
                </p:cNvSpPr>
                <p:nvPr/>
              </p:nvSpPr>
              <p:spPr bwMode="auto">
                <a:xfrm flipV="1">
                  <a:off x="3246"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2" name="Line 1142"/>
                <p:cNvSpPr>
                  <a:spLocks noChangeShapeType="1"/>
                </p:cNvSpPr>
                <p:nvPr/>
              </p:nvSpPr>
              <p:spPr bwMode="auto">
                <a:xfrm flipV="1">
                  <a:off x="3246"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3" name="Line 1143"/>
                <p:cNvSpPr>
                  <a:spLocks noChangeShapeType="1"/>
                </p:cNvSpPr>
                <p:nvPr/>
              </p:nvSpPr>
              <p:spPr bwMode="auto">
                <a:xfrm flipV="1">
                  <a:off x="3246"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4" name="Line 1144"/>
                <p:cNvSpPr>
                  <a:spLocks noChangeShapeType="1"/>
                </p:cNvSpPr>
                <p:nvPr/>
              </p:nvSpPr>
              <p:spPr bwMode="auto">
                <a:xfrm flipV="1">
                  <a:off x="3246"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5" name="Line 1145"/>
                <p:cNvSpPr>
                  <a:spLocks noChangeShapeType="1"/>
                </p:cNvSpPr>
                <p:nvPr/>
              </p:nvSpPr>
              <p:spPr bwMode="auto">
                <a:xfrm flipV="1">
                  <a:off x="3246"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6" name="Line 1146"/>
                <p:cNvSpPr>
                  <a:spLocks noChangeShapeType="1"/>
                </p:cNvSpPr>
                <p:nvPr/>
              </p:nvSpPr>
              <p:spPr bwMode="auto">
                <a:xfrm flipV="1">
                  <a:off x="3246"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7" name="Line 1147"/>
                <p:cNvSpPr>
                  <a:spLocks noChangeShapeType="1"/>
                </p:cNvSpPr>
                <p:nvPr/>
              </p:nvSpPr>
              <p:spPr bwMode="auto">
                <a:xfrm flipV="1">
                  <a:off x="3246"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8" name="Line 1148"/>
                <p:cNvSpPr>
                  <a:spLocks noChangeShapeType="1"/>
                </p:cNvSpPr>
                <p:nvPr/>
              </p:nvSpPr>
              <p:spPr bwMode="auto">
                <a:xfrm flipV="1">
                  <a:off x="3246"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9" name="Line 1149"/>
                <p:cNvSpPr>
                  <a:spLocks noChangeShapeType="1"/>
                </p:cNvSpPr>
                <p:nvPr/>
              </p:nvSpPr>
              <p:spPr bwMode="auto">
                <a:xfrm flipV="1">
                  <a:off x="3246"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0" name="Line 1150"/>
                <p:cNvSpPr>
                  <a:spLocks noChangeShapeType="1"/>
                </p:cNvSpPr>
                <p:nvPr/>
              </p:nvSpPr>
              <p:spPr bwMode="auto">
                <a:xfrm flipV="1">
                  <a:off x="3246"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1" name="Line 1151"/>
                <p:cNvSpPr>
                  <a:spLocks noChangeShapeType="1"/>
                </p:cNvSpPr>
                <p:nvPr/>
              </p:nvSpPr>
              <p:spPr bwMode="auto">
                <a:xfrm flipV="1">
                  <a:off x="3246"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2" name="Line 1152"/>
                <p:cNvSpPr>
                  <a:spLocks noChangeShapeType="1"/>
                </p:cNvSpPr>
                <p:nvPr/>
              </p:nvSpPr>
              <p:spPr bwMode="auto">
                <a:xfrm flipV="1">
                  <a:off x="3246"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3" name="Line 1153"/>
                <p:cNvSpPr>
                  <a:spLocks noChangeShapeType="1"/>
                </p:cNvSpPr>
                <p:nvPr/>
              </p:nvSpPr>
              <p:spPr bwMode="auto">
                <a:xfrm flipV="1">
                  <a:off x="3246"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4" name="Line 1154"/>
                <p:cNvSpPr>
                  <a:spLocks noChangeShapeType="1"/>
                </p:cNvSpPr>
                <p:nvPr/>
              </p:nvSpPr>
              <p:spPr bwMode="auto">
                <a:xfrm flipV="1">
                  <a:off x="3246"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5" name="Line 1155"/>
                <p:cNvSpPr>
                  <a:spLocks noChangeShapeType="1"/>
                </p:cNvSpPr>
                <p:nvPr/>
              </p:nvSpPr>
              <p:spPr bwMode="auto">
                <a:xfrm flipV="1">
                  <a:off x="3246"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6" name="Line 1156"/>
                <p:cNvSpPr>
                  <a:spLocks noChangeShapeType="1"/>
                </p:cNvSpPr>
                <p:nvPr/>
              </p:nvSpPr>
              <p:spPr bwMode="auto">
                <a:xfrm flipV="1">
                  <a:off x="3246"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7" name="Line 1157"/>
                <p:cNvSpPr>
                  <a:spLocks noChangeShapeType="1"/>
                </p:cNvSpPr>
                <p:nvPr/>
              </p:nvSpPr>
              <p:spPr bwMode="auto">
                <a:xfrm flipV="1">
                  <a:off x="3246"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8" name="Line 1158"/>
                <p:cNvSpPr>
                  <a:spLocks noChangeShapeType="1"/>
                </p:cNvSpPr>
                <p:nvPr/>
              </p:nvSpPr>
              <p:spPr bwMode="auto">
                <a:xfrm flipV="1">
                  <a:off x="3246"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9" name="Line 1159"/>
                <p:cNvSpPr>
                  <a:spLocks noChangeShapeType="1"/>
                </p:cNvSpPr>
                <p:nvPr/>
              </p:nvSpPr>
              <p:spPr bwMode="auto">
                <a:xfrm flipV="1">
                  <a:off x="3246"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0" name="Line 1160"/>
                <p:cNvSpPr>
                  <a:spLocks noChangeShapeType="1"/>
                </p:cNvSpPr>
                <p:nvPr/>
              </p:nvSpPr>
              <p:spPr bwMode="auto">
                <a:xfrm flipV="1">
                  <a:off x="3246"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1" name="Line 1161"/>
                <p:cNvSpPr>
                  <a:spLocks noChangeShapeType="1"/>
                </p:cNvSpPr>
                <p:nvPr/>
              </p:nvSpPr>
              <p:spPr bwMode="auto">
                <a:xfrm flipV="1">
                  <a:off x="3246"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2" name="Line 1162"/>
                <p:cNvSpPr>
                  <a:spLocks noChangeShapeType="1"/>
                </p:cNvSpPr>
                <p:nvPr/>
              </p:nvSpPr>
              <p:spPr bwMode="auto">
                <a:xfrm flipV="1">
                  <a:off x="3246"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3" name="Line 1163"/>
                <p:cNvSpPr>
                  <a:spLocks noChangeShapeType="1"/>
                </p:cNvSpPr>
                <p:nvPr/>
              </p:nvSpPr>
              <p:spPr bwMode="auto">
                <a:xfrm flipV="1">
                  <a:off x="3246"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4" name="Line 1164"/>
                <p:cNvSpPr>
                  <a:spLocks noChangeShapeType="1"/>
                </p:cNvSpPr>
                <p:nvPr/>
              </p:nvSpPr>
              <p:spPr bwMode="auto">
                <a:xfrm flipV="1">
                  <a:off x="3246"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5" name="Line 1165"/>
                <p:cNvSpPr>
                  <a:spLocks noChangeShapeType="1"/>
                </p:cNvSpPr>
                <p:nvPr/>
              </p:nvSpPr>
              <p:spPr bwMode="auto">
                <a:xfrm flipV="1">
                  <a:off x="3246"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6" name="Line 1166"/>
                <p:cNvSpPr>
                  <a:spLocks noChangeShapeType="1"/>
                </p:cNvSpPr>
                <p:nvPr/>
              </p:nvSpPr>
              <p:spPr bwMode="auto">
                <a:xfrm flipV="1">
                  <a:off x="3246"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7" name="Line 1167"/>
                <p:cNvSpPr>
                  <a:spLocks noChangeShapeType="1"/>
                </p:cNvSpPr>
                <p:nvPr/>
              </p:nvSpPr>
              <p:spPr bwMode="auto">
                <a:xfrm flipV="1">
                  <a:off x="3246"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8" name="Line 1168"/>
                <p:cNvSpPr>
                  <a:spLocks noChangeShapeType="1"/>
                </p:cNvSpPr>
                <p:nvPr/>
              </p:nvSpPr>
              <p:spPr bwMode="auto">
                <a:xfrm flipV="1">
                  <a:off x="3246"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9" name="Line 1169"/>
                <p:cNvSpPr>
                  <a:spLocks noChangeShapeType="1"/>
                </p:cNvSpPr>
                <p:nvPr/>
              </p:nvSpPr>
              <p:spPr bwMode="auto">
                <a:xfrm flipV="1">
                  <a:off x="3246"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0" name="Line 1170"/>
                <p:cNvSpPr>
                  <a:spLocks noChangeShapeType="1"/>
                </p:cNvSpPr>
                <p:nvPr/>
              </p:nvSpPr>
              <p:spPr bwMode="auto">
                <a:xfrm flipV="1">
                  <a:off x="3246"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1" name="Line 1171"/>
                <p:cNvSpPr>
                  <a:spLocks noChangeShapeType="1"/>
                </p:cNvSpPr>
                <p:nvPr/>
              </p:nvSpPr>
              <p:spPr bwMode="auto">
                <a:xfrm flipV="1">
                  <a:off x="3246"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2" name="Line 1172"/>
                <p:cNvSpPr>
                  <a:spLocks noChangeShapeType="1"/>
                </p:cNvSpPr>
                <p:nvPr/>
              </p:nvSpPr>
              <p:spPr bwMode="auto">
                <a:xfrm flipV="1">
                  <a:off x="3246"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3" name="Line 1173"/>
                <p:cNvSpPr>
                  <a:spLocks noChangeShapeType="1"/>
                </p:cNvSpPr>
                <p:nvPr/>
              </p:nvSpPr>
              <p:spPr bwMode="auto">
                <a:xfrm flipV="1">
                  <a:off x="3246"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4" name="Line 1174"/>
                <p:cNvSpPr>
                  <a:spLocks noChangeShapeType="1"/>
                </p:cNvSpPr>
                <p:nvPr/>
              </p:nvSpPr>
              <p:spPr bwMode="auto">
                <a:xfrm flipV="1">
                  <a:off x="3246"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5" name="Line 1175"/>
                <p:cNvSpPr>
                  <a:spLocks noChangeShapeType="1"/>
                </p:cNvSpPr>
                <p:nvPr/>
              </p:nvSpPr>
              <p:spPr bwMode="auto">
                <a:xfrm flipV="1">
                  <a:off x="3246"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6" name="Line 1176"/>
                <p:cNvSpPr>
                  <a:spLocks noChangeShapeType="1"/>
                </p:cNvSpPr>
                <p:nvPr/>
              </p:nvSpPr>
              <p:spPr bwMode="auto">
                <a:xfrm flipV="1">
                  <a:off x="3246"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7" name="Line 1177"/>
                <p:cNvSpPr>
                  <a:spLocks noChangeShapeType="1"/>
                </p:cNvSpPr>
                <p:nvPr/>
              </p:nvSpPr>
              <p:spPr bwMode="auto">
                <a:xfrm flipV="1">
                  <a:off x="3246"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8" name="Line 1178"/>
                <p:cNvSpPr>
                  <a:spLocks noChangeShapeType="1"/>
                </p:cNvSpPr>
                <p:nvPr/>
              </p:nvSpPr>
              <p:spPr bwMode="auto">
                <a:xfrm flipV="1">
                  <a:off x="3246"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9" name="Line 1179"/>
                <p:cNvSpPr>
                  <a:spLocks noChangeShapeType="1"/>
                </p:cNvSpPr>
                <p:nvPr/>
              </p:nvSpPr>
              <p:spPr bwMode="auto">
                <a:xfrm flipV="1">
                  <a:off x="3246"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0" name="Line 1180"/>
                <p:cNvSpPr>
                  <a:spLocks noChangeShapeType="1"/>
                </p:cNvSpPr>
                <p:nvPr/>
              </p:nvSpPr>
              <p:spPr bwMode="auto">
                <a:xfrm flipV="1">
                  <a:off x="3246"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1" name="Line 1181"/>
                <p:cNvSpPr>
                  <a:spLocks noChangeShapeType="1"/>
                </p:cNvSpPr>
                <p:nvPr/>
              </p:nvSpPr>
              <p:spPr bwMode="auto">
                <a:xfrm flipV="1">
                  <a:off x="3246"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2" name="Line 1182"/>
                <p:cNvSpPr>
                  <a:spLocks noChangeShapeType="1"/>
                </p:cNvSpPr>
                <p:nvPr/>
              </p:nvSpPr>
              <p:spPr bwMode="auto">
                <a:xfrm flipV="1">
                  <a:off x="3246"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3" name="Line 1183"/>
                <p:cNvSpPr>
                  <a:spLocks noChangeShapeType="1"/>
                </p:cNvSpPr>
                <p:nvPr/>
              </p:nvSpPr>
              <p:spPr bwMode="auto">
                <a:xfrm flipV="1">
                  <a:off x="3246"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4" name="Line 1184"/>
                <p:cNvSpPr>
                  <a:spLocks noChangeShapeType="1"/>
                </p:cNvSpPr>
                <p:nvPr/>
              </p:nvSpPr>
              <p:spPr bwMode="auto">
                <a:xfrm flipV="1">
                  <a:off x="3246"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5" name="Line 1185"/>
                <p:cNvSpPr>
                  <a:spLocks noChangeShapeType="1"/>
                </p:cNvSpPr>
                <p:nvPr/>
              </p:nvSpPr>
              <p:spPr bwMode="auto">
                <a:xfrm flipV="1">
                  <a:off x="3246"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6" name="Line 1186"/>
                <p:cNvSpPr>
                  <a:spLocks noChangeShapeType="1"/>
                </p:cNvSpPr>
                <p:nvPr/>
              </p:nvSpPr>
              <p:spPr bwMode="auto">
                <a:xfrm flipV="1">
                  <a:off x="3246"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7" name="Line 1187"/>
                <p:cNvSpPr>
                  <a:spLocks noChangeShapeType="1"/>
                </p:cNvSpPr>
                <p:nvPr/>
              </p:nvSpPr>
              <p:spPr bwMode="auto">
                <a:xfrm flipV="1">
                  <a:off x="3246"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8" name="Line 1188"/>
                <p:cNvSpPr>
                  <a:spLocks noChangeShapeType="1"/>
                </p:cNvSpPr>
                <p:nvPr/>
              </p:nvSpPr>
              <p:spPr bwMode="auto">
                <a:xfrm flipV="1">
                  <a:off x="3246"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9" name="Line 1189"/>
                <p:cNvSpPr>
                  <a:spLocks noChangeShapeType="1"/>
                </p:cNvSpPr>
                <p:nvPr/>
              </p:nvSpPr>
              <p:spPr bwMode="auto">
                <a:xfrm flipV="1">
                  <a:off x="3246"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0" name="Line 1190"/>
                <p:cNvSpPr>
                  <a:spLocks noChangeShapeType="1"/>
                </p:cNvSpPr>
                <p:nvPr/>
              </p:nvSpPr>
              <p:spPr bwMode="auto">
                <a:xfrm flipV="1">
                  <a:off x="3246"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1" name="Line 1191"/>
                <p:cNvSpPr>
                  <a:spLocks noChangeShapeType="1"/>
                </p:cNvSpPr>
                <p:nvPr/>
              </p:nvSpPr>
              <p:spPr bwMode="auto">
                <a:xfrm flipV="1">
                  <a:off x="3246"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2" name="Line 1192"/>
                <p:cNvSpPr>
                  <a:spLocks noChangeShapeType="1"/>
                </p:cNvSpPr>
                <p:nvPr/>
              </p:nvSpPr>
              <p:spPr bwMode="auto">
                <a:xfrm flipV="1">
                  <a:off x="3246"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3" name="Line 1193"/>
                <p:cNvSpPr>
                  <a:spLocks noChangeShapeType="1"/>
                </p:cNvSpPr>
                <p:nvPr/>
              </p:nvSpPr>
              <p:spPr bwMode="auto">
                <a:xfrm flipV="1">
                  <a:off x="3246"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4" name="Line 1194"/>
                <p:cNvSpPr>
                  <a:spLocks noChangeShapeType="1"/>
                </p:cNvSpPr>
                <p:nvPr/>
              </p:nvSpPr>
              <p:spPr bwMode="auto">
                <a:xfrm flipV="1">
                  <a:off x="3246"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5" name="Line 1195"/>
                <p:cNvSpPr>
                  <a:spLocks noChangeShapeType="1"/>
                </p:cNvSpPr>
                <p:nvPr/>
              </p:nvSpPr>
              <p:spPr bwMode="auto">
                <a:xfrm flipV="1">
                  <a:off x="3246"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6" name="Line 1196"/>
                <p:cNvSpPr>
                  <a:spLocks noChangeShapeType="1"/>
                </p:cNvSpPr>
                <p:nvPr/>
              </p:nvSpPr>
              <p:spPr bwMode="auto">
                <a:xfrm flipV="1">
                  <a:off x="3246"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7" name="Line 1197"/>
                <p:cNvSpPr>
                  <a:spLocks noChangeShapeType="1"/>
                </p:cNvSpPr>
                <p:nvPr/>
              </p:nvSpPr>
              <p:spPr bwMode="auto">
                <a:xfrm flipV="1">
                  <a:off x="3246"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8" name="Line 1198"/>
                <p:cNvSpPr>
                  <a:spLocks noChangeShapeType="1"/>
                </p:cNvSpPr>
                <p:nvPr/>
              </p:nvSpPr>
              <p:spPr bwMode="auto">
                <a:xfrm flipV="1">
                  <a:off x="3246"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9" name="Line 1199"/>
                <p:cNvSpPr>
                  <a:spLocks noChangeShapeType="1"/>
                </p:cNvSpPr>
                <p:nvPr/>
              </p:nvSpPr>
              <p:spPr bwMode="auto">
                <a:xfrm flipV="1">
                  <a:off x="3246"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0" name="Line 1200"/>
                <p:cNvSpPr>
                  <a:spLocks noChangeShapeType="1"/>
                </p:cNvSpPr>
                <p:nvPr/>
              </p:nvSpPr>
              <p:spPr bwMode="auto">
                <a:xfrm flipV="1">
                  <a:off x="3246"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1" name="Line 1201"/>
                <p:cNvSpPr>
                  <a:spLocks noChangeShapeType="1"/>
                </p:cNvSpPr>
                <p:nvPr/>
              </p:nvSpPr>
              <p:spPr bwMode="auto">
                <a:xfrm flipV="1">
                  <a:off x="3246"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2" name="Line 1202"/>
                <p:cNvSpPr>
                  <a:spLocks noChangeShapeType="1"/>
                </p:cNvSpPr>
                <p:nvPr/>
              </p:nvSpPr>
              <p:spPr bwMode="auto">
                <a:xfrm flipV="1">
                  <a:off x="3246"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3" name="Line 1203"/>
                <p:cNvSpPr>
                  <a:spLocks noChangeShapeType="1"/>
                </p:cNvSpPr>
                <p:nvPr/>
              </p:nvSpPr>
              <p:spPr bwMode="auto">
                <a:xfrm flipV="1">
                  <a:off x="3246"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4" name="Line 1204"/>
                <p:cNvSpPr>
                  <a:spLocks noChangeShapeType="1"/>
                </p:cNvSpPr>
                <p:nvPr/>
              </p:nvSpPr>
              <p:spPr bwMode="auto">
                <a:xfrm flipV="1">
                  <a:off x="3246"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5" name="Line 1205"/>
                <p:cNvSpPr>
                  <a:spLocks noChangeShapeType="1"/>
                </p:cNvSpPr>
                <p:nvPr/>
              </p:nvSpPr>
              <p:spPr bwMode="auto">
                <a:xfrm flipV="1">
                  <a:off x="3246"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6" name="Line 1206"/>
                <p:cNvSpPr>
                  <a:spLocks noChangeShapeType="1"/>
                </p:cNvSpPr>
                <p:nvPr/>
              </p:nvSpPr>
              <p:spPr bwMode="auto">
                <a:xfrm flipV="1">
                  <a:off x="3246"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7" name="Line 1207"/>
                <p:cNvSpPr>
                  <a:spLocks noChangeShapeType="1"/>
                </p:cNvSpPr>
                <p:nvPr/>
              </p:nvSpPr>
              <p:spPr bwMode="auto">
                <a:xfrm flipV="1">
                  <a:off x="3246"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8" name="Line 1208"/>
                <p:cNvSpPr>
                  <a:spLocks noChangeShapeType="1"/>
                </p:cNvSpPr>
                <p:nvPr/>
              </p:nvSpPr>
              <p:spPr bwMode="auto">
                <a:xfrm flipV="1">
                  <a:off x="3246"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9" name="Line 1209"/>
                <p:cNvSpPr>
                  <a:spLocks noChangeShapeType="1"/>
                </p:cNvSpPr>
                <p:nvPr/>
              </p:nvSpPr>
              <p:spPr bwMode="auto">
                <a:xfrm flipV="1">
                  <a:off x="3246"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0" name="Group 1411"/>
              <p:cNvGrpSpPr>
                <a:grpSpLocks/>
              </p:cNvGrpSpPr>
              <p:nvPr/>
            </p:nvGrpSpPr>
            <p:grpSpPr bwMode="auto">
              <a:xfrm>
                <a:off x="5153025" y="552450"/>
                <a:ext cx="179388" cy="4256088"/>
                <a:chOff x="3246" y="348"/>
                <a:chExt cx="113" cy="2681"/>
              </a:xfrm>
            </p:grpSpPr>
            <p:sp>
              <p:nvSpPr>
                <p:cNvPr id="14900" name="Line 1211"/>
                <p:cNvSpPr>
                  <a:spLocks noChangeShapeType="1"/>
                </p:cNvSpPr>
                <p:nvPr/>
              </p:nvSpPr>
              <p:spPr bwMode="auto">
                <a:xfrm flipV="1">
                  <a:off x="3246"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1" name="Line 1212"/>
                <p:cNvSpPr>
                  <a:spLocks noChangeShapeType="1"/>
                </p:cNvSpPr>
                <p:nvPr/>
              </p:nvSpPr>
              <p:spPr bwMode="auto">
                <a:xfrm flipV="1">
                  <a:off x="3246"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2" name="Line 1213"/>
                <p:cNvSpPr>
                  <a:spLocks noChangeShapeType="1"/>
                </p:cNvSpPr>
                <p:nvPr/>
              </p:nvSpPr>
              <p:spPr bwMode="auto">
                <a:xfrm flipV="1">
                  <a:off x="3246"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3" name="Line 1214"/>
                <p:cNvSpPr>
                  <a:spLocks noChangeShapeType="1"/>
                </p:cNvSpPr>
                <p:nvPr/>
              </p:nvSpPr>
              <p:spPr bwMode="auto">
                <a:xfrm flipV="1">
                  <a:off x="3246"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4" name="Line 1215"/>
                <p:cNvSpPr>
                  <a:spLocks noChangeShapeType="1"/>
                </p:cNvSpPr>
                <p:nvPr/>
              </p:nvSpPr>
              <p:spPr bwMode="auto">
                <a:xfrm flipV="1">
                  <a:off x="3246"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5" name="Line 1216"/>
                <p:cNvSpPr>
                  <a:spLocks noChangeShapeType="1"/>
                </p:cNvSpPr>
                <p:nvPr/>
              </p:nvSpPr>
              <p:spPr bwMode="auto">
                <a:xfrm flipV="1">
                  <a:off x="3246"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6" name="Line 1217"/>
                <p:cNvSpPr>
                  <a:spLocks noChangeShapeType="1"/>
                </p:cNvSpPr>
                <p:nvPr/>
              </p:nvSpPr>
              <p:spPr bwMode="auto">
                <a:xfrm flipV="1">
                  <a:off x="3246"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7" name="Line 1218"/>
                <p:cNvSpPr>
                  <a:spLocks noChangeShapeType="1"/>
                </p:cNvSpPr>
                <p:nvPr/>
              </p:nvSpPr>
              <p:spPr bwMode="auto">
                <a:xfrm flipV="1">
                  <a:off x="3246"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8" name="Line 1219"/>
                <p:cNvSpPr>
                  <a:spLocks noChangeShapeType="1"/>
                </p:cNvSpPr>
                <p:nvPr/>
              </p:nvSpPr>
              <p:spPr bwMode="auto">
                <a:xfrm flipV="1">
                  <a:off x="3246"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9" name="Line 1220"/>
                <p:cNvSpPr>
                  <a:spLocks noChangeShapeType="1"/>
                </p:cNvSpPr>
                <p:nvPr/>
              </p:nvSpPr>
              <p:spPr bwMode="auto">
                <a:xfrm flipV="1">
                  <a:off x="3246"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0" name="Line 1221"/>
                <p:cNvSpPr>
                  <a:spLocks noChangeShapeType="1"/>
                </p:cNvSpPr>
                <p:nvPr/>
              </p:nvSpPr>
              <p:spPr bwMode="auto">
                <a:xfrm flipV="1">
                  <a:off x="3246"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1" name="Line 1222"/>
                <p:cNvSpPr>
                  <a:spLocks noChangeShapeType="1"/>
                </p:cNvSpPr>
                <p:nvPr/>
              </p:nvSpPr>
              <p:spPr bwMode="auto">
                <a:xfrm flipV="1">
                  <a:off x="3246"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2" name="Line 1223"/>
                <p:cNvSpPr>
                  <a:spLocks noChangeShapeType="1"/>
                </p:cNvSpPr>
                <p:nvPr/>
              </p:nvSpPr>
              <p:spPr bwMode="auto">
                <a:xfrm flipV="1">
                  <a:off x="3246"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3" name="Line 1224"/>
                <p:cNvSpPr>
                  <a:spLocks noChangeShapeType="1"/>
                </p:cNvSpPr>
                <p:nvPr/>
              </p:nvSpPr>
              <p:spPr bwMode="auto">
                <a:xfrm flipV="1">
                  <a:off x="3246"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4" name="Line 1225"/>
                <p:cNvSpPr>
                  <a:spLocks noChangeShapeType="1"/>
                </p:cNvSpPr>
                <p:nvPr/>
              </p:nvSpPr>
              <p:spPr bwMode="auto">
                <a:xfrm flipV="1">
                  <a:off x="3246"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5" name="Line 1226"/>
                <p:cNvSpPr>
                  <a:spLocks noChangeShapeType="1"/>
                </p:cNvSpPr>
                <p:nvPr/>
              </p:nvSpPr>
              <p:spPr bwMode="auto">
                <a:xfrm flipV="1">
                  <a:off x="3246"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6" name="Line 1227"/>
                <p:cNvSpPr>
                  <a:spLocks noChangeShapeType="1"/>
                </p:cNvSpPr>
                <p:nvPr/>
              </p:nvSpPr>
              <p:spPr bwMode="auto">
                <a:xfrm flipV="1">
                  <a:off x="3246"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7" name="Line 1228"/>
                <p:cNvSpPr>
                  <a:spLocks noChangeShapeType="1"/>
                </p:cNvSpPr>
                <p:nvPr/>
              </p:nvSpPr>
              <p:spPr bwMode="auto">
                <a:xfrm flipV="1">
                  <a:off x="3246"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8" name="Line 1229"/>
                <p:cNvSpPr>
                  <a:spLocks noChangeShapeType="1"/>
                </p:cNvSpPr>
                <p:nvPr/>
              </p:nvSpPr>
              <p:spPr bwMode="auto">
                <a:xfrm flipV="1">
                  <a:off x="3246"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9" name="Line 1230"/>
                <p:cNvSpPr>
                  <a:spLocks noChangeShapeType="1"/>
                </p:cNvSpPr>
                <p:nvPr/>
              </p:nvSpPr>
              <p:spPr bwMode="auto">
                <a:xfrm flipV="1">
                  <a:off x="3246"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0" name="Line 1231"/>
                <p:cNvSpPr>
                  <a:spLocks noChangeShapeType="1"/>
                </p:cNvSpPr>
                <p:nvPr/>
              </p:nvSpPr>
              <p:spPr bwMode="auto">
                <a:xfrm flipV="1">
                  <a:off x="3246"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1" name="Line 1232"/>
                <p:cNvSpPr>
                  <a:spLocks noChangeShapeType="1"/>
                </p:cNvSpPr>
                <p:nvPr/>
              </p:nvSpPr>
              <p:spPr bwMode="auto">
                <a:xfrm flipV="1">
                  <a:off x="3246"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2" name="Line 1233"/>
                <p:cNvSpPr>
                  <a:spLocks noChangeShapeType="1"/>
                </p:cNvSpPr>
                <p:nvPr/>
              </p:nvSpPr>
              <p:spPr bwMode="auto">
                <a:xfrm flipV="1">
                  <a:off x="3246"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3" name="Line 1234"/>
                <p:cNvSpPr>
                  <a:spLocks noChangeShapeType="1"/>
                </p:cNvSpPr>
                <p:nvPr/>
              </p:nvSpPr>
              <p:spPr bwMode="auto">
                <a:xfrm flipV="1">
                  <a:off x="3246"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4" name="Line 1235"/>
                <p:cNvSpPr>
                  <a:spLocks noChangeShapeType="1"/>
                </p:cNvSpPr>
                <p:nvPr/>
              </p:nvSpPr>
              <p:spPr bwMode="auto">
                <a:xfrm flipV="1">
                  <a:off x="3246"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5" name="Line 1236"/>
                <p:cNvSpPr>
                  <a:spLocks noChangeShapeType="1"/>
                </p:cNvSpPr>
                <p:nvPr/>
              </p:nvSpPr>
              <p:spPr bwMode="auto">
                <a:xfrm flipV="1">
                  <a:off x="3246"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6" name="Line 1237"/>
                <p:cNvSpPr>
                  <a:spLocks noChangeShapeType="1"/>
                </p:cNvSpPr>
                <p:nvPr/>
              </p:nvSpPr>
              <p:spPr bwMode="auto">
                <a:xfrm flipV="1">
                  <a:off x="3246"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7" name="Line 1238"/>
                <p:cNvSpPr>
                  <a:spLocks noChangeShapeType="1"/>
                </p:cNvSpPr>
                <p:nvPr/>
              </p:nvSpPr>
              <p:spPr bwMode="auto">
                <a:xfrm flipV="1">
                  <a:off x="3246"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8" name="Line 1239"/>
                <p:cNvSpPr>
                  <a:spLocks noChangeShapeType="1"/>
                </p:cNvSpPr>
                <p:nvPr/>
              </p:nvSpPr>
              <p:spPr bwMode="auto">
                <a:xfrm flipV="1">
                  <a:off x="3246"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9" name="Line 1240"/>
                <p:cNvSpPr>
                  <a:spLocks noChangeShapeType="1"/>
                </p:cNvSpPr>
                <p:nvPr/>
              </p:nvSpPr>
              <p:spPr bwMode="auto">
                <a:xfrm flipV="1">
                  <a:off x="3246"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0" name="Line 1241"/>
                <p:cNvSpPr>
                  <a:spLocks noChangeShapeType="1"/>
                </p:cNvSpPr>
                <p:nvPr/>
              </p:nvSpPr>
              <p:spPr bwMode="auto">
                <a:xfrm flipV="1">
                  <a:off x="3246"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1" name="Line 1242"/>
                <p:cNvSpPr>
                  <a:spLocks noChangeShapeType="1"/>
                </p:cNvSpPr>
                <p:nvPr/>
              </p:nvSpPr>
              <p:spPr bwMode="auto">
                <a:xfrm flipV="1">
                  <a:off x="3246"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2" name="Line 1243"/>
                <p:cNvSpPr>
                  <a:spLocks noChangeShapeType="1"/>
                </p:cNvSpPr>
                <p:nvPr/>
              </p:nvSpPr>
              <p:spPr bwMode="auto">
                <a:xfrm flipV="1">
                  <a:off x="3246"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3" name="Line 1244"/>
                <p:cNvSpPr>
                  <a:spLocks noChangeShapeType="1"/>
                </p:cNvSpPr>
                <p:nvPr/>
              </p:nvSpPr>
              <p:spPr bwMode="auto">
                <a:xfrm flipV="1">
                  <a:off x="3246"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4" name="Line 1245"/>
                <p:cNvSpPr>
                  <a:spLocks noChangeShapeType="1"/>
                </p:cNvSpPr>
                <p:nvPr/>
              </p:nvSpPr>
              <p:spPr bwMode="auto">
                <a:xfrm flipV="1">
                  <a:off x="3246"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5" name="Line 1246"/>
                <p:cNvSpPr>
                  <a:spLocks noChangeShapeType="1"/>
                </p:cNvSpPr>
                <p:nvPr/>
              </p:nvSpPr>
              <p:spPr bwMode="auto">
                <a:xfrm flipV="1">
                  <a:off x="3246"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6" name="Line 1247"/>
                <p:cNvSpPr>
                  <a:spLocks noChangeShapeType="1"/>
                </p:cNvSpPr>
                <p:nvPr/>
              </p:nvSpPr>
              <p:spPr bwMode="auto">
                <a:xfrm flipV="1">
                  <a:off x="3246"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7" name="Line 1248"/>
                <p:cNvSpPr>
                  <a:spLocks noChangeShapeType="1"/>
                </p:cNvSpPr>
                <p:nvPr/>
              </p:nvSpPr>
              <p:spPr bwMode="auto">
                <a:xfrm flipV="1">
                  <a:off x="3246"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8" name="Line 1249"/>
                <p:cNvSpPr>
                  <a:spLocks noChangeShapeType="1"/>
                </p:cNvSpPr>
                <p:nvPr/>
              </p:nvSpPr>
              <p:spPr bwMode="auto">
                <a:xfrm flipV="1">
                  <a:off x="3246"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9" name="Line 1250"/>
                <p:cNvSpPr>
                  <a:spLocks noChangeShapeType="1"/>
                </p:cNvSpPr>
                <p:nvPr/>
              </p:nvSpPr>
              <p:spPr bwMode="auto">
                <a:xfrm flipV="1">
                  <a:off x="3246"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0" name="Line 1251"/>
                <p:cNvSpPr>
                  <a:spLocks noChangeShapeType="1"/>
                </p:cNvSpPr>
                <p:nvPr/>
              </p:nvSpPr>
              <p:spPr bwMode="auto">
                <a:xfrm flipV="1">
                  <a:off x="3246"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1" name="Line 1252"/>
                <p:cNvSpPr>
                  <a:spLocks noChangeShapeType="1"/>
                </p:cNvSpPr>
                <p:nvPr/>
              </p:nvSpPr>
              <p:spPr bwMode="auto">
                <a:xfrm flipV="1">
                  <a:off x="3246"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2" name="Line 1253"/>
                <p:cNvSpPr>
                  <a:spLocks noChangeShapeType="1"/>
                </p:cNvSpPr>
                <p:nvPr/>
              </p:nvSpPr>
              <p:spPr bwMode="auto">
                <a:xfrm flipV="1">
                  <a:off x="3246"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3" name="Line 1254"/>
                <p:cNvSpPr>
                  <a:spLocks noChangeShapeType="1"/>
                </p:cNvSpPr>
                <p:nvPr/>
              </p:nvSpPr>
              <p:spPr bwMode="auto">
                <a:xfrm flipV="1">
                  <a:off x="3246"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4" name="Line 1255"/>
                <p:cNvSpPr>
                  <a:spLocks noChangeShapeType="1"/>
                </p:cNvSpPr>
                <p:nvPr/>
              </p:nvSpPr>
              <p:spPr bwMode="auto">
                <a:xfrm flipV="1">
                  <a:off x="3246"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5" name="Line 1256"/>
                <p:cNvSpPr>
                  <a:spLocks noChangeShapeType="1"/>
                </p:cNvSpPr>
                <p:nvPr/>
              </p:nvSpPr>
              <p:spPr bwMode="auto">
                <a:xfrm flipV="1">
                  <a:off x="3246"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6" name="Line 1257"/>
                <p:cNvSpPr>
                  <a:spLocks noChangeShapeType="1"/>
                </p:cNvSpPr>
                <p:nvPr/>
              </p:nvSpPr>
              <p:spPr bwMode="auto">
                <a:xfrm flipV="1">
                  <a:off x="3246"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7" name="Line 1258"/>
                <p:cNvSpPr>
                  <a:spLocks noChangeShapeType="1"/>
                </p:cNvSpPr>
                <p:nvPr/>
              </p:nvSpPr>
              <p:spPr bwMode="auto">
                <a:xfrm flipV="1">
                  <a:off x="3246"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8" name="Line 1259"/>
                <p:cNvSpPr>
                  <a:spLocks noChangeShapeType="1"/>
                </p:cNvSpPr>
                <p:nvPr/>
              </p:nvSpPr>
              <p:spPr bwMode="auto">
                <a:xfrm flipV="1">
                  <a:off x="3246"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9" name="Line 1260"/>
                <p:cNvSpPr>
                  <a:spLocks noChangeShapeType="1"/>
                </p:cNvSpPr>
                <p:nvPr/>
              </p:nvSpPr>
              <p:spPr bwMode="auto">
                <a:xfrm flipV="1">
                  <a:off x="3246"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0" name="Line 1261"/>
                <p:cNvSpPr>
                  <a:spLocks noChangeShapeType="1"/>
                </p:cNvSpPr>
                <p:nvPr/>
              </p:nvSpPr>
              <p:spPr bwMode="auto">
                <a:xfrm flipV="1">
                  <a:off x="3246"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1" name="Line 1262"/>
                <p:cNvSpPr>
                  <a:spLocks noChangeShapeType="1"/>
                </p:cNvSpPr>
                <p:nvPr/>
              </p:nvSpPr>
              <p:spPr bwMode="auto">
                <a:xfrm flipV="1">
                  <a:off x="3246"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2" name="Line 1263"/>
                <p:cNvSpPr>
                  <a:spLocks noChangeShapeType="1"/>
                </p:cNvSpPr>
                <p:nvPr/>
              </p:nvSpPr>
              <p:spPr bwMode="auto">
                <a:xfrm flipV="1">
                  <a:off x="3246"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3" name="Line 1264"/>
                <p:cNvSpPr>
                  <a:spLocks noChangeShapeType="1"/>
                </p:cNvSpPr>
                <p:nvPr/>
              </p:nvSpPr>
              <p:spPr bwMode="auto">
                <a:xfrm flipV="1">
                  <a:off x="3246"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4" name="Line 1265"/>
                <p:cNvSpPr>
                  <a:spLocks noChangeShapeType="1"/>
                </p:cNvSpPr>
                <p:nvPr/>
              </p:nvSpPr>
              <p:spPr bwMode="auto">
                <a:xfrm flipV="1">
                  <a:off x="3246"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5" name="Line 1266"/>
                <p:cNvSpPr>
                  <a:spLocks noChangeShapeType="1"/>
                </p:cNvSpPr>
                <p:nvPr/>
              </p:nvSpPr>
              <p:spPr bwMode="auto">
                <a:xfrm flipV="1">
                  <a:off x="3246"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6" name="Line 1267"/>
                <p:cNvSpPr>
                  <a:spLocks noChangeShapeType="1"/>
                </p:cNvSpPr>
                <p:nvPr/>
              </p:nvSpPr>
              <p:spPr bwMode="auto">
                <a:xfrm flipV="1">
                  <a:off x="3246"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7" name="Line 1268"/>
                <p:cNvSpPr>
                  <a:spLocks noChangeShapeType="1"/>
                </p:cNvSpPr>
                <p:nvPr/>
              </p:nvSpPr>
              <p:spPr bwMode="auto">
                <a:xfrm flipV="1">
                  <a:off x="3246"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8" name="Line 1269"/>
                <p:cNvSpPr>
                  <a:spLocks noChangeShapeType="1"/>
                </p:cNvSpPr>
                <p:nvPr/>
              </p:nvSpPr>
              <p:spPr bwMode="auto">
                <a:xfrm flipV="1">
                  <a:off x="3246"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9" name="Line 1270"/>
                <p:cNvSpPr>
                  <a:spLocks noChangeShapeType="1"/>
                </p:cNvSpPr>
                <p:nvPr/>
              </p:nvSpPr>
              <p:spPr bwMode="auto">
                <a:xfrm flipV="1">
                  <a:off x="3246"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0" name="Line 1271"/>
                <p:cNvSpPr>
                  <a:spLocks noChangeShapeType="1"/>
                </p:cNvSpPr>
                <p:nvPr/>
              </p:nvSpPr>
              <p:spPr bwMode="auto">
                <a:xfrm flipV="1">
                  <a:off x="3246"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1" name="Line 1272"/>
                <p:cNvSpPr>
                  <a:spLocks noChangeShapeType="1"/>
                </p:cNvSpPr>
                <p:nvPr/>
              </p:nvSpPr>
              <p:spPr bwMode="auto">
                <a:xfrm flipV="1">
                  <a:off x="3246"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2" name="Line 1273"/>
                <p:cNvSpPr>
                  <a:spLocks noChangeShapeType="1"/>
                </p:cNvSpPr>
                <p:nvPr/>
              </p:nvSpPr>
              <p:spPr bwMode="auto">
                <a:xfrm flipV="1">
                  <a:off x="3246"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3" name="Line 1274"/>
                <p:cNvSpPr>
                  <a:spLocks noChangeShapeType="1"/>
                </p:cNvSpPr>
                <p:nvPr/>
              </p:nvSpPr>
              <p:spPr bwMode="auto">
                <a:xfrm flipV="1">
                  <a:off x="3246"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4" name="Line 1275"/>
                <p:cNvSpPr>
                  <a:spLocks noChangeShapeType="1"/>
                </p:cNvSpPr>
                <p:nvPr/>
              </p:nvSpPr>
              <p:spPr bwMode="auto">
                <a:xfrm flipV="1">
                  <a:off x="3246"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5" name="Line 1276"/>
                <p:cNvSpPr>
                  <a:spLocks noChangeShapeType="1"/>
                </p:cNvSpPr>
                <p:nvPr/>
              </p:nvSpPr>
              <p:spPr bwMode="auto">
                <a:xfrm flipV="1">
                  <a:off x="3246"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6" name="Line 1277"/>
                <p:cNvSpPr>
                  <a:spLocks noChangeShapeType="1"/>
                </p:cNvSpPr>
                <p:nvPr/>
              </p:nvSpPr>
              <p:spPr bwMode="auto">
                <a:xfrm flipV="1">
                  <a:off x="3246"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7" name="Line 1278"/>
                <p:cNvSpPr>
                  <a:spLocks noChangeShapeType="1"/>
                </p:cNvSpPr>
                <p:nvPr/>
              </p:nvSpPr>
              <p:spPr bwMode="auto">
                <a:xfrm flipV="1">
                  <a:off x="3246"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8" name="Line 1279"/>
                <p:cNvSpPr>
                  <a:spLocks noChangeShapeType="1"/>
                </p:cNvSpPr>
                <p:nvPr/>
              </p:nvSpPr>
              <p:spPr bwMode="auto">
                <a:xfrm flipV="1">
                  <a:off x="3246"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9" name="Line 1280"/>
                <p:cNvSpPr>
                  <a:spLocks noChangeShapeType="1"/>
                </p:cNvSpPr>
                <p:nvPr/>
              </p:nvSpPr>
              <p:spPr bwMode="auto">
                <a:xfrm flipV="1">
                  <a:off x="3246"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0" name="Line 1281"/>
                <p:cNvSpPr>
                  <a:spLocks noChangeShapeType="1"/>
                </p:cNvSpPr>
                <p:nvPr/>
              </p:nvSpPr>
              <p:spPr bwMode="auto">
                <a:xfrm flipV="1">
                  <a:off x="3246"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1" name="Line 1282"/>
                <p:cNvSpPr>
                  <a:spLocks noChangeShapeType="1"/>
                </p:cNvSpPr>
                <p:nvPr/>
              </p:nvSpPr>
              <p:spPr bwMode="auto">
                <a:xfrm flipV="1">
                  <a:off x="3246"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2" name="Line 1283"/>
                <p:cNvSpPr>
                  <a:spLocks noChangeShapeType="1"/>
                </p:cNvSpPr>
                <p:nvPr/>
              </p:nvSpPr>
              <p:spPr bwMode="auto">
                <a:xfrm flipV="1">
                  <a:off x="3246"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3" name="Line 1284"/>
                <p:cNvSpPr>
                  <a:spLocks noChangeShapeType="1"/>
                </p:cNvSpPr>
                <p:nvPr/>
              </p:nvSpPr>
              <p:spPr bwMode="auto">
                <a:xfrm flipV="1">
                  <a:off x="3246"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4" name="Line 1285"/>
                <p:cNvSpPr>
                  <a:spLocks noChangeShapeType="1"/>
                </p:cNvSpPr>
                <p:nvPr/>
              </p:nvSpPr>
              <p:spPr bwMode="auto">
                <a:xfrm flipV="1">
                  <a:off x="3246"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5" name="Line 1286"/>
                <p:cNvSpPr>
                  <a:spLocks noChangeShapeType="1"/>
                </p:cNvSpPr>
                <p:nvPr/>
              </p:nvSpPr>
              <p:spPr bwMode="auto">
                <a:xfrm flipV="1">
                  <a:off x="3246"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6" name="Line 1287"/>
                <p:cNvSpPr>
                  <a:spLocks noChangeShapeType="1"/>
                </p:cNvSpPr>
                <p:nvPr/>
              </p:nvSpPr>
              <p:spPr bwMode="auto">
                <a:xfrm flipV="1">
                  <a:off x="3246"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7" name="Line 1288"/>
                <p:cNvSpPr>
                  <a:spLocks noChangeShapeType="1"/>
                </p:cNvSpPr>
                <p:nvPr/>
              </p:nvSpPr>
              <p:spPr bwMode="auto">
                <a:xfrm flipV="1">
                  <a:off x="3246"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8" name="Line 1289"/>
                <p:cNvSpPr>
                  <a:spLocks noChangeShapeType="1"/>
                </p:cNvSpPr>
                <p:nvPr/>
              </p:nvSpPr>
              <p:spPr bwMode="auto">
                <a:xfrm flipV="1">
                  <a:off x="3246"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9" name="Line 1290"/>
                <p:cNvSpPr>
                  <a:spLocks noChangeShapeType="1"/>
                </p:cNvSpPr>
                <p:nvPr/>
              </p:nvSpPr>
              <p:spPr bwMode="auto">
                <a:xfrm flipV="1">
                  <a:off x="3246"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0" name="Line 1291"/>
                <p:cNvSpPr>
                  <a:spLocks noChangeShapeType="1"/>
                </p:cNvSpPr>
                <p:nvPr/>
              </p:nvSpPr>
              <p:spPr bwMode="auto">
                <a:xfrm flipV="1">
                  <a:off x="3246"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1" name="Line 1292"/>
                <p:cNvSpPr>
                  <a:spLocks noChangeShapeType="1"/>
                </p:cNvSpPr>
                <p:nvPr/>
              </p:nvSpPr>
              <p:spPr bwMode="auto">
                <a:xfrm flipV="1">
                  <a:off x="3246"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2" name="Line 1293"/>
                <p:cNvSpPr>
                  <a:spLocks noChangeShapeType="1"/>
                </p:cNvSpPr>
                <p:nvPr/>
              </p:nvSpPr>
              <p:spPr bwMode="auto">
                <a:xfrm flipV="1">
                  <a:off x="3246"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3" name="Line 1294"/>
                <p:cNvSpPr>
                  <a:spLocks noChangeShapeType="1"/>
                </p:cNvSpPr>
                <p:nvPr/>
              </p:nvSpPr>
              <p:spPr bwMode="auto">
                <a:xfrm flipV="1">
                  <a:off x="3246"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4" name="Line 1295"/>
                <p:cNvSpPr>
                  <a:spLocks noChangeShapeType="1"/>
                </p:cNvSpPr>
                <p:nvPr/>
              </p:nvSpPr>
              <p:spPr bwMode="auto">
                <a:xfrm flipV="1">
                  <a:off x="3246"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5" name="Line 1296"/>
                <p:cNvSpPr>
                  <a:spLocks noChangeShapeType="1"/>
                </p:cNvSpPr>
                <p:nvPr/>
              </p:nvSpPr>
              <p:spPr bwMode="auto">
                <a:xfrm flipV="1">
                  <a:off x="3246"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6" name="Line 1297"/>
                <p:cNvSpPr>
                  <a:spLocks noChangeShapeType="1"/>
                </p:cNvSpPr>
                <p:nvPr/>
              </p:nvSpPr>
              <p:spPr bwMode="auto">
                <a:xfrm flipV="1">
                  <a:off x="3246"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7" name="Line 1298"/>
                <p:cNvSpPr>
                  <a:spLocks noChangeShapeType="1"/>
                </p:cNvSpPr>
                <p:nvPr/>
              </p:nvSpPr>
              <p:spPr bwMode="auto">
                <a:xfrm flipV="1">
                  <a:off x="3246"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8" name="Line 1299"/>
                <p:cNvSpPr>
                  <a:spLocks noChangeShapeType="1"/>
                </p:cNvSpPr>
                <p:nvPr/>
              </p:nvSpPr>
              <p:spPr bwMode="auto">
                <a:xfrm flipV="1">
                  <a:off x="3246"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9" name="Line 1300"/>
                <p:cNvSpPr>
                  <a:spLocks noChangeShapeType="1"/>
                </p:cNvSpPr>
                <p:nvPr/>
              </p:nvSpPr>
              <p:spPr bwMode="auto">
                <a:xfrm flipV="1">
                  <a:off x="3246"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0" name="Line 1301"/>
                <p:cNvSpPr>
                  <a:spLocks noChangeShapeType="1"/>
                </p:cNvSpPr>
                <p:nvPr/>
              </p:nvSpPr>
              <p:spPr bwMode="auto">
                <a:xfrm flipV="1">
                  <a:off x="3246"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1" name="Line 1302"/>
                <p:cNvSpPr>
                  <a:spLocks noChangeShapeType="1"/>
                </p:cNvSpPr>
                <p:nvPr/>
              </p:nvSpPr>
              <p:spPr bwMode="auto">
                <a:xfrm flipV="1">
                  <a:off x="3246"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2" name="Line 1303"/>
                <p:cNvSpPr>
                  <a:spLocks noChangeShapeType="1"/>
                </p:cNvSpPr>
                <p:nvPr/>
              </p:nvSpPr>
              <p:spPr bwMode="auto">
                <a:xfrm flipV="1">
                  <a:off x="3246"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3" name="Line 1304"/>
                <p:cNvSpPr>
                  <a:spLocks noChangeShapeType="1"/>
                </p:cNvSpPr>
                <p:nvPr/>
              </p:nvSpPr>
              <p:spPr bwMode="auto">
                <a:xfrm flipV="1">
                  <a:off x="3246"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4" name="Line 1305"/>
                <p:cNvSpPr>
                  <a:spLocks noChangeShapeType="1"/>
                </p:cNvSpPr>
                <p:nvPr/>
              </p:nvSpPr>
              <p:spPr bwMode="auto">
                <a:xfrm flipV="1">
                  <a:off x="3246"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5" name="Line 1306"/>
                <p:cNvSpPr>
                  <a:spLocks noChangeShapeType="1"/>
                </p:cNvSpPr>
                <p:nvPr/>
              </p:nvSpPr>
              <p:spPr bwMode="auto">
                <a:xfrm flipV="1">
                  <a:off x="3246"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6" name="Line 1307"/>
                <p:cNvSpPr>
                  <a:spLocks noChangeShapeType="1"/>
                </p:cNvSpPr>
                <p:nvPr/>
              </p:nvSpPr>
              <p:spPr bwMode="auto">
                <a:xfrm flipV="1">
                  <a:off x="3246"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7" name="Line 1308"/>
                <p:cNvSpPr>
                  <a:spLocks noChangeShapeType="1"/>
                </p:cNvSpPr>
                <p:nvPr/>
              </p:nvSpPr>
              <p:spPr bwMode="auto">
                <a:xfrm flipV="1">
                  <a:off x="3246"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8" name="Line 1309"/>
                <p:cNvSpPr>
                  <a:spLocks noChangeShapeType="1"/>
                </p:cNvSpPr>
                <p:nvPr/>
              </p:nvSpPr>
              <p:spPr bwMode="auto">
                <a:xfrm flipV="1">
                  <a:off x="3246"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9" name="Line 1310"/>
                <p:cNvSpPr>
                  <a:spLocks noChangeShapeType="1"/>
                </p:cNvSpPr>
                <p:nvPr/>
              </p:nvSpPr>
              <p:spPr bwMode="auto">
                <a:xfrm flipV="1">
                  <a:off x="3246"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0" name="Line 1311"/>
                <p:cNvSpPr>
                  <a:spLocks noChangeShapeType="1"/>
                </p:cNvSpPr>
                <p:nvPr/>
              </p:nvSpPr>
              <p:spPr bwMode="auto">
                <a:xfrm flipV="1">
                  <a:off x="3246"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1" name="Line 1312"/>
                <p:cNvSpPr>
                  <a:spLocks noChangeShapeType="1"/>
                </p:cNvSpPr>
                <p:nvPr/>
              </p:nvSpPr>
              <p:spPr bwMode="auto">
                <a:xfrm flipV="1">
                  <a:off x="3246"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2" name="Line 1313"/>
                <p:cNvSpPr>
                  <a:spLocks noChangeShapeType="1"/>
                </p:cNvSpPr>
                <p:nvPr/>
              </p:nvSpPr>
              <p:spPr bwMode="auto">
                <a:xfrm flipV="1">
                  <a:off x="3246"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3" name="Line 1314"/>
                <p:cNvSpPr>
                  <a:spLocks noChangeShapeType="1"/>
                </p:cNvSpPr>
                <p:nvPr/>
              </p:nvSpPr>
              <p:spPr bwMode="auto">
                <a:xfrm flipV="1">
                  <a:off x="3246"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4" name="Line 1315"/>
                <p:cNvSpPr>
                  <a:spLocks noChangeShapeType="1"/>
                </p:cNvSpPr>
                <p:nvPr/>
              </p:nvSpPr>
              <p:spPr bwMode="auto">
                <a:xfrm flipV="1">
                  <a:off x="3246"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5" name="Line 1316"/>
                <p:cNvSpPr>
                  <a:spLocks noChangeShapeType="1"/>
                </p:cNvSpPr>
                <p:nvPr/>
              </p:nvSpPr>
              <p:spPr bwMode="auto">
                <a:xfrm flipV="1">
                  <a:off x="3246"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6" name="Line 1317"/>
                <p:cNvSpPr>
                  <a:spLocks noChangeShapeType="1"/>
                </p:cNvSpPr>
                <p:nvPr/>
              </p:nvSpPr>
              <p:spPr bwMode="auto">
                <a:xfrm flipV="1">
                  <a:off x="3246"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7" name="Line 1318"/>
                <p:cNvSpPr>
                  <a:spLocks noChangeShapeType="1"/>
                </p:cNvSpPr>
                <p:nvPr/>
              </p:nvSpPr>
              <p:spPr bwMode="auto">
                <a:xfrm flipV="1">
                  <a:off x="3246"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8" name="Line 1319"/>
                <p:cNvSpPr>
                  <a:spLocks noChangeShapeType="1"/>
                </p:cNvSpPr>
                <p:nvPr/>
              </p:nvSpPr>
              <p:spPr bwMode="auto">
                <a:xfrm flipV="1">
                  <a:off x="3246"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9" name="Line 1320"/>
                <p:cNvSpPr>
                  <a:spLocks noChangeShapeType="1"/>
                </p:cNvSpPr>
                <p:nvPr/>
              </p:nvSpPr>
              <p:spPr bwMode="auto">
                <a:xfrm flipV="1">
                  <a:off x="3246"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0" name="Line 1321"/>
                <p:cNvSpPr>
                  <a:spLocks noChangeShapeType="1"/>
                </p:cNvSpPr>
                <p:nvPr/>
              </p:nvSpPr>
              <p:spPr bwMode="auto">
                <a:xfrm flipV="1">
                  <a:off x="3246"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1" name="Line 1322"/>
                <p:cNvSpPr>
                  <a:spLocks noChangeShapeType="1"/>
                </p:cNvSpPr>
                <p:nvPr/>
              </p:nvSpPr>
              <p:spPr bwMode="auto">
                <a:xfrm flipV="1">
                  <a:off x="3246"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2" name="Line 1323"/>
                <p:cNvSpPr>
                  <a:spLocks noChangeShapeType="1"/>
                </p:cNvSpPr>
                <p:nvPr/>
              </p:nvSpPr>
              <p:spPr bwMode="auto">
                <a:xfrm flipV="1">
                  <a:off x="3246"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3" name="Line 1324"/>
                <p:cNvSpPr>
                  <a:spLocks noChangeShapeType="1"/>
                </p:cNvSpPr>
                <p:nvPr/>
              </p:nvSpPr>
              <p:spPr bwMode="auto">
                <a:xfrm flipV="1">
                  <a:off x="3246"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4" name="Line 1325"/>
                <p:cNvSpPr>
                  <a:spLocks noChangeShapeType="1"/>
                </p:cNvSpPr>
                <p:nvPr/>
              </p:nvSpPr>
              <p:spPr bwMode="auto">
                <a:xfrm flipV="1">
                  <a:off x="3246"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5" name="Line 1326"/>
                <p:cNvSpPr>
                  <a:spLocks noChangeShapeType="1"/>
                </p:cNvSpPr>
                <p:nvPr/>
              </p:nvSpPr>
              <p:spPr bwMode="auto">
                <a:xfrm flipV="1">
                  <a:off x="3246"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6" name="Line 1327"/>
                <p:cNvSpPr>
                  <a:spLocks noChangeShapeType="1"/>
                </p:cNvSpPr>
                <p:nvPr/>
              </p:nvSpPr>
              <p:spPr bwMode="auto">
                <a:xfrm flipV="1">
                  <a:off x="3246"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7" name="Line 1328"/>
                <p:cNvSpPr>
                  <a:spLocks noChangeShapeType="1"/>
                </p:cNvSpPr>
                <p:nvPr/>
              </p:nvSpPr>
              <p:spPr bwMode="auto">
                <a:xfrm flipV="1">
                  <a:off x="3246"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8" name="Line 1329"/>
                <p:cNvSpPr>
                  <a:spLocks noChangeShapeType="1"/>
                </p:cNvSpPr>
                <p:nvPr/>
              </p:nvSpPr>
              <p:spPr bwMode="auto">
                <a:xfrm flipV="1">
                  <a:off x="3246"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9" name="Line 1330"/>
                <p:cNvSpPr>
                  <a:spLocks noChangeShapeType="1"/>
                </p:cNvSpPr>
                <p:nvPr/>
              </p:nvSpPr>
              <p:spPr bwMode="auto">
                <a:xfrm flipV="1">
                  <a:off x="3246"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0" name="Line 1331"/>
                <p:cNvSpPr>
                  <a:spLocks noChangeShapeType="1"/>
                </p:cNvSpPr>
                <p:nvPr/>
              </p:nvSpPr>
              <p:spPr bwMode="auto">
                <a:xfrm flipV="1">
                  <a:off x="3246"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1" name="Line 1332"/>
                <p:cNvSpPr>
                  <a:spLocks noChangeShapeType="1"/>
                </p:cNvSpPr>
                <p:nvPr/>
              </p:nvSpPr>
              <p:spPr bwMode="auto">
                <a:xfrm flipV="1">
                  <a:off x="3246"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2" name="Line 1333"/>
                <p:cNvSpPr>
                  <a:spLocks noChangeShapeType="1"/>
                </p:cNvSpPr>
                <p:nvPr/>
              </p:nvSpPr>
              <p:spPr bwMode="auto">
                <a:xfrm flipV="1">
                  <a:off x="3246"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3" name="Line 1334"/>
                <p:cNvSpPr>
                  <a:spLocks noChangeShapeType="1"/>
                </p:cNvSpPr>
                <p:nvPr/>
              </p:nvSpPr>
              <p:spPr bwMode="auto">
                <a:xfrm flipV="1">
                  <a:off x="3246"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4" name="Line 1335"/>
                <p:cNvSpPr>
                  <a:spLocks noChangeShapeType="1"/>
                </p:cNvSpPr>
                <p:nvPr/>
              </p:nvSpPr>
              <p:spPr bwMode="auto">
                <a:xfrm flipV="1">
                  <a:off x="3246"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5" name="Line 1336"/>
                <p:cNvSpPr>
                  <a:spLocks noChangeShapeType="1"/>
                </p:cNvSpPr>
                <p:nvPr/>
              </p:nvSpPr>
              <p:spPr bwMode="auto">
                <a:xfrm flipV="1">
                  <a:off x="3246"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6" name="Line 1337"/>
                <p:cNvSpPr>
                  <a:spLocks noChangeShapeType="1"/>
                </p:cNvSpPr>
                <p:nvPr/>
              </p:nvSpPr>
              <p:spPr bwMode="auto">
                <a:xfrm flipV="1">
                  <a:off x="3246"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7" name="Line 1338"/>
                <p:cNvSpPr>
                  <a:spLocks noChangeShapeType="1"/>
                </p:cNvSpPr>
                <p:nvPr/>
              </p:nvSpPr>
              <p:spPr bwMode="auto">
                <a:xfrm flipV="1">
                  <a:off x="3246"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8" name="Line 1339"/>
                <p:cNvSpPr>
                  <a:spLocks noChangeShapeType="1"/>
                </p:cNvSpPr>
                <p:nvPr/>
              </p:nvSpPr>
              <p:spPr bwMode="auto">
                <a:xfrm flipV="1">
                  <a:off x="3246"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9" name="Line 1340"/>
                <p:cNvSpPr>
                  <a:spLocks noChangeShapeType="1"/>
                </p:cNvSpPr>
                <p:nvPr/>
              </p:nvSpPr>
              <p:spPr bwMode="auto">
                <a:xfrm flipV="1">
                  <a:off x="3246"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0" name="Line 1341"/>
                <p:cNvSpPr>
                  <a:spLocks noChangeShapeType="1"/>
                </p:cNvSpPr>
                <p:nvPr/>
              </p:nvSpPr>
              <p:spPr bwMode="auto">
                <a:xfrm flipV="1">
                  <a:off x="3246"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1" name="Line 1342"/>
                <p:cNvSpPr>
                  <a:spLocks noChangeShapeType="1"/>
                </p:cNvSpPr>
                <p:nvPr/>
              </p:nvSpPr>
              <p:spPr bwMode="auto">
                <a:xfrm flipV="1">
                  <a:off x="3246"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2" name="Line 1343"/>
                <p:cNvSpPr>
                  <a:spLocks noChangeShapeType="1"/>
                </p:cNvSpPr>
                <p:nvPr/>
              </p:nvSpPr>
              <p:spPr bwMode="auto">
                <a:xfrm flipV="1">
                  <a:off x="3246"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3" name="Line 1344"/>
                <p:cNvSpPr>
                  <a:spLocks noChangeShapeType="1"/>
                </p:cNvSpPr>
                <p:nvPr/>
              </p:nvSpPr>
              <p:spPr bwMode="auto">
                <a:xfrm flipV="1">
                  <a:off x="3246"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4" name="Line 1345"/>
                <p:cNvSpPr>
                  <a:spLocks noChangeShapeType="1"/>
                </p:cNvSpPr>
                <p:nvPr/>
              </p:nvSpPr>
              <p:spPr bwMode="auto">
                <a:xfrm flipV="1">
                  <a:off x="3246"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5" name="Line 1346"/>
                <p:cNvSpPr>
                  <a:spLocks noChangeShapeType="1"/>
                </p:cNvSpPr>
                <p:nvPr/>
              </p:nvSpPr>
              <p:spPr bwMode="auto">
                <a:xfrm flipV="1">
                  <a:off x="3246"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6" name="Line 1347"/>
                <p:cNvSpPr>
                  <a:spLocks noChangeShapeType="1"/>
                </p:cNvSpPr>
                <p:nvPr/>
              </p:nvSpPr>
              <p:spPr bwMode="auto">
                <a:xfrm flipV="1">
                  <a:off x="3246"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7" name="Line 1348"/>
                <p:cNvSpPr>
                  <a:spLocks noChangeShapeType="1"/>
                </p:cNvSpPr>
                <p:nvPr/>
              </p:nvSpPr>
              <p:spPr bwMode="auto">
                <a:xfrm flipV="1">
                  <a:off x="3246"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8" name="Line 1349"/>
                <p:cNvSpPr>
                  <a:spLocks noChangeShapeType="1"/>
                </p:cNvSpPr>
                <p:nvPr/>
              </p:nvSpPr>
              <p:spPr bwMode="auto">
                <a:xfrm flipV="1">
                  <a:off x="3246"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9" name="Line 1350"/>
                <p:cNvSpPr>
                  <a:spLocks noChangeShapeType="1"/>
                </p:cNvSpPr>
                <p:nvPr/>
              </p:nvSpPr>
              <p:spPr bwMode="auto">
                <a:xfrm flipV="1">
                  <a:off x="3246"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0" name="Line 1351"/>
                <p:cNvSpPr>
                  <a:spLocks noChangeShapeType="1"/>
                </p:cNvSpPr>
                <p:nvPr/>
              </p:nvSpPr>
              <p:spPr bwMode="auto">
                <a:xfrm flipV="1">
                  <a:off x="3246"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1" name="Line 1352"/>
                <p:cNvSpPr>
                  <a:spLocks noChangeShapeType="1"/>
                </p:cNvSpPr>
                <p:nvPr/>
              </p:nvSpPr>
              <p:spPr bwMode="auto">
                <a:xfrm flipV="1">
                  <a:off x="3246"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2" name="Line 1353"/>
                <p:cNvSpPr>
                  <a:spLocks noChangeShapeType="1"/>
                </p:cNvSpPr>
                <p:nvPr/>
              </p:nvSpPr>
              <p:spPr bwMode="auto">
                <a:xfrm flipV="1">
                  <a:off x="3246"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3" name="Line 1354"/>
                <p:cNvSpPr>
                  <a:spLocks noChangeShapeType="1"/>
                </p:cNvSpPr>
                <p:nvPr/>
              </p:nvSpPr>
              <p:spPr bwMode="auto">
                <a:xfrm flipV="1">
                  <a:off x="3246"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4" name="Line 1355"/>
                <p:cNvSpPr>
                  <a:spLocks noChangeShapeType="1"/>
                </p:cNvSpPr>
                <p:nvPr/>
              </p:nvSpPr>
              <p:spPr bwMode="auto">
                <a:xfrm flipV="1">
                  <a:off x="3246"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5" name="Line 1356"/>
                <p:cNvSpPr>
                  <a:spLocks noChangeShapeType="1"/>
                </p:cNvSpPr>
                <p:nvPr/>
              </p:nvSpPr>
              <p:spPr bwMode="auto">
                <a:xfrm flipV="1">
                  <a:off x="3246"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6" name="Line 1357"/>
                <p:cNvSpPr>
                  <a:spLocks noChangeShapeType="1"/>
                </p:cNvSpPr>
                <p:nvPr/>
              </p:nvSpPr>
              <p:spPr bwMode="auto">
                <a:xfrm flipV="1">
                  <a:off x="3246"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7" name="Line 1358"/>
                <p:cNvSpPr>
                  <a:spLocks noChangeShapeType="1"/>
                </p:cNvSpPr>
                <p:nvPr/>
              </p:nvSpPr>
              <p:spPr bwMode="auto">
                <a:xfrm flipV="1">
                  <a:off x="3246"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8" name="Line 1359"/>
                <p:cNvSpPr>
                  <a:spLocks noChangeShapeType="1"/>
                </p:cNvSpPr>
                <p:nvPr/>
              </p:nvSpPr>
              <p:spPr bwMode="auto">
                <a:xfrm flipV="1">
                  <a:off x="3246"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9" name="Line 1360"/>
                <p:cNvSpPr>
                  <a:spLocks noChangeShapeType="1"/>
                </p:cNvSpPr>
                <p:nvPr/>
              </p:nvSpPr>
              <p:spPr bwMode="auto">
                <a:xfrm flipV="1">
                  <a:off x="3246"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0" name="Line 1361"/>
                <p:cNvSpPr>
                  <a:spLocks noChangeShapeType="1"/>
                </p:cNvSpPr>
                <p:nvPr/>
              </p:nvSpPr>
              <p:spPr bwMode="auto">
                <a:xfrm flipV="1">
                  <a:off x="3246"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1" name="Line 1362"/>
                <p:cNvSpPr>
                  <a:spLocks noChangeShapeType="1"/>
                </p:cNvSpPr>
                <p:nvPr/>
              </p:nvSpPr>
              <p:spPr bwMode="auto">
                <a:xfrm flipV="1">
                  <a:off x="3246"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2" name="Line 1363"/>
                <p:cNvSpPr>
                  <a:spLocks noChangeShapeType="1"/>
                </p:cNvSpPr>
                <p:nvPr/>
              </p:nvSpPr>
              <p:spPr bwMode="auto">
                <a:xfrm flipV="1">
                  <a:off x="3246"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3" name="Line 1364"/>
                <p:cNvSpPr>
                  <a:spLocks noChangeShapeType="1"/>
                </p:cNvSpPr>
                <p:nvPr/>
              </p:nvSpPr>
              <p:spPr bwMode="auto">
                <a:xfrm flipV="1">
                  <a:off x="3246"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4" name="Line 1365"/>
                <p:cNvSpPr>
                  <a:spLocks noChangeShapeType="1"/>
                </p:cNvSpPr>
                <p:nvPr/>
              </p:nvSpPr>
              <p:spPr bwMode="auto">
                <a:xfrm flipV="1">
                  <a:off x="3246"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5" name="Line 1366"/>
                <p:cNvSpPr>
                  <a:spLocks noChangeShapeType="1"/>
                </p:cNvSpPr>
                <p:nvPr/>
              </p:nvSpPr>
              <p:spPr bwMode="auto">
                <a:xfrm flipV="1">
                  <a:off x="3246"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6" name="Line 1367"/>
                <p:cNvSpPr>
                  <a:spLocks noChangeShapeType="1"/>
                </p:cNvSpPr>
                <p:nvPr/>
              </p:nvSpPr>
              <p:spPr bwMode="auto">
                <a:xfrm flipV="1">
                  <a:off x="3246"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7" name="Line 1368"/>
                <p:cNvSpPr>
                  <a:spLocks noChangeShapeType="1"/>
                </p:cNvSpPr>
                <p:nvPr/>
              </p:nvSpPr>
              <p:spPr bwMode="auto">
                <a:xfrm flipV="1">
                  <a:off x="3246"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8" name="Line 1369"/>
                <p:cNvSpPr>
                  <a:spLocks noChangeShapeType="1"/>
                </p:cNvSpPr>
                <p:nvPr/>
              </p:nvSpPr>
              <p:spPr bwMode="auto">
                <a:xfrm flipV="1">
                  <a:off x="3246"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9" name="Line 1370"/>
                <p:cNvSpPr>
                  <a:spLocks noChangeShapeType="1"/>
                </p:cNvSpPr>
                <p:nvPr/>
              </p:nvSpPr>
              <p:spPr bwMode="auto">
                <a:xfrm flipV="1">
                  <a:off x="3246"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0" name="Line 1371"/>
                <p:cNvSpPr>
                  <a:spLocks noChangeShapeType="1"/>
                </p:cNvSpPr>
                <p:nvPr/>
              </p:nvSpPr>
              <p:spPr bwMode="auto">
                <a:xfrm flipV="1">
                  <a:off x="3246"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1" name="Line 1372"/>
                <p:cNvSpPr>
                  <a:spLocks noChangeShapeType="1"/>
                </p:cNvSpPr>
                <p:nvPr/>
              </p:nvSpPr>
              <p:spPr bwMode="auto">
                <a:xfrm flipV="1">
                  <a:off x="3246"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2" name="Line 1373"/>
                <p:cNvSpPr>
                  <a:spLocks noChangeShapeType="1"/>
                </p:cNvSpPr>
                <p:nvPr/>
              </p:nvSpPr>
              <p:spPr bwMode="auto">
                <a:xfrm flipV="1">
                  <a:off x="3246"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3" name="Line 1374"/>
                <p:cNvSpPr>
                  <a:spLocks noChangeShapeType="1"/>
                </p:cNvSpPr>
                <p:nvPr/>
              </p:nvSpPr>
              <p:spPr bwMode="auto">
                <a:xfrm flipV="1">
                  <a:off x="3246"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4" name="Line 1375"/>
                <p:cNvSpPr>
                  <a:spLocks noChangeShapeType="1"/>
                </p:cNvSpPr>
                <p:nvPr/>
              </p:nvSpPr>
              <p:spPr bwMode="auto">
                <a:xfrm flipV="1">
                  <a:off x="3246"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5" name="Line 1376"/>
                <p:cNvSpPr>
                  <a:spLocks noChangeShapeType="1"/>
                </p:cNvSpPr>
                <p:nvPr/>
              </p:nvSpPr>
              <p:spPr bwMode="auto">
                <a:xfrm flipV="1">
                  <a:off x="3246"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6" name="Line 1377"/>
                <p:cNvSpPr>
                  <a:spLocks noChangeShapeType="1"/>
                </p:cNvSpPr>
                <p:nvPr/>
              </p:nvSpPr>
              <p:spPr bwMode="auto">
                <a:xfrm flipV="1">
                  <a:off x="3246"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7" name="Line 1378"/>
                <p:cNvSpPr>
                  <a:spLocks noChangeShapeType="1"/>
                </p:cNvSpPr>
                <p:nvPr/>
              </p:nvSpPr>
              <p:spPr bwMode="auto">
                <a:xfrm flipV="1">
                  <a:off x="3246"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8" name="Line 1379"/>
                <p:cNvSpPr>
                  <a:spLocks noChangeShapeType="1"/>
                </p:cNvSpPr>
                <p:nvPr/>
              </p:nvSpPr>
              <p:spPr bwMode="auto">
                <a:xfrm flipV="1">
                  <a:off x="3246"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9" name="Line 1380"/>
                <p:cNvSpPr>
                  <a:spLocks noChangeShapeType="1"/>
                </p:cNvSpPr>
                <p:nvPr/>
              </p:nvSpPr>
              <p:spPr bwMode="auto">
                <a:xfrm flipV="1">
                  <a:off x="3246"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0" name="Line 1381"/>
                <p:cNvSpPr>
                  <a:spLocks noChangeShapeType="1"/>
                </p:cNvSpPr>
                <p:nvPr/>
              </p:nvSpPr>
              <p:spPr bwMode="auto">
                <a:xfrm flipV="1">
                  <a:off x="3246"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1" name="Line 1382"/>
                <p:cNvSpPr>
                  <a:spLocks noChangeShapeType="1"/>
                </p:cNvSpPr>
                <p:nvPr/>
              </p:nvSpPr>
              <p:spPr bwMode="auto">
                <a:xfrm flipV="1">
                  <a:off x="3246"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2" name="Line 1383"/>
                <p:cNvSpPr>
                  <a:spLocks noChangeShapeType="1"/>
                </p:cNvSpPr>
                <p:nvPr/>
              </p:nvSpPr>
              <p:spPr bwMode="auto">
                <a:xfrm flipV="1">
                  <a:off x="3246"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3" name="Line 1384"/>
                <p:cNvSpPr>
                  <a:spLocks noChangeShapeType="1"/>
                </p:cNvSpPr>
                <p:nvPr/>
              </p:nvSpPr>
              <p:spPr bwMode="auto">
                <a:xfrm flipV="1">
                  <a:off x="3246"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4" name="Line 1385"/>
                <p:cNvSpPr>
                  <a:spLocks noChangeShapeType="1"/>
                </p:cNvSpPr>
                <p:nvPr/>
              </p:nvSpPr>
              <p:spPr bwMode="auto">
                <a:xfrm flipV="1">
                  <a:off x="3246"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5" name="Line 1386"/>
                <p:cNvSpPr>
                  <a:spLocks noChangeShapeType="1"/>
                </p:cNvSpPr>
                <p:nvPr/>
              </p:nvSpPr>
              <p:spPr bwMode="auto">
                <a:xfrm flipV="1">
                  <a:off x="3246"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6" name="Line 1387"/>
                <p:cNvSpPr>
                  <a:spLocks noChangeShapeType="1"/>
                </p:cNvSpPr>
                <p:nvPr/>
              </p:nvSpPr>
              <p:spPr bwMode="auto">
                <a:xfrm flipV="1">
                  <a:off x="3246"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7" name="Line 1388"/>
                <p:cNvSpPr>
                  <a:spLocks noChangeShapeType="1"/>
                </p:cNvSpPr>
                <p:nvPr/>
              </p:nvSpPr>
              <p:spPr bwMode="auto">
                <a:xfrm flipV="1">
                  <a:off x="3246"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8" name="Line 1389"/>
                <p:cNvSpPr>
                  <a:spLocks noChangeShapeType="1"/>
                </p:cNvSpPr>
                <p:nvPr/>
              </p:nvSpPr>
              <p:spPr bwMode="auto">
                <a:xfrm flipV="1">
                  <a:off x="3246"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9" name="Line 1390"/>
                <p:cNvSpPr>
                  <a:spLocks noChangeShapeType="1"/>
                </p:cNvSpPr>
                <p:nvPr/>
              </p:nvSpPr>
              <p:spPr bwMode="auto">
                <a:xfrm flipV="1">
                  <a:off x="3246"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0" name="Line 1391"/>
                <p:cNvSpPr>
                  <a:spLocks noChangeShapeType="1"/>
                </p:cNvSpPr>
                <p:nvPr/>
              </p:nvSpPr>
              <p:spPr bwMode="auto">
                <a:xfrm flipV="1">
                  <a:off x="3246"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1" name="Line 1392"/>
                <p:cNvSpPr>
                  <a:spLocks noChangeShapeType="1"/>
                </p:cNvSpPr>
                <p:nvPr/>
              </p:nvSpPr>
              <p:spPr bwMode="auto">
                <a:xfrm flipV="1">
                  <a:off x="3246"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2" name="Line 1393"/>
                <p:cNvSpPr>
                  <a:spLocks noChangeShapeType="1"/>
                </p:cNvSpPr>
                <p:nvPr/>
              </p:nvSpPr>
              <p:spPr bwMode="auto">
                <a:xfrm flipV="1">
                  <a:off x="3246"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3" name="Line 1394"/>
                <p:cNvSpPr>
                  <a:spLocks noChangeShapeType="1"/>
                </p:cNvSpPr>
                <p:nvPr/>
              </p:nvSpPr>
              <p:spPr bwMode="auto">
                <a:xfrm flipV="1">
                  <a:off x="3246"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4" name="Line 1395"/>
                <p:cNvSpPr>
                  <a:spLocks noChangeShapeType="1"/>
                </p:cNvSpPr>
                <p:nvPr/>
              </p:nvSpPr>
              <p:spPr bwMode="auto">
                <a:xfrm flipV="1">
                  <a:off x="3246"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5" name="Line 1396"/>
                <p:cNvSpPr>
                  <a:spLocks noChangeShapeType="1"/>
                </p:cNvSpPr>
                <p:nvPr/>
              </p:nvSpPr>
              <p:spPr bwMode="auto">
                <a:xfrm flipV="1">
                  <a:off x="3246"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6" name="Line 1397"/>
                <p:cNvSpPr>
                  <a:spLocks noChangeShapeType="1"/>
                </p:cNvSpPr>
                <p:nvPr/>
              </p:nvSpPr>
              <p:spPr bwMode="auto">
                <a:xfrm flipV="1">
                  <a:off x="3359"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7" name="Line 1398"/>
                <p:cNvSpPr>
                  <a:spLocks noChangeShapeType="1"/>
                </p:cNvSpPr>
                <p:nvPr/>
              </p:nvSpPr>
              <p:spPr bwMode="auto">
                <a:xfrm flipV="1">
                  <a:off x="3359"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8" name="Line 1399"/>
                <p:cNvSpPr>
                  <a:spLocks noChangeShapeType="1"/>
                </p:cNvSpPr>
                <p:nvPr/>
              </p:nvSpPr>
              <p:spPr bwMode="auto">
                <a:xfrm flipV="1">
                  <a:off x="3359"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9" name="Line 1400"/>
                <p:cNvSpPr>
                  <a:spLocks noChangeShapeType="1"/>
                </p:cNvSpPr>
                <p:nvPr/>
              </p:nvSpPr>
              <p:spPr bwMode="auto">
                <a:xfrm flipV="1">
                  <a:off x="3359"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0" name="Line 1401"/>
                <p:cNvSpPr>
                  <a:spLocks noChangeShapeType="1"/>
                </p:cNvSpPr>
                <p:nvPr/>
              </p:nvSpPr>
              <p:spPr bwMode="auto">
                <a:xfrm flipV="1">
                  <a:off x="3359"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1" name="Line 1402"/>
                <p:cNvSpPr>
                  <a:spLocks noChangeShapeType="1"/>
                </p:cNvSpPr>
                <p:nvPr/>
              </p:nvSpPr>
              <p:spPr bwMode="auto">
                <a:xfrm flipV="1">
                  <a:off x="3359"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2" name="Line 1403"/>
                <p:cNvSpPr>
                  <a:spLocks noChangeShapeType="1"/>
                </p:cNvSpPr>
                <p:nvPr/>
              </p:nvSpPr>
              <p:spPr bwMode="auto">
                <a:xfrm flipV="1">
                  <a:off x="3359"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3" name="Line 1404"/>
                <p:cNvSpPr>
                  <a:spLocks noChangeShapeType="1"/>
                </p:cNvSpPr>
                <p:nvPr/>
              </p:nvSpPr>
              <p:spPr bwMode="auto">
                <a:xfrm flipV="1">
                  <a:off x="3359"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4" name="Line 1405"/>
                <p:cNvSpPr>
                  <a:spLocks noChangeShapeType="1"/>
                </p:cNvSpPr>
                <p:nvPr/>
              </p:nvSpPr>
              <p:spPr bwMode="auto">
                <a:xfrm flipV="1">
                  <a:off x="3359"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5" name="Line 1406"/>
                <p:cNvSpPr>
                  <a:spLocks noChangeShapeType="1"/>
                </p:cNvSpPr>
                <p:nvPr/>
              </p:nvSpPr>
              <p:spPr bwMode="auto">
                <a:xfrm flipV="1">
                  <a:off x="3359"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6" name="Line 1407"/>
                <p:cNvSpPr>
                  <a:spLocks noChangeShapeType="1"/>
                </p:cNvSpPr>
                <p:nvPr/>
              </p:nvSpPr>
              <p:spPr bwMode="auto">
                <a:xfrm flipV="1">
                  <a:off x="3359"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7" name="Line 1408"/>
                <p:cNvSpPr>
                  <a:spLocks noChangeShapeType="1"/>
                </p:cNvSpPr>
                <p:nvPr/>
              </p:nvSpPr>
              <p:spPr bwMode="auto">
                <a:xfrm flipV="1">
                  <a:off x="3359"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8" name="Line 1409"/>
                <p:cNvSpPr>
                  <a:spLocks noChangeShapeType="1"/>
                </p:cNvSpPr>
                <p:nvPr/>
              </p:nvSpPr>
              <p:spPr bwMode="auto">
                <a:xfrm flipV="1">
                  <a:off x="3359"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9" name="Line 1410"/>
                <p:cNvSpPr>
                  <a:spLocks noChangeShapeType="1"/>
                </p:cNvSpPr>
                <p:nvPr/>
              </p:nvSpPr>
              <p:spPr bwMode="auto">
                <a:xfrm flipV="1">
                  <a:off x="3359"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1" name="Group 1612"/>
              <p:cNvGrpSpPr>
                <a:grpSpLocks/>
              </p:cNvGrpSpPr>
              <p:nvPr/>
            </p:nvGrpSpPr>
            <p:grpSpPr bwMode="auto">
              <a:xfrm>
                <a:off x="5332413" y="2017713"/>
                <a:ext cx="0" cy="2608263"/>
                <a:chOff x="3359" y="1271"/>
                <a:chExt cx="0" cy="1643"/>
              </a:xfrm>
            </p:grpSpPr>
            <p:sp>
              <p:nvSpPr>
                <p:cNvPr id="14700" name="Line 1412"/>
                <p:cNvSpPr>
                  <a:spLocks noChangeShapeType="1"/>
                </p:cNvSpPr>
                <p:nvPr/>
              </p:nvSpPr>
              <p:spPr bwMode="auto">
                <a:xfrm flipV="1">
                  <a:off x="3359"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1" name="Line 1413"/>
                <p:cNvSpPr>
                  <a:spLocks noChangeShapeType="1"/>
                </p:cNvSpPr>
                <p:nvPr/>
              </p:nvSpPr>
              <p:spPr bwMode="auto">
                <a:xfrm flipV="1">
                  <a:off x="3359"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2" name="Line 1414"/>
                <p:cNvSpPr>
                  <a:spLocks noChangeShapeType="1"/>
                </p:cNvSpPr>
                <p:nvPr/>
              </p:nvSpPr>
              <p:spPr bwMode="auto">
                <a:xfrm flipV="1">
                  <a:off x="3359"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3" name="Line 1415"/>
                <p:cNvSpPr>
                  <a:spLocks noChangeShapeType="1"/>
                </p:cNvSpPr>
                <p:nvPr/>
              </p:nvSpPr>
              <p:spPr bwMode="auto">
                <a:xfrm flipV="1">
                  <a:off x="3359"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4" name="Line 1416"/>
                <p:cNvSpPr>
                  <a:spLocks noChangeShapeType="1"/>
                </p:cNvSpPr>
                <p:nvPr/>
              </p:nvSpPr>
              <p:spPr bwMode="auto">
                <a:xfrm flipV="1">
                  <a:off x="3359"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5" name="Line 1417"/>
                <p:cNvSpPr>
                  <a:spLocks noChangeShapeType="1"/>
                </p:cNvSpPr>
                <p:nvPr/>
              </p:nvSpPr>
              <p:spPr bwMode="auto">
                <a:xfrm flipV="1">
                  <a:off x="3359"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6" name="Line 1418"/>
                <p:cNvSpPr>
                  <a:spLocks noChangeShapeType="1"/>
                </p:cNvSpPr>
                <p:nvPr/>
              </p:nvSpPr>
              <p:spPr bwMode="auto">
                <a:xfrm flipV="1">
                  <a:off x="3359"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7" name="Line 1419"/>
                <p:cNvSpPr>
                  <a:spLocks noChangeShapeType="1"/>
                </p:cNvSpPr>
                <p:nvPr/>
              </p:nvSpPr>
              <p:spPr bwMode="auto">
                <a:xfrm flipV="1">
                  <a:off x="3359"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8" name="Line 1420"/>
                <p:cNvSpPr>
                  <a:spLocks noChangeShapeType="1"/>
                </p:cNvSpPr>
                <p:nvPr/>
              </p:nvSpPr>
              <p:spPr bwMode="auto">
                <a:xfrm flipV="1">
                  <a:off x="3359"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9" name="Line 1421"/>
                <p:cNvSpPr>
                  <a:spLocks noChangeShapeType="1"/>
                </p:cNvSpPr>
                <p:nvPr/>
              </p:nvSpPr>
              <p:spPr bwMode="auto">
                <a:xfrm flipV="1">
                  <a:off x="3359"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0" name="Line 1422"/>
                <p:cNvSpPr>
                  <a:spLocks noChangeShapeType="1"/>
                </p:cNvSpPr>
                <p:nvPr/>
              </p:nvSpPr>
              <p:spPr bwMode="auto">
                <a:xfrm flipV="1">
                  <a:off x="3359"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1" name="Line 1423"/>
                <p:cNvSpPr>
                  <a:spLocks noChangeShapeType="1"/>
                </p:cNvSpPr>
                <p:nvPr/>
              </p:nvSpPr>
              <p:spPr bwMode="auto">
                <a:xfrm flipV="1">
                  <a:off x="3359"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2" name="Line 1424"/>
                <p:cNvSpPr>
                  <a:spLocks noChangeShapeType="1"/>
                </p:cNvSpPr>
                <p:nvPr/>
              </p:nvSpPr>
              <p:spPr bwMode="auto">
                <a:xfrm flipV="1">
                  <a:off x="3359"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3" name="Line 1425"/>
                <p:cNvSpPr>
                  <a:spLocks noChangeShapeType="1"/>
                </p:cNvSpPr>
                <p:nvPr/>
              </p:nvSpPr>
              <p:spPr bwMode="auto">
                <a:xfrm flipV="1">
                  <a:off x="3359"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4" name="Line 1426"/>
                <p:cNvSpPr>
                  <a:spLocks noChangeShapeType="1"/>
                </p:cNvSpPr>
                <p:nvPr/>
              </p:nvSpPr>
              <p:spPr bwMode="auto">
                <a:xfrm flipV="1">
                  <a:off x="3359"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5" name="Line 1427"/>
                <p:cNvSpPr>
                  <a:spLocks noChangeShapeType="1"/>
                </p:cNvSpPr>
                <p:nvPr/>
              </p:nvSpPr>
              <p:spPr bwMode="auto">
                <a:xfrm flipV="1">
                  <a:off x="3359"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6" name="Line 1428"/>
                <p:cNvSpPr>
                  <a:spLocks noChangeShapeType="1"/>
                </p:cNvSpPr>
                <p:nvPr/>
              </p:nvSpPr>
              <p:spPr bwMode="auto">
                <a:xfrm flipV="1">
                  <a:off x="3359"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7" name="Line 1429"/>
                <p:cNvSpPr>
                  <a:spLocks noChangeShapeType="1"/>
                </p:cNvSpPr>
                <p:nvPr/>
              </p:nvSpPr>
              <p:spPr bwMode="auto">
                <a:xfrm flipV="1">
                  <a:off x="3359"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8" name="Line 1430"/>
                <p:cNvSpPr>
                  <a:spLocks noChangeShapeType="1"/>
                </p:cNvSpPr>
                <p:nvPr/>
              </p:nvSpPr>
              <p:spPr bwMode="auto">
                <a:xfrm flipV="1">
                  <a:off x="3359"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9" name="Line 1431"/>
                <p:cNvSpPr>
                  <a:spLocks noChangeShapeType="1"/>
                </p:cNvSpPr>
                <p:nvPr/>
              </p:nvSpPr>
              <p:spPr bwMode="auto">
                <a:xfrm flipV="1">
                  <a:off x="3359"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0" name="Line 1432"/>
                <p:cNvSpPr>
                  <a:spLocks noChangeShapeType="1"/>
                </p:cNvSpPr>
                <p:nvPr/>
              </p:nvSpPr>
              <p:spPr bwMode="auto">
                <a:xfrm flipV="1">
                  <a:off x="3359"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1" name="Line 1433"/>
                <p:cNvSpPr>
                  <a:spLocks noChangeShapeType="1"/>
                </p:cNvSpPr>
                <p:nvPr/>
              </p:nvSpPr>
              <p:spPr bwMode="auto">
                <a:xfrm flipV="1">
                  <a:off x="3359"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2" name="Line 1434"/>
                <p:cNvSpPr>
                  <a:spLocks noChangeShapeType="1"/>
                </p:cNvSpPr>
                <p:nvPr/>
              </p:nvSpPr>
              <p:spPr bwMode="auto">
                <a:xfrm flipV="1">
                  <a:off x="3359"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3" name="Line 1435"/>
                <p:cNvSpPr>
                  <a:spLocks noChangeShapeType="1"/>
                </p:cNvSpPr>
                <p:nvPr/>
              </p:nvSpPr>
              <p:spPr bwMode="auto">
                <a:xfrm flipV="1">
                  <a:off x="3359"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4" name="Line 1436"/>
                <p:cNvSpPr>
                  <a:spLocks noChangeShapeType="1"/>
                </p:cNvSpPr>
                <p:nvPr/>
              </p:nvSpPr>
              <p:spPr bwMode="auto">
                <a:xfrm flipV="1">
                  <a:off x="3359"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5" name="Line 1437"/>
                <p:cNvSpPr>
                  <a:spLocks noChangeShapeType="1"/>
                </p:cNvSpPr>
                <p:nvPr/>
              </p:nvSpPr>
              <p:spPr bwMode="auto">
                <a:xfrm flipV="1">
                  <a:off x="3359"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6" name="Line 1438"/>
                <p:cNvSpPr>
                  <a:spLocks noChangeShapeType="1"/>
                </p:cNvSpPr>
                <p:nvPr/>
              </p:nvSpPr>
              <p:spPr bwMode="auto">
                <a:xfrm flipV="1">
                  <a:off x="3359"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7" name="Line 1439"/>
                <p:cNvSpPr>
                  <a:spLocks noChangeShapeType="1"/>
                </p:cNvSpPr>
                <p:nvPr/>
              </p:nvSpPr>
              <p:spPr bwMode="auto">
                <a:xfrm flipV="1">
                  <a:off x="3359"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8" name="Line 1440"/>
                <p:cNvSpPr>
                  <a:spLocks noChangeShapeType="1"/>
                </p:cNvSpPr>
                <p:nvPr/>
              </p:nvSpPr>
              <p:spPr bwMode="auto">
                <a:xfrm flipV="1">
                  <a:off x="3359"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9" name="Line 1441"/>
                <p:cNvSpPr>
                  <a:spLocks noChangeShapeType="1"/>
                </p:cNvSpPr>
                <p:nvPr/>
              </p:nvSpPr>
              <p:spPr bwMode="auto">
                <a:xfrm flipV="1">
                  <a:off x="3359"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0" name="Line 1442"/>
                <p:cNvSpPr>
                  <a:spLocks noChangeShapeType="1"/>
                </p:cNvSpPr>
                <p:nvPr/>
              </p:nvSpPr>
              <p:spPr bwMode="auto">
                <a:xfrm flipV="1">
                  <a:off x="3359"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1" name="Line 1443"/>
                <p:cNvSpPr>
                  <a:spLocks noChangeShapeType="1"/>
                </p:cNvSpPr>
                <p:nvPr/>
              </p:nvSpPr>
              <p:spPr bwMode="auto">
                <a:xfrm flipV="1">
                  <a:off x="3359"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2" name="Line 1444"/>
                <p:cNvSpPr>
                  <a:spLocks noChangeShapeType="1"/>
                </p:cNvSpPr>
                <p:nvPr/>
              </p:nvSpPr>
              <p:spPr bwMode="auto">
                <a:xfrm flipV="1">
                  <a:off x="3359"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3" name="Line 1445"/>
                <p:cNvSpPr>
                  <a:spLocks noChangeShapeType="1"/>
                </p:cNvSpPr>
                <p:nvPr/>
              </p:nvSpPr>
              <p:spPr bwMode="auto">
                <a:xfrm flipV="1">
                  <a:off x="3359"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4" name="Line 1446"/>
                <p:cNvSpPr>
                  <a:spLocks noChangeShapeType="1"/>
                </p:cNvSpPr>
                <p:nvPr/>
              </p:nvSpPr>
              <p:spPr bwMode="auto">
                <a:xfrm flipV="1">
                  <a:off x="3359"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5" name="Line 1447"/>
                <p:cNvSpPr>
                  <a:spLocks noChangeShapeType="1"/>
                </p:cNvSpPr>
                <p:nvPr/>
              </p:nvSpPr>
              <p:spPr bwMode="auto">
                <a:xfrm flipV="1">
                  <a:off x="3359"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6" name="Line 1448"/>
                <p:cNvSpPr>
                  <a:spLocks noChangeShapeType="1"/>
                </p:cNvSpPr>
                <p:nvPr/>
              </p:nvSpPr>
              <p:spPr bwMode="auto">
                <a:xfrm flipV="1">
                  <a:off x="3359"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7" name="Line 1449"/>
                <p:cNvSpPr>
                  <a:spLocks noChangeShapeType="1"/>
                </p:cNvSpPr>
                <p:nvPr/>
              </p:nvSpPr>
              <p:spPr bwMode="auto">
                <a:xfrm flipV="1">
                  <a:off x="3359"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8" name="Line 1450"/>
                <p:cNvSpPr>
                  <a:spLocks noChangeShapeType="1"/>
                </p:cNvSpPr>
                <p:nvPr/>
              </p:nvSpPr>
              <p:spPr bwMode="auto">
                <a:xfrm flipV="1">
                  <a:off x="3359"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9" name="Line 1451"/>
                <p:cNvSpPr>
                  <a:spLocks noChangeShapeType="1"/>
                </p:cNvSpPr>
                <p:nvPr/>
              </p:nvSpPr>
              <p:spPr bwMode="auto">
                <a:xfrm flipV="1">
                  <a:off x="3359"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0" name="Line 1452"/>
                <p:cNvSpPr>
                  <a:spLocks noChangeShapeType="1"/>
                </p:cNvSpPr>
                <p:nvPr/>
              </p:nvSpPr>
              <p:spPr bwMode="auto">
                <a:xfrm flipV="1">
                  <a:off x="3359"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1" name="Line 1453"/>
                <p:cNvSpPr>
                  <a:spLocks noChangeShapeType="1"/>
                </p:cNvSpPr>
                <p:nvPr/>
              </p:nvSpPr>
              <p:spPr bwMode="auto">
                <a:xfrm flipV="1">
                  <a:off x="3359"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2" name="Line 1454"/>
                <p:cNvSpPr>
                  <a:spLocks noChangeShapeType="1"/>
                </p:cNvSpPr>
                <p:nvPr/>
              </p:nvSpPr>
              <p:spPr bwMode="auto">
                <a:xfrm flipV="1">
                  <a:off x="3359"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3" name="Line 1455"/>
                <p:cNvSpPr>
                  <a:spLocks noChangeShapeType="1"/>
                </p:cNvSpPr>
                <p:nvPr/>
              </p:nvSpPr>
              <p:spPr bwMode="auto">
                <a:xfrm flipV="1">
                  <a:off x="3359"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4" name="Line 1456"/>
                <p:cNvSpPr>
                  <a:spLocks noChangeShapeType="1"/>
                </p:cNvSpPr>
                <p:nvPr/>
              </p:nvSpPr>
              <p:spPr bwMode="auto">
                <a:xfrm flipV="1">
                  <a:off x="3359"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5" name="Line 1457"/>
                <p:cNvSpPr>
                  <a:spLocks noChangeShapeType="1"/>
                </p:cNvSpPr>
                <p:nvPr/>
              </p:nvSpPr>
              <p:spPr bwMode="auto">
                <a:xfrm flipV="1">
                  <a:off x="3359"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6" name="Line 1458"/>
                <p:cNvSpPr>
                  <a:spLocks noChangeShapeType="1"/>
                </p:cNvSpPr>
                <p:nvPr/>
              </p:nvSpPr>
              <p:spPr bwMode="auto">
                <a:xfrm flipV="1">
                  <a:off x="3359"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7" name="Line 1459"/>
                <p:cNvSpPr>
                  <a:spLocks noChangeShapeType="1"/>
                </p:cNvSpPr>
                <p:nvPr/>
              </p:nvSpPr>
              <p:spPr bwMode="auto">
                <a:xfrm flipV="1">
                  <a:off x="3359"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8" name="Line 1460"/>
                <p:cNvSpPr>
                  <a:spLocks noChangeShapeType="1"/>
                </p:cNvSpPr>
                <p:nvPr/>
              </p:nvSpPr>
              <p:spPr bwMode="auto">
                <a:xfrm flipV="1">
                  <a:off x="3359"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9" name="Line 1461"/>
                <p:cNvSpPr>
                  <a:spLocks noChangeShapeType="1"/>
                </p:cNvSpPr>
                <p:nvPr/>
              </p:nvSpPr>
              <p:spPr bwMode="auto">
                <a:xfrm flipV="1">
                  <a:off x="3359"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0" name="Line 1462"/>
                <p:cNvSpPr>
                  <a:spLocks noChangeShapeType="1"/>
                </p:cNvSpPr>
                <p:nvPr/>
              </p:nvSpPr>
              <p:spPr bwMode="auto">
                <a:xfrm flipV="1">
                  <a:off x="3359"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1" name="Line 1463"/>
                <p:cNvSpPr>
                  <a:spLocks noChangeShapeType="1"/>
                </p:cNvSpPr>
                <p:nvPr/>
              </p:nvSpPr>
              <p:spPr bwMode="auto">
                <a:xfrm flipV="1">
                  <a:off x="3359"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2" name="Line 1464"/>
                <p:cNvSpPr>
                  <a:spLocks noChangeShapeType="1"/>
                </p:cNvSpPr>
                <p:nvPr/>
              </p:nvSpPr>
              <p:spPr bwMode="auto">
                <a:xfrm flipV="1">
                  <a:off x="3359"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3" name="Line 1465"/>
                <p:cNvSpPr>
                  <a:spLocks noChangeShapeType="1"/>
                </p:cNvSpPr>
                <p:nvPr/>
              </p:nvSpPr>
              <p:spPr bwMode="auto">
                <a:xfrm flipV="1">
                  <a:off x="3359"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4" name="Line 1466"/>
                <p:cNvSpPr>
                  <a:spLocks noChangeShapeType="1"/>
                </p:cNvSpPr>
                <p:nvPr/>
              </p:nvSpPr>
              <p:spPr bwMode="auto">
                <a:xfrm flipV="1">
                  <a:off x="3359"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5" name="Line 1467"/>
                <p:cNvSpPr>
                  <a:spLocks noChangeShapeType="1"/>
                </p:cNvSpPr>
                <p:nvPr/>
              </p:nvSpPr>
              <p:spPr bwMode="auto">
                <a:xfrm flipV="1">
                  <a:off x="3359"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6" name="Line 1468"/>
                <p:cNvSpPr>
                  <a:spLocks noChangeShapeType="1"/>
                </p:cNvSpPr>
                <p:nvPr/>
              </p:nvSpPr>
              <p:spPr bwMode="auto">
                <a:xfrm flipV="1">
                  <a:off x="3359"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7" name="Line 1469"/>
                <p:cNvSpPr>
                  <a:spLocks noChangeShapeType="1"/>
                </p:cNvSpPr>
                <p:nvPr/>
              </p:nvSpPr>
              <p:spPr bwMode="auto">
                <a:xfrm flipV="1">
                  <a:off x="3359"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8" name="Line 1470"/>
                <p:cNvSpPr>
                  <a:spLocks noChangeShapeType="1"/>
                </p:cNvSpPr>
                <p:nvPr/>
              </p:nvSpPr>
              <p:spPr bwMode="auto">
                <a:xfrm flipV="1">
                  <a:off x="3359"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9" name="Line 1471"/>
                <p:cNvSpPr>
                  <a:spLocks noChangeShapeType="1"/>
                </p:cNvSpPr>
                <p:nvPr/>
              </p:nvSpPr>
              <p:spPr bwMode="auto">
                <a:xfrm flipV="1">
                  <a:off x="3359"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0" name="Line 1472"/>
                <p:cNvSpPr>
                  <a:spLocks noChangeShapeType="1"/>
                </p:cNvSpPr>
                <p:nvPr/>
              </p:nvSpPr>
              <p:spPr bwMode="auto">
                <a:xfrm flipV="1">
                  <a:off x="3359"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1" name="Line 1473"/>
                <p:cNvSpPr>
                  <a:spLocks noChangeShapeType="1"/>
                </p:cNvSpPr>
                <p:nvPr/>
              </p:nvSpPr>
              <p:spPr bwMode="auto">
                <a:xfrm flipV="1">
                  <a:off x="3359"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2" name="Line 1474"/>
                <p:cNvSpPr>
                  <a:spLocks noChangeShapeType="1"/>
                </p:cNvSpPr>
                <p:nvPr/>
              </p:nvSpPr>
              <p:spPr bwMode="auto">
                <a:xfrm flipV="1">
                  <a:off x="3359"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3" name="Line 1475"/>
                <p:cNvSpPr>
                  <a:spLocks noChangeShapeType="1"/>
                </p:cNvSpPr>
                <p:nvPr/>
              </p:nvSpPr>
              <p:spPr bwMode="auto">
                <a:xfrm flipV="1">
                  <a:off x="3359"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4" name="Line 1476"/>
                <p:cNvSpPr>
                  <a:spLocks noChangeShapeType="1"/>
                </p:cNvSpPr>
                <p:nvPr/>
              </p:nvSpPr>
              <p:spPr bwMode="auto">
                <a:xfrm flipV="1">
                  <a:off x="3359"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5" name="Line 1477"/>
                <p:cNvSpPr>
                  <a:spLocks noChangeShapeType="1"/>
                </p:cNvSpPr>
                <p:nvPr/>
              </p:nvSpPr>
              <p:spPr bwMode="auto">
                <a:xfrm flipV="1">
                  <a:off x="3359"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6" name="Line 1478"/>
                <p:cNvSpPr>
                  <a:spLocks noChangeShapeType="1"/>
                </p:cNvSpPr>
                <p:nvPr/>
              </p:nvSpPr>
              <p:spPr bwMode="auto">
                <a:xfrm flipV="1">
                  <a:off x="3359"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7" name="Line 1479"/>
                <p:cNvSpPr>
                  <a:spLocks noChangeShapeType="1"/>
                </p:cNvSpPr>
                <p:nvPr/>
              </p:nvSpPr>
              <p:spPr bwMode="auto">
                <a:xfrm flipV="1">
                  <a:off x="3359"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8" name="Line 1480"/>
                <p:cNvSpPr>
                  <a:spLocks noChangeShapeType="1"/>
                </p:cNvSpPr>
                <p:nvPr/>
              </p:nvSpPr>
              <p:spPr bwMode="auto">
                <a:xfrm flipV="1">
                  <a:off x="3359"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9" name="Line 1481"/>
                <p:cNvSpPr>
                  <a:spLocks noChangeShapeType="1"/>
                </p:cNvSpPr>
                <p:nvPr/>
              </p:nvSpPr>
              <p:spPr bwMode="auto">
                <a:xfrm flipV="1">
                  <a:off x="3359"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0" name="Line 1482"/>
                <p:cNvSpPr>
                  <a:spLocks noChangeShapeType="1"/>
                </p:cNvSpPr>
                <p:nvPr/>
              </p:nvSpPr>
              <p:spPr bwMode="auto">
                <a:xfrm flipV="1">
                  <a:off x="3359"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1" name="Line 1483"/>
                <p:cNvSpPr>
                  <a:spLocks noChangeShapeType="1"/>
                </p:cNvSpPr>
                <p:nvPr/>
              </p:nvSpPr>
              <p:spPr bwMode="auto">
                <a:xfrm flipV="1">
                  <a:off x="3359"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2" name="Line 1484"/>
                <p:cNvSpPr>
                  <a:spLocks noChangeShapeType="1"/>
                </p:cNvSpPr>
                <p:nvPr/>
              </p:nvSpPr>
              <p:spPr bwMode="auto">
                <a:xfrm flipV="1">
                  <a:off x="3359"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3" name="Line 1485"/>
                <p:cNvSpPr>
                  <a:spLocks noChangeShapeType="1"/>
                </p:cNvSpPr>
                <p:nvPr/>
              </p:nvSpPr>
              <p:spPr bwMode="auto">
                <a:xfrm flipV="1">
                  <a:off x="3359"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4" name="Line 1486"/>
                <p:cNvSpPr>
                  <a:spLocks noChangeShapeType="1"/>
                </p:cNvSpPr>
                <p:nvPr/>
              </p:nvSpPr>
              <p:spPr bwMode="auto">
                <a:xfrm flipV="1">
                  <a:off x="3359"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5" name="Line 1487"/>
                <p:cNvSpPr>
                  <a:spLocks noChangeShapeType="1"/>
                </p:cNvSpPr>
                <p:nvPr/>
              </p:nvSpPr>
              <p:spPr bwMode="auto">
                <a:xfrm flipV="1">
                  <a:off x="3359"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6" name="Line 1488"/>
                <p:cNvSpPr>
                  <a:spLocks noChangeShapeType="1"/>
                </p:cNvSpPr>
                <p:nvPr/>
              </p:nvSpPr>
              <p:spPr bwMode="auto">
                <a:xfrm flipV="1">
                  <a:off x="3359"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7" name="Line 1489"/>
                <p:cNvSpPr>
                  <a:spLocks noChangeShapeType="1"/>
                </p:cNvSpPr>
                <p:nvPr/>
              </p:nvSpPr>
              <p:spPr bwMode="auto">
                <a:xfrm flipV="1">
                  <a:off x="3359"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8" name="Line 1490"/>
                <p:cNvSpPr>
                  <a:spLocks noChangeShapeType="1"/>
                </p:cNvSpPr>
                <p:nvPr/>
              </p:nvSpPr>
              <p:spPr bwMode="auto">
                <a:xfrm flipV="1">
                  <a:off x="3359"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9" name="Line 1491"/>
                <p:cNvSpPr>
                  <a:spLocks noChangeShapeType="1"/>
                </p:cNvSpPr>
                <p:nvPr/>
              </p:nvSpPr>
              <p:spPr bwMode="auto">
                <a:xfrm flipV="1">
                  <a:off x="3359"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0" name="Line 1492"/>
                <p:cNvSpPr>
                  <a:spLocks noChangeShapeType="1"/>
                </p:cNvSpPr>
                <p:nvPr/>
              </p:nvSpPr>
              <p:spPr bwMode="auto">
                <a:xfrm flipV="1">
                  <a:off x="3359"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1" name="Line 1493"/>
                <p:cNvSpPr>
                  <a:spLocks noChangeShapeType="1"/>
                </p:cNvSpPr>
                <p:nvPr/>
              </p:nvSpPr>
              <p:spPr bwMode="auto">
                <a:xfrm flipV="1">
                  <a:off x="3359"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2" name="Line 1494"/>
                <p:cNvSpPr>
                  <a:spLocks noChangeShapeType="1"/>
                </p:cNvSpPr>
                <p:nvPr/>
              </p:nvSpPr>
              <p:spPr bwMode="auto">
                <a:xfrm flipV="1">
                  <a:off x="3359"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3" name="Line 1495"/>
                <p:cNvSpPr>
                  <a:spLocks noChangeShapeType="1"/>
                </p:cNvSpPr>
                <p:nvPr/>
              </p:nvSpPr>
              <p:spPr bwMode="auto">
                <a:xfrm flipV="1">
                  <a:off x="3359"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4" name="Line 1496"/>
                <p:cNvSpPr>
                  <a:spLocks noChangeShapeType="1"/>
                </p:cNvSpPr>
                <p:nvPr/>
              </p:nvSpPr>
              <p:spPr bwMode="auto">
                <a:xfrm flipV="1">
                  <a:off x="3359"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5" name="Line 1497"/>
                <p:cNvSpPr>
                  <a:spLocks noChangeShapeType="1"/>
                </p:cNvSpPr>
                <p:nvPr/>
              </p:nvSpPr>
              <p:spPr bwMode="auto">
                <a:xfrm flipV="1">
                  <a:off x="3359"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6" name="Line 1498"/>
                <p:cNvSpPr>
                  <a:spLocks noChangeShapeType="1"/>
                </p:cNvSpPr>
                <p:nvPr/>
              </p:nvSpPr>
              <p:spPr bwMode="auto">
                <a:xfrm flipV="1">
                  <a:off x="3359"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7" name="Line 1499"/>
                <p:cNvSpPr>
                  <a:spLocks noChangeShapeType="1"/>
                </p:cNvSpPr>
                <p:nvPr/>
              </p:nvSpPr>
              <p:spPr bwMode="auto">
                <a:xfrm flipV="1">
                  <a:off x="3359"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8" name="Line 1500"/>
                <p:cNvSpPr>
                  <a:spLocks noChangeShapeType="1"/>
                </p:cNvSpPr>
                <p:nvPr/>
              </p:nvSpPr>
              <p:spPr bwMode="auto">
                <a:xfrm flipV="1">
                  <a:off x="3359"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9" name="Line 1501"/>
                <p:cNvSpPr>
                  <a:spLocks noChangeShapeType="1"/>
                </p:cNvSpPr>
                <p:nvPr/>
              </p:nvSpPr>
              <p:spPr bwMode="auto">
                <a:xfrm flipV="1">
                  <a:off x="3359"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0" name="Line 1502"/>
                <p:cNvSpPr>
                  <a:spLocks noChangeShapeType="1"/>
                </p:cNvSpPr>
                <p:nvPr/>
              </p:nvSpPr>
              <p:spPr bwMode="auto">
                <a:xfrm flipV="1">
                  <a:off x="3359"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1" name="Line 1503"/>
                <p:cNvSpPr>
                  <a:spLocks noChangeShapeType="1"/>
                </p:cNvSpPr>
                <p:nvPr/>
              </p:nvSpPr>
              <p:spPr bwMode="auto">
                <a:xfrm flipV="1">
                  <a:off x="3359"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2" name="Line 1504"/>
                <p:cNvSpPr>
                  <a:spLocks noChangeShapeType="1"/>
                </p:cNvSpPr>
                <p:nvPr/>
              </p:nvSpPr>
              <p:spPr bwMode="auto">
                <a:xfrm flipV="1">
                  <a:off x="3359"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3" name="Line 1505"/>
                <p:cNvSpPr>
                  <a:spLocks noChangeShapeType="1"/>
                </p:cNvSpPr>
                <p:nvPr/>
              </p:nvSpPr>
              <p:spPr bwMode="auto">
                <a:xfrm flipV="1">
                  <a:off x="3359"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4" name="Line 1506"/>
                <p:cNvSpPr>
                  <a:spLocks noChangeShapeType="1"/>
                </p:cNvSpPr>
                <p:nvPr/>
              </p:nvSpPr>
              <p:spPr bwMode="auto">
                <a:xfrm flipV="1">
                  <a:off x="3359"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5" name="Line 1507"/>
                <p:cNvSpPr>
                  <a:spLocks noChangeShapeType="1"/>
                </p:cNvSpPr>
                <p:nvPr/>
              </p:nvSpPr>
              <p:spPr bwMode="auto">
                <a:xfrm flipV="1">
                  <a:off x="3359"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6" name="Line 1508"/>
                <p:cNvSpPr>
                  <a:spLocks noChangeShapeType="1"/>
                </p:cNvSpPr>
                <p:nvPr/>
              </p:nvSpPr>
              <p:spPr bwMode="auto">
                <a:xfrm flipV="1">
                  <a:off x="3359"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7" name="Line 1509"/>
                <p:cNvSpPr>
                  <a:spLocks noChangeShapeType="1"/>
                </p:cNvSpPr>
                <p:nvPr/>
              </p:nvSpPr>
              <p:spPr bwMode="auto">
                <a:xfrm flipV="1">
                  <a:off x="3359"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8" name="Line 1510"/>
                <p:cNvSpPr>
                  <a:spLocks noChangeShapeType="1"/>
                </p:cNvSpPr>
                <p:nvPr/>
              </p:nvSpPr>
              <p:spPr bwMode="auto">
                <a:xfrm flipV="1">
                  <a:off x="3359"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9" name="Line 1511"/>
                <p:cNvSpPr>
                  <a:spLocks noChangeShapeType="1"/>
                </p:cNvSpPr>
                <p:nvPr/>
              </p:nvSpPr>
              <p:spPr bwMode="auto">
                <a:xfrm flipV="1">
                  <a:off x="3359"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0" name="Line 1512"/>
                <p:cNvSpPr>
                  <a:spLocks noChangeShapeType="1"/>
                </p:cNvSpPr>
                <p:nvPr/>
              </p:nvSpPr>
              <p:spPr bwMode="auto">
                <a:xfrm flipV="1">
                  <a:off x="3359"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1" name="Line 1513"/>
                <p:cNvSpPr>
                  <a:spLocks noChangeShapeType="1"/>
                </p:cNvSpPr>
                <p:nvPr/>
              </p:nvSpPr>
              <p:spPr bwMode="auto">
                <a:xfrm flipV="1">
                  <a:off x="3359"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2" name="Line 1514"/>
                <p:cNvSpPr>
                  <a:spLocks noChangeShapeType="1"/>
                </p:cNvSpPr>
                <p:nvPr/>
              </p:nvSpPr>
              <p:spPr bwMode="auto">
                <a:xfrm flipV="1">
                  <a:off x="3359"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3" name="Line 1515"/>
                <p:cNvSpPr>
                  <a:spLocks noChangeShapeType="1"/>
                </p:cNvSpPr>
                <p:nvPr/>
              </p:nvSpPr>
              <p:spPr bwMode="auto">
                <a:xfrm flipV="1">
                  <a:off x="3359"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4" name="Line 1516"/>
                <p:cNvSpPr>
                  <a:spLocks noChangeShapeType="1"/>
                </p:cNvSpPr>
                <p:nvPr/>
              </p:nvSpPr>
              <p:spPr bwMode="auto">
                <a:xfrm flipV="1">
                  <a:off x="3359"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5" name="Line 1517"/>
                <p:cNvSpPr>
                  <a:spLocks noChangeShapeType="1"/>
                </p:cNvSpPr>
                <p:nvPr/>
              </p:nvSpPr>
              <p:spPr bwMode="auto">
                <a:xfrm flipV="1">
                  <a:off x="3359"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6" name="Line 1518"/>
                <p:cNvSpPr>
                  <a:spLocks noChangeShapeType="1"/>
                </p:cNvSpPr>
                <p:nvPr/>
              </p:nvSpPr>
              <p:spPr bwMode="auto">
                <a:xfrm flipV="1">
                  <a:off x="3359"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7" name="Line 1519"/>
                <p:cNvSpPr>
                  <a:spLocks noChangeShapeType="1"/>
                </p:cNvSpPr>
                <p:nvPr/>
              </p:nvSpPr>
              <p:spPr bwMode="auto">
                <a:xfrm flipV="1">
                  <a:off x="3359"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8" name="Line 1520"/>
                <p:cNvSpPr>
                  <a:spLocks noChangeShapeType="1"/>
                </p:cNvSpPr>
                <p:nvPr/>
              </p:nvSpPr>
              <p:spPr bwMode="auto">
                <a:xfrm flipV="1">
                  <a:off x="3359"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9" name="Line 1521"/>
                <p:cNvSpPr>
                  <a:spLocks noChangeShapeType="1"/>
                </p:cNvSpPr>
                <p:nvPr/>
              </p:nvSpPr>
              <p:spPr bwMode="auto">
                <a:xfrm flipV="1">
                  <a:off x="3359"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0" name="Line 1522"/>
                <p:cNvSpPr>
                  <a:spLocks noChangeShapeType="1"/>
                </p:cNvSpPr>
                <p:nvPr/>
              </p:nvSpPr>
              <p:spPr bwMode="auto">
                <a:xfrm flipV="1">
                  <a:off x="3359"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1" name="Line 1523"/>
                <p:cNvSpPr>
                  <a:spLocks noChangeShapeType="1"/>
                </p:cNvSpPr>
                <p:nvPr/>
              </p:nvSpPr>
              <p:spPr bwMode="auto">
                <a:xfrm flipV="1">
                  <a:off x="3359"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2" name="Line 1524"/>
                <p:cNvSpPr>
                  <a:spLocks noChangeShapeType="1"/>
                </p:cNvSpPr>
                <p:nvPr/>
              </p:nvSpPr>
              <p:spPr bwMode="auto">
                <a:xfrm flipV="1">
                  <a:off x="3359"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3" name="Line 1525"/>
                <p:cNvSpPr>
                  <a:spLocks noChangeShapeType="1"/>
                </p:cNvSpPr>
                <p:nvPr/>
              </p:nvSpPr>
              <p:spPr bwMode="auto">
                <a:xfrm flipV="1">
                  <a:off x="3359"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4" name="Line 1526"/>
                <p:cNvSpPr>
                  <a:spLocks noChangeShapeType="1"/>
                </p:cNvSpPr>
                <p:nvPr/>
              </p:nvSpPr>
              <p:spPr bwMode="auto">
                <a:xfrm flipV="1">
                  <a:off x="3359"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5" name="Line 1527"/>
                <p:cNvSpPr>
                  <a:spLocks noChangeShapeType="1"/>
                </p:cNvSpPr>
                <p:nvPr/>
              </p:nvSpPr>
              <p:spPr bwMode="auto">
                <a:xfrm flipV="1">
                  <a:off x="3359"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6" name="Line 1528"/>
                <p:cNvSpPr>
                  <a:spLocks noChangeShapeType="1"/>
                </p:cNvSpPr>
                <p:nvPr/>
              </p:nvSpPr>
              <p:spPr bwMode="auto">
                <a:xfrm flipV="1">
                  <a:off x="3359"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7" name="Line 1529"/>
                <p:cNvSpPr>
                  <a:spLocks noChangeShapeType="1"/>
                </p:cNvSpPr>
                <p:nvPr/>
              </p:nvSpPr>
              <p:spPr bwMode="auto">
                <a:xfrm flipV="1">
                  <a:off x="3359"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8" name="Line 1530"/>
                <p:cNvSpPr>
                  <a:spLocks noChangeShapeType="1"/>
                </p:cNvSpPr>
                <p:nvPr/>
              </p:nvSpPr>
              <p:spPr bwMode="auto">
                <a:xfrm flipV="1">
                  <a:off x="3359"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9" name="Line 1531"/>
                <p:cNvSpPr>
                  <a:spLocks noChangeShapeType="1"/>
                </p:cNvSpPr>
                <p:nvPr/>
              </p:nvSpPr>
              <p:spPr bwMode="auto">
                <a:xfrm flipV="1">
                  <a:off x="3359"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0" name="Line 1532"/>
                <p:cNvSpPr>
                  <a:spLocks noChangeShapeType="1"/>
                </p:cNvSpPr>
                <p:nvPr/>
              </p:nvSpPr>
              <p:spPr bwMode="auto">
                <a:xfrm flipV="1">
                  <a:off x="3359"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1" name="Line 1533"/>
                <p:cNvSpPr>
                  <a:spLocks noChangeShapeType="1"/>
                </p:cNvSpPr>
                <p:nvPr/>
              </p:nvSpPr>
              <p:spPr bwMode="auto">
                <a:xfrm flipV="1">
                  <a:off x="3359"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2" name="Line 1534"/>
                <p:cNvSpPr>
                  <a:spLocks noChangeShapeType="1"/>
                </p:cNvSpPr>
                <p:nvPr/>
              </p:nvSpPr>
              <p:spPr bwMode="auto">
                <a:xfrm flipV="1">
                  <a:off x="3359"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3" name="Line 1535"/>
                <p:cNvSpPr>
                  <a:spLocks noChangeShapeType="1"/>
                </p:cNvSpPr>
                <p:nvPr/>
              </p:nvSpPr>
              <p:spPr bwMode="auto">
                <a:xfrm flipV="1">
                  <a:off x="3359"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4" name="Line 1536"/>
                <p:cNvSpPr>
                  <a:spLocks noChangeShapeType="1"/>
                </p:cNvSpPr>
                <p:nvPr/>
              </p:nvSpPr>
              <p:spPr bwMode="auto">
                <a:xfrm flipV="1">
                  <a:off x="3359"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5" name="Line 1537"/>
                <p:cNvSpPr>
                  <a:spLocks noChangeShapeType="1"/>
                </p:cNvSpPr>
                <p:nvPr/>
              </p:nvSpPr>
              <p:spPr bwMode="auto">
                <a:xfrm flipV="1">
                  <a:off x="3359"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6" name="Line 1538"/>
                <p:cNvSpPr>
                  <a:spLocks noChangeShapeType="1"/>
                </p:cNvSpPr>
                <p:nvPr/>
              </p:nvSpPr>
              <p:spPr bwMode="auto">
                <a:xfrm flipV="1">
                  <a:off x="3359"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7" name="Line 1539"/>
                <p:cNvSpPr>
                  <a:spLocks noChangeShapeType="1"/>
                </p:cNvSpPr>
                <p:nvPr/>
              </p:nvSpPr>
              <p:spPr bwMode="auto">
                <a:xfrm flipV="1">
                  <a:off x="3359"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8" name="Line 1540"/>
                <p:cNvSpPr>
                  <a:spLocks noChangeShapeType="1"/>
                </p:cNvSpPr>
                <p:nvPr/>
              </p:nvSpPr>
              <p:spPr bwMode="auto">
                <a:xfrm flipV="1">
                  <a:off x="3359"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9" name="Line 1541"/>
                <p:cNvSpPr>
                  <a:spLocks noChangeShapeType="1"/>
                </p:cNvSpPr>
                <p:nvPr/>
              </p:nvSpPr>
              <p:spPr bwMode="auto">
                <a:xfrm flipV="1">
                  <a:off x="3359"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0" name="Line 1542"/>
                <p:cNvSpPr>
                  <a:spLocks noChangeShapeType="1"/>
                </p:cNvSpPr>
                <p:nvPr/>
              </p:nvSpPr>
              <p:spPr bwMode="auto">
                <a:xfrm flipV="1">
                  <a:off x="3359"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1" name="Line 1543"/>
                <p:cNvSpPr>
                  <a:spLocks noChangeShapeType="1"/>
                </p:cNvSpPr>
                <p:nvPr/>
              </p:nvSpPr>
              <p:spPr bwMode="auto">
                <a:xfrm flipV="1">
                  <a:off x="3359"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2" name="Line 1544"/>
                <p:cNvSpPr>
                  <a:spLocks noChangeShapeType="1"/>
                </p:cNvSpPr>
                <p:nvPr/>
              </p:nvSpPr>
              <p:spPr bwMode="auto">
                <a:xfrm flipV="1">
                  <a:off x="3359"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3" name="Line 1545"/>
                <p:cNvSpPr>
                  <a:spLocks noChangeShapeType="1"/>
                </p:cNvSpPr>
                <p:nvPr/>
              </p:nvSpPr>
              <p:spPr bwMode="auto">
                <a:xfrm flipV="1">
                  <a:off x="3359"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4" name="Line 1546"/>
                <p:cNvSpPr>
                  <a:spLocks noChangeShapeType="1"/>
                </p:cNvSpPr>
                <p:nvPr/>
              </p:nvSpPr>
              <p:spPr bwMode="auto">
                <a:xfrm flipV="1">
                  <a:off x="3359"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5" name="Line 1547"/>
                <p:cNvSpPr>
                  <a:spLocks noChangeShapeType="1"/>
                </p:cNvSpPr>
                <p:nvPr/>
              </p:nvSpPr>
              <p:spPr bwMode="auto">
                <a:xfrm flipV="1">
                  <a:off x="3359"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6" name="Line 1548"/>
                <p:cNvSpPr>
                  <a:spLocks noChangeShapeType="1"/>
                </p:cNvSpPr>
                <p:nvPr/>
              </p:nvSpPr>
              <p:spPr bwMode="auto">
                <a:xfrm flipV="1">
                  <a:off x="3359"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7" name="Line 1549"/>
                <p:cNvSpPr>
                  <a:spLocks noChangeShapeType="1"/>
                </p:cNvSpPr>
                <p:nvPr/>
              </p:nvSpPr>
              <p:spPr bwMode="auto">
                <a:xfrm flipV="1">
                  <a:off x="3359"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8" name="Line 1550"/>
                <p:cNvSpPr>
                  <a:spLocks noChangeShapeType="1"/>
                </p:cNvSpPr>
                <p:nvPr/>
              </p:nvSpPr>
              <p:spPr bwMode="auto">
                <a:xfrm flipV="1">
                  <a:off x="3359"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9" name="Line 1551"/>
                <p:cNvSpPr>
                  <a:spLocks noChangeShapeType="1"/>
                </p:cNvSpPr>
                <p:nvPr/>
              </p:nvSpPr>
              <p:spPr bwMode="auto">
                <a:xfrm flipV="1">
                  <a:off x="3359"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0" name="Line 1552"/>
                <p:cNvSpPr>
                  <a:spLocks noChangeShapeType="1"/>
                </p:cNvSpPr>
                <p:nvPr/>
              </p:nvSpPr>
              <p:spPr bwMode="auto">
                <a:xfrm flipV="1">
                  <a:off x="3359"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1" name="Line 1553"/>
                <p:cNvSpPr>
                  <a:spLocks noChangeShapeType="1"/>
                </p:cNvSpPr>
                <p:nvPr/>
              </p:nvSpPr>
              <p:spPr bwMode="auto">
                <a:xfrm flipV="1">
                  <a:off x="3359"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2" name="Line 1554"/>
                <p:cNvSpPr>
                  <a:spLocks noChangeShapeType="1"/>
                </p:cNvSpPr>
                <p:nvPr/>
              </p:nvSpPr>
              <p:spPr bwMode="auto">
                <a:xfrm flipV="1">
                  <a:off x="3359"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3" name="Line 1555"/>
                <p:cNvSpPr>
                  <a:spLocks noChangeShapeType="1"/>
                </p:cNvSpPr>
                <p:nvPr/>
              </p:nvSpPr>
              <p:spPr bwMode="auto">
                <a:xfrm flipV="1">
                  <a:off x="3359"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4" name="Line 1556"/>
                <p:cNvSpPr>
                  <a:spLocks noChangeShapeType="1"/>
                </p:cNvSpPr>
                <p:nvPr/>
              </p:nvSpPr>
              <p:spPr bwMode="auto">
                <a:xfrm flipV="1">
                  <a:off x="3359"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5" name="Line 1557"/>
                <p:cNvSpPr>
                  <a:spLocks noChangeShapeType="1"/>
                </p:cNvSpPr>
                <p:nvPr/>
              </p:nvSpPr>
              <p:spPr bwMode="auto">
                <a:xfrm flipV="1">
                  <a:off x="3359"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6" name="Line 1558"/>
                <p:cNvSpPr>
                  <a:spLocks noChangeShapeType="1"/>
                </p:cNvSpPr>
                <p:nvPr/>
              </p:nvSpPr>
              <p:spPr bwMode="auto">
                <a:xfrm flipV="1">
                  <a:off x="3359"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7" name="Line 1559"/>
                <p:cNvSpPr>
                  <a:spLocks noChangeShapeType="1"/>
                </p:cNvSpPr>
                <p:nvPr/>
              </p:nvSpPr>
              <p:spPr bwMode="auto">
                <a:xfrm flipV="1">
                  <a:off x="3359"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8" name="Line 1560"/>
                <p:cNvSpPr>
                  <a:spLocks noChangeShapeType="1"/>
                </p:cNvSpPr>
                <p:nvPr/>
              </p:nvSpPr>
              <p:spPr bwMode="auto">
                <a:xfrm flipV="1">
                  <a:off x="3359"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9" name="Line 1561"/>
                <p:cNvSpPr>
                  <a:spLocks noChangeShapeType="1"/>
                </p:cNvSpPr>
                <p:nvPr/>
              </p:nvSpPr>
              <p:spPr bwMode="auto">
                <a:xfrm flipV="1">
                  <a:off x="3359"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0" name="Line 1562"/>
                <p:cNvSpPr>
                  <a:spLocks noChangeShapeType="1"/>
                </p:cNvSpPr>
                <p:nvPr/>
              </p:nvSpPr>
              <p:spPr bwMode="auto">
                <a:xfrm flipV="1">
                  <a:off x="3359"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1" name="Line 1563"/>
                <p:cNvSpPr>
                  <a:spLocks noChangeShapeType="1"/>
                </p:cNvSpPr>
                <p:nvPr/>
              </p:nvSpPr>
              <p:spPr bwMode="auto">
                <a:xfrm flipV="1">
                  <a:off x="3359"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2" name="Line 1564"/>
                <p:cNvSpPr>
                  <a:spLocks noChangeShapeType="1"/>
                </p:cNvSpPr>
                <p:nvPr/>
              </p:nvSpPr>
              <p:spPr bwMode="auto">
                <a:xfrm flipV="1">
                  <a:off x="3359"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3" name="Line 1565"/>
                <p:cNvSpPr>
                  <a:spLocks noChangeShapeType="1"/>
                </p:cNvSpPr>
                <p:nvPr/>
              </p:nvSpPr>
              <p:spPr bwMode="auto">
                <a:xfrm flipV="1">
                  <a:off x="3359"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4" name="Line 1566"/>
                <p:cNvSpPr>
                  <a:spLocks noChangeShapeType="1"/>
                </p:cNvSpPr>
                <p:nvPr/>
              </p:nvSpPr>
              <p:spPr bwMode="auto">
                <a:xfrm flipV="1">
                  <a:off x="3359"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5" name="Line 1567"/>
                <p:cNvSpPr>
                  <a:spLocks noChangeShapeType="1"/>
                </p:cNvSpPr>
                <p:nvPr/>
              </p:nvSpPr>
              <p:spPr bwMode="auto">
                <a:xfrm flipV="1">
                  <a:off x="3359"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6" name="Line 1568"/>
                <p:cNvSpPr>
                  <a:spLocks noChangeShapeType="1"/>
                </p:cNvSpPr>
                <p:nvPr/>
              </p:nvSpPr>
              <p:spPr bwMode="auto">
                <a:xfrm flipV="1">
                  <a:off x="3359"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7" name="Line 1569"/>
                <p:cNvSpPr>
                  <a:spLocks noChangeShapeType="1"/>
                </p:cNvSpPr>
                <p:nvPr/>
              </p:nvSpPr>
              <p:spPr bwMode="auto">
                <a:xfrm flipV="1">
                  <a:off x="3359"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8" name="Line 1570"/>
                <p:cNvSpPr>
                  <a:spLocks noChangeShapeType="1"/>
                </p:cNvSpPr>
                <p:nvPr/>
              </p:nvSpPr>
              <p:spPr bwMode="auto">
                <a:xfrm flipV="1">
                  <a:off x="3359"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9" name="Line 1571"/>
                <p:cNvSpPr>
                  <a:spLocks noChangeShapeType="1"/>
                </p:cNvSpPr>
                <p:nvPr/>
              </p:nvSpPr>
              <p:spPr bwMode="auto">
                <a:xfrm flipV="1">
                  <a:off x="3359"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0" name="Line 1572"/>
                <p:cNvSpPr>
                  <a:spLocks noChangeShapeType="1"/>
                </p:cNvSpPr>
                <p:nvPr/>
              </p:nvSpPr>
              <p:spPr bwMode="auto">
                <a:xfrm flipV="1">
                  <a:off x="3359"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1" name="Line 1573"/>
                <p:cNvSpPr>
                  <a:spLocks noChangeShapeType="1"/>
                </p:cNvSpPr>
                <p:nvPr/>
              </p:nvSpPr>
              <p:spPr bwMode="auto">
                <a:xfrm flipV="1">
                  <a:off x="3359"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2" name="Line 1574"/>
                <p:cNvSpPr>
                  <a:spLocks noChangeShapeType="1"/>
                </p:cNvSpPr>
                <p:nvPr/>
              </p:nvSpPr>
              <p:spPr bwMode="auto">
                <a:xfrm flipV="1">
                  <a:off x="3359"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3" name="Line 1575"/>
                <p:cNvSpPr>
                  <a:spLocks noChangeShapeType="1"/>
                </p:cNvSpPr>
                <p:nvPr/>
              </p:nvSpPr>
              <p:spPr bwMode="auto">
                <a:xfrm flipV="1">
                  <a:off x="3359"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4" name="Line 1576"/>
                <p:cNvSpPr>
                  <a:spLocks noChangeShapeType="1"/>
                </p:cNvSpPr>
                <p:nvPr/>
              </p:nvSpPr>
              <p:spPr bwMode="auto">
                <a:xfrm flipV="1">
                  <a:off x="3359"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5" name="Line 1577"/>
                <p:cNvSpPr>
                  <a:spLocks noChangeShapeType="1"/>
                </p:cNvSpPr>
                <p:nvPr/>
              </p:nvSpPr>
              <p:spPr bwMode="auto">
                <a:xfrm flipV="1">
                  <a:off x="3359"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6" name="Line 1578"/>
                <p:cNvSpPr>
                  <a:spLocks noChangeShapeType="1"/>
                </p:cNvSpPr>
                <p:nvPr/>
              </p:nvSpPr>
              <p:spPr bwMode="auto">
                <a:xfrm flipV="1">
                  <a:off x="3359"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7" name="Line 1579"/>
                <p:cNvSpPr>
                  <a:spLocks noChangeShapeType="1"/>
                </p:cNvSpPr>
                <p:nvPr/>
              </p:nvSpPr>
              <p:spPr bwMode="auto">
                <a:xfrm flipV="1">
                  <a:off x="3359"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8" name="Line 1580"/>
                <p:cNvSpPr>
                  <a:spLocks noChangeShapeType="1"/>
                </p:cNvSpPr>
                <p:nvPr/>
              </p:nvSpPr>
              <p:spPr bwMode="auto">
                <a:xfrm flipV="1">
                  <a:off x="3359"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9" name="Line 1581"/>
                <p:cNvSpPr>
                  <a:spLocks noChangeShapeType="1"/>
                </p:cNvSpPr>
                <p:nvPr/>
              </p:nvSpPr>
              <p:spPr bwMode="auto">
                <a:xfrm flipV="1">
                  <a:off x="3359"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0" name="Line 1582"/>
                <p:cNvSpPr>
                  <a:spLocks noChangeShapeType="1"/>
                </p:cNvSpPr>
                <p:nvPr/>
              </p:nvSpPr>
              <p:spPr bwMode="auto">
                <a:xfrm flipV="1">
                  <a:off x="3359"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1" name="Line 1583"/>
                <p:cNvSpPr>
                  <a:spLocks noChangeShapeType="1"/>
                </p:cNvSpPr>
                <p:nvPr/>
              </p:nvSpPr>
              <p:spPr bwMode="auto">
                <a:xfrm flipV="1">
                  <a:off x="3359"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2" name="Line 1584"/>
                <p:cNvSpPr>
                  <a:spLocks noChangeShapeType="1"/>
                </p:cNvSpPr>
                <p:nvPr/>
              </p:nvSpPr>
              <p:spPr bwMode="auto">
                <a:xfrm flipV="1">
                  <a:off x="3359"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3" name="Line 1585"/>
                <p:cNvSpPr>
                  <a:spLocks noChangeShapeType="1"/>
                </p:cNvSpPr>
                <p:nvPr/>
              </p:nvSpPr>
              <p:spPr bwMode="auto">
                <a:xfrm flipV="1">
                  <a:off x="3359"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4" name="Line 1586"/>
                <p:cNvSpPr>
                  <a:spLocks noChangeShapeType="1"/>
                </p:cNvSpPr>
                <p:nvPr/>
              </p:nvSpPr>
              <p:spPr bwMode="auto">
                <a:xfrm flipV="1">
                  <a:off x="3359"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5" name="Line 1587"/>
                <p:cNvSpPr>
                  <a:spLocks noChangeShapeType="1"/>
                </p:cNvSpPr>
                <p:nvPr/>
              </p:nvSpPr>
              <p:spPr bwMode="auto">
                <a:xfrm flipV="1">
                  <a:off x="3359"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6" name="Line 1588"/>
                <p:cNvSpPr>
                  <a:spLocks noChangeShapeType="1"/>
                </p:cNvSpPr>
                <p:nvPr/>
              </p:nvSpPr>
              <p:spPr bwMode="auto">
                <a:xfrm flipV="1">
                  <a:off x="3359"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7" name="Line 1589"/>
                <p:cNvSpPr>
                  <a:spLocks noChangeShapeType="1"/>
                </p:cNvSpPr>
                <p:nvPr/>
              </p:nvSpPr>
              <p:spPr bwMode="auto">
                <a:xfrm flipV="1">
                  <a:off x="3359"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8" name="Line 1590"/>
                <p:cNvSpPr>
                  <a:spLocks noChangeShapeType="1"/>
                </p:cNvSpPr>
                <p:nvPr/>
              </p:nvSpPr>
              <p:spPr bwMode="auto">
                <a:xfrm flipV="1">
                  <a:off x="3359"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9" name="Line 1591"/>
                <p:cNvSpPr>
                  <a:spLocks noChangeShapeType="1"/>
                </p:cNvSpPr>
                <p:nvPr/>
              </p:nvSpPr>
              <p:spPr bwMode="auto">
                <a:xfrm flipV="1">
                  <a:off x="3359"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0" name="Line 1592"/>
                <p:cNvSpPr>
                  <a:spLocks noChangeShapeType="1"/>
                </p:cNvSpPr>
                <p:nvPr/>
              </p:nvSpPr>
              <p:spPr bwMode="auto">
                <a:xfrm flipV="1">
                  <a:off x="3359"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1" name="Line 1593"/>
                <p:cNvSpPr>
                  <a:spLocks noChangeShapeType="1"/>
                </p:cNvSpPr>
                <p:nvPr/>
              </p:nvSpPr>
              <p:spPr bwMode="auto">
                <a:xfrm flipV="1">
                  <a:off x="3359"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2" name="Line 1594"/>
                <p:cNvSpPr>
                  <a:spLocks noChangeShapeType="1"/>
                </p:cNvSpPr>
                <p:nvPr/>
              </p:nvSpPr>
              <p:spPr bwMode="auto">
                <a:xfrm flipV="1">
                  <a:off x="3359"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3" name="Line 1595"/>
                <p:cNvSpPr>
                  <a:spLocks noChangeShapeType="1"/>
                </p:cNvSpPr>
                <p:nvPr/>
              </p:nvSpPr>
              <p:spPr bwMode="auto">
                <a:xfrm flipV="1">
                  <a:off x="3359"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4" name="Line 1596"/>
                <p:cNvSpPr>
                  <a:spLocks noChangeShapeType="1"/>
                </p:cNvSpPr>
                <p:nvPr/>
              </p:nvSpPr>
              <p:spPr bwMode="auto">
                <a:xfrm flipV="1">
                  <a:off x="3359"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5" name="Line 1597"/>
                <p:cNvSpPr>
                  <a:spLocks noChangeShapeType="1"/>
                </p:cNvSpPr>
                <p:nvPr/>
              </p:nvSpPr>
              <p:spPr bwMode="auto">
                <a:xfrm flipV="1">
                  <a:off x="3359"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6" name="Line 1598"/>
                <p:cNvSpPr>
                  <a:spLocks noChangeShapeType="1"/>
                </p:cNvSpPr>
                <p:nvPr/>
              </p:nvSpPr>
              <p:spPr bwMode="auto">
                <a:xfrm flipV="1">
                  <a:off x="3359"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7" name="Line 1599"/>
                <p:cNvSpPr>
                  <a:spLocks noChangeShapeType="1"/>
                </p:cNvSpPr>
                <p:nvPr/>
              </p:nvSpPr>
              <p:spPr bwMode="auto">
                <a:xfrm flipV="1">
                  <a:off x="3359"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8" name="Line 1600"/>
                <p:cNvSpPr>
                  <a:spLocks noChangeShapeType="1"/>
                </p:cNvSpPr>
                <p:nvPr/>
              </p:nvSpPr>
              <p:spPr bwMode="auto">
                <a:xfrm flipV="1">
                  <a:off x="3359"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9" name="Line 1601"/>
                <p:cNvSpPr>
                  <a:spLocks noChangeShapeType="1"/>
                </p:cNvSpPr>
                <p:nvPr/>
              </p:nvSpPr>
              <p:spPr bwMode="auto">
                <a:xfrm flipV="1">
                  <a:off x="3359"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0" name="Line 1602"/>
                <p:cNvSpPr>
                  <a:spLocks noChangeShapeType="1"/>
                </p:cNvSpPr>
                <p:nvPr/>
              </p:nvSpPr>
              <p:spPr bwMode="auto">
                <a:xfrm flipV="1">
                  <a:off x="3359"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1" name="Line 1603"/>
                <p:cNvSpPr>
                  <a:spLocks noChangeShapeType="1"/>
                </p:cNvSpPr>
                <p:nvPr/>
              </p:nvSpPr>
              <p:spPr bwMode="auto">
                <a:xfrm flipV="1">
                  <a:off x="3359"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2" name="Line 1604"/>
                <p:cNvSpPr>
                  <a:spLocks noChangeShapeType="1"/>
                </p:cNvSpPr>
                <p:nvPr/>
              </p:nvSpPr>
              <p:spPr bwMode="auto">
                <a:xfrm flipV="1">
                  <a:off x="3359"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3" name="Line 1605"/>
                <p:cNvSpPr>
                  <a:spLocks noChangeShapeType="1"/>
                </p:cNvSpPr>
                <p:nvPr/>
              </p:nvSpPr>
              <p:spPr bwMode="auto">
                <a:xfrm flipV="1">
                  <a:off x="3359"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4" name="Line 1606"/>
                <p:cNvSpPr>
                  <a:spLocks noChangeShapeType="1"/>
                </p:cNvSpPr>
                <p:nvPr/>
              </p:nvSpPr>
              <p:spPr bwMode="auto">
                <a:xfrm flipV="1">
                  <a:off x="3359"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5" name="Line 1607"/>
                <p:cNvSpPr>
                  <a:spLocks noChangeShapeType="1"/>
                </p:cNvSpPr>
                <p:nvPr/>
              </p:nvSpPr>
              <p:spPr bwMode="auto">
                <a:xfrm flipV="1">
                  <a:off x="3359"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6" name="Line 1608"/>
                <p:cNvSpPr>
                  <a:spLocks noChangeShapeType="1"/>
                </p:cNvSpPr>
                <p:nvPr/>
              </p:nvSpPr>
              <p:spPr bwMode="auto">
                <a:xfrm flipV="1">
                  <a:off x="3359"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7" name="Line 1609"/>
                <p:cNvSpPr>
                  <a:spLocks noChangeShapeType="1"/>
                </p:cNvSpPr>
                <p:nvPr/>
              </p:nvSpPr>
              <p:spPr bwMode="auto">
                <a:xfrm flipV="1">
                  <a:off x="3359"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8" name="Line 1610"/>
                <p:cNvSpPr>
                  <a:spLocks noChangeShapeType="1"/>
                </p:cNvSpPr>
                <p:nvPr/>
              </p:nvSpPr>
              <p:spPr bwMode="auto">
                <a:xfrm flipV="1">
                  <a:off x="3359"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9" name="Line 1611"/>
                <p:cNvSpPr>
                  <a:spLocks noChangeShapeType="1"/>
                </p:cNvSpPr>
                <p:nvPr/>
              </p:nvSpPr>
              <p:spPr bwMode="auto">
                <a:xfrm flipV="1">
                  <a:off x="3359"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2" name="Group 1813"/>
              <p:cNvGrpSpPr>
                <a:grpSpLocks/>
              </p:cNvGrpSpPr>
              <p:nvPr/>
            </p:nvGrpSpPr>
            <p:grpSpPr bwMode="auto">
              <a:xfrm>
                <a:off x="5332413" y="552450"/>
                <a:ext cx="1011238" cy="4256088"/>
                <a:chOff x="3359" y="348"/>
                <a:chExt cx="637" cy="2681"/>
              </a:xfrm>
            </p:grpSpPr>
            <p:sp>
              <p:nvSpPr>
                <p:cNvPr id="14500" name="Line 1613"/>
                <p:cNvSpPr>
                  <a:spLocks noChangeShapeType="1"/>
                </p:cNvSpPr>
                <p:nvPr/>
              </p:nvSpPr>
              <p:spPr bwMode="auto">
                <a:xfrm flipV="1">
                  <a:off x="3359"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1" name="Line 1614"/>
                <p:cNvSpPr>
                  <a:spLocks noChangeShapeType="1"/>
                </p:cNvSpPr>
                <p:nvPr/>
              </p:nvSpPr>
              <p:spPr bwMode="auto">
                <a:xfrm flipV="1">
                  <a:off x="3359"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2" name="Line 1615"/>
                <p:cNvSpPr>
                  <a:spLocks noChangeShapeType="1"/>
                </p:cNvSpPr>
                <p:nvPr/>
              </p:nvSpPr>
              <p:spPr bwMode="auto">
                <a:xfrm flipV="1">
                  <a:off x="3359"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3" name="Line 1616"/>
                <p:cNvSpPr>
                  <a:spLocks noChangeShapeType="1"/>
                </p:cNvSpPr>
                <p:nvPr/>
              </p:nvSpPr>
              <p:spPr bwMode="auto">
                <a:xfrm flipV="1">
                  <a:off x="3359"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4" name="Line 1617"/>
                <p:cNvSpPr>
                  <a:spLocks noChangeShapeType="1"/>
                </p:cNvSpPr>
                <p:nvPr/>
              </p:nvSpPr>
              <p:spPr bwMode="auto">
                <a:xfrm flipV="1">
                  <a:off x="3359"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5" name="Line 1618"/>
                <p:cNvSpPr>
                  <a:spLocks noChangeShapeType="1"/>
                </p:cNvSpPr>
                <p:nvPr/>
              </p:nvSpPr>
              <p:spPr bwMode="auto">
                <a:xfrm flipV="1">
                  <a:off x="3359"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6" name="Line 1619"/>
                <p:cNvSpPr>
                  <a:spLocks noChangeShapeType="1"/>
                </p:cNvSpPr>
                <p:nvPr/>
              </p:nvSpPr>
              <p:spPr bwMode="auto">
                <a:xfrm flipV="1">
                  <a:off x="3359"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7" name="Line 1620"/>
                <p:cNvSpPr>
                  <a:spLocks noChangeShapeType="1"/>
                </p:cNvSpPr>
                <p:nvPr/>
              </p:nvSpPr>
              <p:spPr bwMode="auto">
                <a:xfrm flipV="1">
                  <a:off x="3359"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8" name="Line 1621"/>
                <p:cNvSpPr>
                  <a:spLocks noChangeShapeType="1"/>
                </p:cNvSpPr>
                <p:nvPr/>
              </p:nvSpPr>
              <p:spPr bwMode="auto">
                <a:xfrm flipV="1">
                  <a:off x="3359"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9" name="Line 1622"/>
                <p:cNvSpPr>
                  <a:spLocks noChangeShapeType="1"/>
                </p:cNvSpPr>
                <p:nvPr/>
              </p:nvSpPr>
              <p:spPr bwMode="auto">
                <a:xfrm flipV="1">
                  <a:off x="3359"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0" name="Line 1623"/>
                <p:cNvSpPr>
                  <a:spLocks noChangeShapeType="1"/>
                </p:cNvSpPr>
                <p:nvPr/>
              </p:nvSpPr>
              <p:spPr bwMode="auto">
                <a:xfrm flipV="1">
                  <a:off x="3359"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1" name="Line 1624"/>
                <p:cNvSpPr>
                  <a:spLocks noChangeShapeType="1"/>
                </p:cNvSpPr>
                <p:nvPr/>
              </p:nvSpPr>
              <p:spPr bwMode="auto">
                <a:xfrm flipV="1">
                  <a:off x="3359"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2" name="Line 1625"/>
                <p:cNvSpPr>
                  <a:spLocks noChangeShapeType="1"/>
                </p:cNvSpPr>
                <p:nvPr/>
              </p:nvSpPr>
              <p:spPr bwMode="auto">
                <a:xfrm flipV="1">
                  <a:off x="3359"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3" name="Line 1626"/>
                <p:cNvSpPr>
                  <a:spLocks noChangeShapeType="1"/>
                </p:cNvSpPr>
                <p:nvPr/>
              </p:nvSpPr>
              <p:spPr bwMode="auto">
                <a:xfrm flipV="1">
                  <a:off x="3359"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4" name="Line 1627"/>
                <p:cNvSpPr>
                  <a:spLocks noChangeShapeType="1"/>
                </p:cNvSpPr>
                <p:nvPr/>
              </p:nvSpPr>
              <p:spPr bwMode="auto">
                <a:xfrm flipV="1">
                  <a:off x="3359"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5" name="Line 1628"/>
                <p:cNvSpPr>
                  <a:spLocks noChangeShapeType="1"/>
                </p:cNvSpPr>
                <p:nvPr/>
              </p:nvSpPr>
              <p:spPr bwMode="auto">
                <a:xfrm flipV="1">
                  <a:off x="3359"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6" name="Line 1629"/>
                <p:cNvSpPr>
                  <a:spLocks noChangeShapeType="1"/>
                </p:cNvSpPr>
                <p:nvPr/>
              </p:nvSpPr>
              <p:spPr bwMode="auto">
                <a:xfrm flipV="1">
                  <a:off x="3359"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7" name="Line 1630"/>
                <p:cNvSpPr>
                  <a:spLocks noChangeShapeType="1"/>
                </p:cNvSpPr>
                <p:nvPr/>
              </p:nvSpPr>
              <p:spPr bwMode="auto">
                <a:xfrm flipV="1">
                  <a:off x="3359"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8" name="Line 1631"/>
                <p:cNvSpPr>
                  <a:spLocks noChangeShapeType="1"/>
                </p:cNvSpPr>
                <p:nvPr/>
              </p:nvSpPr>
              <p:spPr bwMode="auto">
                <a:xfrm flipV="1">
                  <a:off x="3359"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9" name="Line 1632"/>
                <p:cNvSpPr>
                  <a:spLocks noChangeShapeType="1"/>
                </p:cNvSpPr>
                <p:nvPr/>
              </p:nvSpPr>
              <p:spPr bwMode="auto">
                <a:xfrm flipV="1">
                  <a:off x="3359"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0" name="Line 1633"/>
                <p:cNvSpPr>
                  <a:spLocks noChangeShapeType="1"/>
                </p:cNvSpPr>
                <p:nvPr/>
              </p:nvSpPr>
              <p:spPr bwMode="auto">
                <a:xfrm flipV="1">
                  <a:off x="3359"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1" name="Line 1634"/>
                <p:cNvSpPr>
                  <a:spLocks noChangeShapeType="1"/>
                </p:cNvSpPr>
                <p:nvPr/>
              </p:nvSpPr>
              <p:spPr bwMode="auto">
                <a:xfrm flipV="1">
                  <a:off x="3359"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2" name="Line 1635"/>
                <p:cNvSpPr>
                  <a:spLocks noChangeShapeType="1"/>
                </p:cNvSpPr>
                <p:nvPr/>
              </p:nvSpPr>
              <p:spPr bwMode="auto">
                <a:xfrm flipV="1">
                  <a:off x="3359"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3" name="Line 1636"/>
                <p:cNvSpPr>
                  <a:spLocks noChangeShapeType="1"/>
                </p:cNvSpPr>
                <p:nvPr/>
              </p:nvSpPr>
              <p:spPr bwMode="auto">
                <a:xfrm flipV="1">
                  <a:off x="3359"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4" name="Line 1637"/>
                <p:cNvSpPr>
                  <a:spLocks noChangeShapeType="1"/>
                </p:cNvSpPr>
                <p:nvPr/>
              </p:nvSpPr>
              <p:spPr bwMode="auto">
                <a:xfrm flipV="1">
                  <a:off x="3359"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5" name="Line 1638"/>
                <p:cNvSpPr>
                  <a:spLocks noChangeShapeType="1"/>
                </p:cNvSpPr>
                <p:nvPr/>
              </p:nvSpPr>
              <p:spPr bwMode="auto">
                <a:xfrm flipV="1">
                  <a:off x="3359"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6" name="Line 1639"/>
                <p:cNvSpPr>
                  <a:spLocks noChangeShapeType="1"/>
                </p:cNvSpPr>
                <p:nvPr/>
              </p:nvSpPr>
              <p:spPr bwMode="auto">
                <a:xfrm flipV="1">
                  <a:off x="3359"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7" name="Line 1640"/>
                <p:cNvSpPr>
                  <a:spLocks noChangeShapeType="1"/>
                </p:cNvSpPr>
                <p:nvPr/>
              </p:nvSpPr>
              <p:spPr bwMode="auto">
                <a:xfrm flipV="1">
                  <a:off x="3359"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8" name="Line 1641"/>
                <p:cNvSpPr>
                  <a:spLocks noChangeShapeType="1"/>
                </p:cNvSpPr>
                <p:nvPr/>
              </p:nvSpPr>
              <p:spPr bwMode="auto">
                <a:xfrm flipV="1">
                  <a:off x="3359"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9" name="Line 1642"/>
                <p:cNvSpPr>
                  <a:spLocks noChangeShapeType="1"/>
                </p:cNvSpPr>
                <p:nvPr/>
              </p:nvSpPr>
              <p:spPr bwMode="auto">
                <a:xfrm flipV="1">
                  <a:off x="3359"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0" name="Line 1643"/>
                <p:cNvSpPr>
                  <a:spLocks noChangeShapeType="1"/>
                </p:cNvSpPr>
                <p:nvPr/>
              </p:nvSpPr>
              <p:spPr bwMode="auto">
                <a:xfrm flipV="1">
                  <a:off x="3359"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1" name="Line 1644"/>
                <p:cNvSpPr>
                  <a:spLocks noChangeShapeType="1"/>
                </p:cNvSpPr>
                <p:nvPr/>
              </p:nvSpPr>
              <p:spPr bwMode="auto">
                <a:xfrm flipV="1">
                  <a:off x="3359"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2" name="Line 1645"/>
                <p:cNvSpPr>
                  <a:spLocks noChangeShapeType="1"/>
                </p:cNvSpPr>
                <p:nvPr/>
              </p:nvSpPr>
              <p:spPr bwMode="auto">
                <a:xfrm flipV="1">
                  <a:off x="3359"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3" name="Line 1646"/>
                <p:cNvSpPr>
                  <a:spLocks noChangeShapeType="1"/>
                </p:cNvSpPr>
                <p:nvPr/>
              </p:nvSpPr>
              <p:spPr bwMode="auto">
                <a:xfrm flipV="1">
                  <a:off x="3359"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4" name="Line 1647"/>
                <p:cNvSpPr>
                  <a:spLocks noChangeShapeType="1"/>
                </p:cNvSpPr>
                <p:nvPr/>
              </p:nvSpPr>
              <p:spPr bwMode="auto">
                <a:xfrm flipV="1">
                  <a:off x="3359"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5" name="Line 1648"/>
                <p:cNvSpPr>
                  <a:spLocks noChangeShapeType="1"/>
                </p:cNvSpPr>
                <p:nvPr/>
              </p:nvSpPr>
              <p:spPr bwMode="auto">
                <a:xfrm flipV="1">
                  <a:off x="3359"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6" name="Line 1649"/>
                <p:cNvSpPr>
                  <a:spLocks noChangeShapeType="1"/>
                </p:cNvSpPr>
                <p:nvPr/>
              </p:nvSpPr>
              <p:spPr bwMode="auto">
                <a:xfrm flipV="1">
                  <a:off x="3359"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7" name="Line 1650"/>
                <p:cNvSpPr>
                  <a:spLocks noChangeShapeType="1"/>
                </p:cNvSpPr>
                <p:nvPr/>
              </p:nvSpPr>
              <p:spPr bwMode="auto">
                <a:xfrm flipV="1">
                  <a:off x="3359"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8" name="Line 1651"/>
                <p:cNvSpPr>
                  <a:spLocks noChangeShapeType="1"/>
                </p:cNvSpPr>
                <p:nvPr/>
              </p:nvSpPr>
              <p:spPr bwMode="auto">
                <a:xfrm flipV="1">
                  <a:off x="3359"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9" name="Line 1652"/>
                <p:cNvSpPr>
                  <a:spLocks noChangeShapeType="1"/>
                </p:cNvSpPr>
                <p:nvPr/>
              </p:nvSpPr>
              <p:spPr bwMode="auto">
                <a:xfrm flipV="1">
                  <a:off x="3359"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0" name="Line 1653"/>
                <p:cNvSpPr>
                  <a:spLocks noChangeShapeType="1"/>
                </p:cNvSpPr>
                <p:nvPr/>
              </p:nvSpPr>
              <p:spPr bwMode="auto">
                <a:xfrm flipV="1">
                  <a:off x="3359"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1" name="Line 1654"/>
                <p:cNvSpPr>
                  <a:spLocks noChangeShapeType="1"/>
                </p:cNvSpPr>
                <p:nvPr/>
              </p:nvSpPr>
              <p:spPr bwMode="auto">
                <a:xfrm flipV="1">
                  <a:off x="3359"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2" name="Line 1655"/>
                <p:cNvSpPr>
                  <a:spLocks noChangeShapeType="1"/>
                </p:cNvSpPr>
                <p:nvPr/>
              </p:nvSpPr>
              <p:spPr bwMode="auto">
                <a:xfrm flipV="1">
                  <a:off x="3359"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3" name="Line 1656"/>
                <p:cNvSpPr>
                  <a:spLocks noChangeShapeType="1"/>
                </p:cNvSpPr>
                <p:nvPr/>
              </p:nvSpPr>
              <p:spPr bwMode="auto">
                <a:xfrm flipV="1">
                  <a:off x="3359"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4" name="Line 1657"/>
                <p:cNvSpPr>
                  <a:spLocks noChangeShapeType="1"/>
                </p:cNvSpPr>
                <p:nvPr/>
              </p:nvSpPr>
              <p:spPr bwMode="auto">
                <a:xfrm flipV="1">
                  <a:off x="3359"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5" name="Line 1658"/>
                <p:cNvSpPr>
                  <a:spLocks noChangeShapeType="1"/>
                </p:cNvSpPr>
                <p:nvPr/>
              </p:nvSpPr>
              <p:spPr bwMode="auto">
                <a:xfrm flipV="1">
                  <a:off x="3359"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6" name="Line 1659"/>
                <p:cNvSpPr>
                  <a:spLocks noChangeShapeType="1"/>
                </p:cNvSpPr>
                <p:nvPr/>
              </p:nvSpPr>
              <p:spPr bwMode="auto">
                <a:xfrm flipV="1">
                  <a:off x="3359"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7" name="Line 1660"/>
                <p:cNvSpPr>
                  <a:spLocks noChangeShapeType="1"/>
                </p:cNvSpPr>
                <p:nvPr/>
              </p:nvSpPr>
              <p:spPr bwMode="auto">
                <a:xfrm flipV="1">
                  <a:off x="3359"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8" name="Line 1661"/>
                <p:cNvSpPr>
                  <a:spLocks noChangeShapeType="1"/>
                </p:cNvSpPr>
                <p:nvPr/>
              </p:nvSpPr>
              <p:spPr bwMode="auto">
                <a:xfrm flipV="1">
                  <a:off x="3359"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9" name="Line 1662"/>
                <p:cNvSpPr>
                  <a:spLocks noChangeShapeType="1"/>
                </p:cNvSpPr>
                <p:nvPr/>
              </p:nvSpPr>
              <p:spPr bwMode="auto">
                <a:xfrm flipV="1">
                  <a:off x="3359"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0" name="Line 1663"/>
                <p:cNvSpPr>
                  <a:spLocks noChangeShapeType="1"/>
                </p:cNvSpPr>
                <p:nvPr/>
              </p:nvSpPr>
              <p:spPr bwMode="auto">
                <a:xfrm flipV="1">
                  <a:off x="3359"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1" name="Line 1664"/>
                <p:cNvSpPr>
                  <a:spLocks noChangeShapeType="1"/>
                </p:cNvSpPr>
                <p:nvPr/>
              </p:nvSpPr>
              <p:spPr bwMode="auto">
                <a:xfrm flipV="1">
                  <a:off x="3359"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2" name="Line 1665"/>
                <p:cNvSpPr>
                  <a:spLocks noChangeShapeType="1"/>
                </p:cNvSpPr>
                <p:nvPr/>
              </p:nvSpPr>
              <p:spPr bwMode="auto">
                <a:xfrm flipV="1">
                  <a:off x="3359"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3" name="Line 1666"/>
                <p:cNvSpPr>
                  <a:spLocks noChangeShapeType="1"/>
                </p:cNvSpPr>
                <p:nvPr/>
              </p:nvSpPr>
              <p:spPr bwMode="auto">
                <a:xfrm flipV="1">
                  <a:off x="3359"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4" name="Line 1667"/>
                <p:cNvSpPr>
                  <a:spLocks noChangeShapeType="1"/>
                </p:cNvSpPr>
                <p:nvPr/>
              </p:nvSpPr>
              <p:spPr bwMode="auto">
                <a:xfrm flipV="1">
                  <a:off x="3359"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5" name="Line 1668"/>
                <p:cNvSpPr>
                  <a:spLocks noChangeShapeType="1"/>
                </p:cNvSpPr>
                <p:nvPr/>
              </p:nvSpPr>
              <p:spPr bwMode="auto">
                <a:xfrm flipV="1">
                  <a:off x="3359"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6" name="Line 1669"/>
                <p:cNvSpPr>
                  <a:spLocks noChangeShapeType="1"/>
                </p:cNvSpPr>
                <p:nvPr/>
              </p:nvSpPr>
              <p:spPr bwMode="auto">
                <a:xfrm flipV="1">
                  <a:off x="3359"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7" name="Line 1670"/>
                <p:cNvSpPr>
                  <a:spLocks noChangeShapeType="1"/>
                </p:cNvSpPr>
                <p:nvPr/>
              </p:nvSpPr>
              <p:spPr bwMode="auto">
                <a:xfrm flipV="1">
                  <a:off x="3359"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8" name="Line 1671"/>
                <p:cNvSpPr>
                  <a:spLocks noChangeShapeType="1"/>
                </p:cNvSpPr>
                <p:nvPr/>
              </p:nvSpPr>
              <p:spPr bwMode="auto">
                <a:xfrm flipV="1">
                  <a:off x="3359"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9" name="Line 1672"/>
                <p:cNvSpPr>
                  <a:spLocks noChangeShapeType="1"/>
                </p:cNvSpPr>
                <p:nvPr/>
              </p:nvSpPr>
              <p:spPr bwMode="auto">
                <a:xfrm flipV="1">
                  <a:off x="3359"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0" name="Line 1673"/>
                <p:cNvSpPr>
                  <a:spLocks noChangeShapeType="1"/>
                </p:cNvSpPr>
                <p:nvPr/>
              </p:nvSpPr>
              <p:spPr bwMode="auto">
                <a:xfrm flipV="1">
                  <a:off x="3359"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1" name="Line 1674"/>
                <p:cNvSpPr>
                  <a:spLocks noChangeShapeType="1"/>
                </p:cNvSpPr>
                <p:nvPr/>
              </p:nvSpPr>
              <p:spPr bwMode="auto">
                <a:xfrm flipV="1">
                  <a:off x="3359"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2" name="Line 1675"/>
                <p:cNvSpPr>
                  <a:spLocks noChangeShapeType="1"/>
                </p:cNvSpPr>
                <p:nvPr/>
              </p:nvSpPr>
              <p:spPr bwMode="auto">
                <a:xfrm flipV="1">
                  <a:off x="3359"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3" name="Line 1676"/>
                <p:cNvSpPr>
                  <a:spLocks noChangeShapeType="1"/>
                </p:cNvSpPr>
                <p:nvPr/>
              </p:nvSpPr>
              <p:spPr bwMode="auto">
                <a:xfrm flipV="1">
                  <a:off x="3359"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4" name="Line 1677"/>
                <p:cNvSpPr>
                  <a:spLocks noChangeShapeType="1"/>
                </p:cNvSpPr>
                <p:nvPr/>
              </p:nvSpPr>
              <p:spPr bwMode="auto">
                <a:xfrm flipV="1">
                  <a:off x="3359"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5" name="Line 1678"/>
                <p:cNvSpPr>
                  <a:spLocks noChangeShapeType="1"/>
                </p:cNvSpPr>
                <p:nvPr/>
              </p:nvSpPr>
              <p:spPr bwMode="auto">
                <a:xfrm flipV="1">
                  <a:off x="3359"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6" name="Line 1679"/>
                <p:cNvSpPr>
                  <a:spLocks noChangeShapeType="1"/>
                </p:cNvSpPr>
                <p:nvPr/>
              </p:nvSpPr>
              <p:spPr bwMode="auto">
                <a:xfrm flipV="1">
                  <a:off x="3359"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7" name="Line 1680"/>
                <p:cNvSpPr>
                  <a:spLocks noChangeShapeType="1"/>
                </p:cNvSpPr>
                <p:nvPr/>
              </p:nvSpPr>
              <p:spPr bwMode="auto">
                <a:xfrm flipV="1">
                  <a:off x="3359"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8" name="Line 1681"/>
                <p:cNvSpPr>
                  <a:spLocks noChangeShapeType="1"/>
                </p:cNvSpPr>
                <p:nvPr/>
              </p:nvSpPr>
              <p:spPr bwMode="auto">
                <a:xfrm flipV="1">
                  <a:off x="3359"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9" name="Line 1682"/>
                <p:cNvSpPr>
                  <a:spLocks noChangeShapeType="1"/>
                </p:cNvSpPr>
                <p:nvPr/>
              </p:nvSpPr>
              <p:spPr bwMode="auto">
                <a:xfrm flipV="1">
                  <a:off x="3359"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0" name="Line 1683"/>
                <p:cNvSpPr>
                  <a:spLocks noChangeShapeType="1"/>
                </p:cNvSpPr>
                <p:nvPr/>
              </p:nvSpPr>
              <p:spPr bwMode="auto">
                <a:xfrm flipV="1">
                  <a:off x="3359"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1" name="Line 1684"/>
                <p:cNvSpPr>
                  <a:spLocks noChangeShapeType="1"/>
                </p:cNvSpPr>
                <p:nvPr/>
              </p:nvSpPr>
              <p:spPr bwMode="auto">
                <a:xfrm flipV="1">
                  <a:off x="3359"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2" name="Line 1685"/>
                <p:cNvSpPr>
                  <a:spLocks noChangeShapeType="1"/>
                </p:cNvSpPr>
                <p:nvPr/>
              </p:nvSpPr>
              <p:spPr bwMode="auto">
                <a:xfrm flipV="1">
                  <a:off x="3359"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3" name="Line 1686"/>
                <p:cNvSpPr>
                  <a:spLocks noChangeShapeType="1"/>
                </p:cNvSpPr>
                <p:nvPr/>
              </p:nvSpPr>
              <p:spPr bwMode="auto">
                <a:xfrm flipV="1">
                  <a:off x="3359"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4" name="Line 1687"/>
                <p:cNvSpPr>
                  <a:spLocks noChangeShapeType="1"/>
                </p:cNvSpPr>
                <p:nvPr/>
              </p:nvSpPr>
              <p:spPr bwMode="auto">
                <a:xfrm flipV="1">
                  <a:off x="3359"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5" name="Line 1688"/>
                <p:cNvSpPr>
                  <a:spLocks noChangeShapeType="1"/>
                </p:cNvSpPr>
                <p:nvPr/>
              </p:nvSpPr>
              <p:spPr bwMode="auto">
                <a:xfrm flipV="1">
                  <a:off x="3359"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6" name="Line 1689"/>
                <p:cNvSpPr>
                  <a:spLocks noChangeShapeType="1"/>
                </p:cNvSpPr>
                <p:nvPr/>
              </p:nvSpPr>
              <p:spPr bwMode="auto">
                <a:xfrm flipV="1">
                  <a:off x="3359"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7" name="Line 1690"/>
                <p:cNvSpPr>
                  <a:spLocks noChangeShapeType="1"/>
                </p:cNvSpPr>
                <p:nvPr/>
              </p:nvSpPr>
              <p:spPr bwMode="auto">
                <a:xfrm flipV="1">
                  <a:off x="3359"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8" name="Line 1691"/>
                <p:cNvSpPr>
                  <a:spLocks noChangeShapeType="1"/>
                </p:cNvSpPr>
                <p:nvPr/>
              </p:nvSpPr>
              <p:spPr bwMode="auto">
                <a:xfrm flipV="1">
                  <a:off x="3359"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9" name="Line 1692"/>
                <p:cNvSpPr>
                  <a:spLocks noChangeShapeType="1"/>
                </p:cNvSpPr>
                <p:nvPr/>
              </p:nvSpPr>
              <p:spPr bwMode="auto">
                <a:xfrm flipV="1">
                  <a:off x="3359"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0" name="Line 1693"/>
                <p:cNvSpPr>
                  <a:spLocks noChangeShapeType="1"/>
                </p:cNvSpPr>
                <p:nvPr/>
              </p:nvSpPr>
              <p:spPr bwMode="auto">
                <a:xfrm flipV="1">
                  <a:off x="3359"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1" name="Line 1694"/>
                <p:cNvSpPr>
                  <a:spLocks noChangeShapeType="1"/>
                </p:cNvSpPr>
                <p:nvPr/>
              </p:nvSpPr>
              <p:spPr bwMode="auto">
                <a:xfrm flipV="1">
                  <a:off x="3359"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2" name="Line 1695"/>
                <p:cNvSpPr>
                  <a:spLocks noChangeShapeType="1"/>
                </p:cNvSpPr>
                <p:nvPr/>
              </p:nvSpPr>
              <p:spPr bwMode="auto">
                <a:xfrm flipV="1">
                  <a:off x="3359"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3" name="Line 1696"/>
                <p:cNvSpPr>
                  <a:spLocks noChangeShapeType="1"/>
                </p:cNvSpPr>
                <p:nvPr/>
              </p:nvSpPr>
              <p:spPr bwMode="auto">
                <a:xfrm flipV="1">
                  <a:off x="3359"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4" name="Line 1697"/>
                <p:cNvSpPr>
                  <a:spLocks noChangeShapeType="1"/>
                </p:cNvSpPr>
                <p:nvPr/>
              </p:nvSpPr>
              <p:spPr bwMode="auto">
                <a:xfrm flipV="1">
                  <a:off x="3359"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5" name="Line 1698"/>
                <p:cNvSpPr>
                  <a:spLocks noChangeShapeType="1"/>
                </p:cNvSpPr>
                <p:nvPr/>
              </p:nvSpPr>
              <p:spPr bwMode="auto">
                <a:xfrm flipV="1">
                  <a:off x="3359"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6" name="Line 1699"/>
                <p:cNvSpPr>
                  <a:spLocks noChangeShapeType="1"/>
                </p:cNvSpPr>
                <p:nvPr/>
              </p:nvSpPr>
              <p:spPr bwMode="auto">
                <a:xfrm flipV="1">
                  <a:off x="3359"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7" name="Line 1700"/>
                <p:cNvSpPr>
                  <a:spLocks noChangeShapeType="1"/>
                </p:cNvSpPr>
                <p:nvPr/>
              </p:nvSpPr>
              <p:spPr bwMode="auto">
                <a:xfrm flipV="1">
                  <a:off x="3359"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8" name="Line 1701"/>
                <p:cNvSpPr>
                  <a:spLocks noChangeShapeType="1"/>
                </p:cNvSpPr>
                <p:nvPr/>
              </p:nvSpPr>
              <p:spPr bwMode="auto">
                <a:xfrm flipV="1">
                  <a:off x="3359"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9" name="Line 1702"/>
                <p:cNvSpPr>
                  <a:spLocks noChangeShapeType="1"/>
                </p:cNvSpPr>
                <p:nvPr/>
              </p:nvSpPr>
              <p:spPr bwMode="auto">
                <a:xfrm flipV="1">
                  <a:off x="3359"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0" name="Line 1703"/>
                <p:cNvSpPr>
                  <a:spLocks noChangeShapeType="1"/>
                </p:cNvSpPr>
                <p:nvPr/>
              </p:nvSpPr>
              <p:spPr bwMode="auto">
                <a:xfrm flipV="1">
                  <a:off x="3359"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1" name="Line 1704"/>
                <p:cNvSpPr>
                  <a:spLocks noChangeShapeType="1"/>
                </p:cNvSpPr>
                <p:nvPr/>
              </p:nvSpPr>
              <p:spPr bwMode="auto">
                <a:xfrm flipV="1">
                  <a:off x="3359"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2" name="Line 1705"/>
                <p:cNvSpPr>
                  <a:spLocks noChangeShapeType="1"/>
                </p:cNvSpPr>
                <p:nvPr/>
              </p:nvSpPr>
              <p:spPr bwMode="auto">
                <a:xfrm flipV="1">
                  <a:off x="3359"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3" name="Line 1706"/>
                <p:cNvSpPr>
                  <a:spLocks noChangeShapeType="1"/>
                </p:cNvSpPr>
                <p:nvPr/>
              </p:nvSpPr>
              <p:spPr bwMode="auto">
                <a:xfrm flipV="1">
                  <a:off x="3359"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4" name="Line 1707"/>
                <p:cNvSpPr>
                  <a:spLocks noChangeShapeType="1"/>
                </p:cNvSpPr>
                <p:nvPr/>
              </p:nvSpPr>
              <p:spPr bwMode="auto">
                <a:xfrm flipV="1">
                  <a:off x="3359"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5" name="Line 1708"/>
                <p:cNvSpPr>
                  <a:spLocks noChangeShapeType="1"/>
                </p:cNvSpPr>
                <p:nvPr/>
              </p:nvSpPr>
              <p:spPr bwMode="auto">
                <a:xfrm flipV="1">
                  <a:off x="3359"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6" name="Line 1709"/>
                <p:cNvSpPr>
                  <a:spLocks noChangeShapeType="1"/>
                </p:cNvSpPr>
                <p:nvPr/>
              </p:nvSpPr>
              <p:spPr bwMode="auto">
                <a:xfrm flipV="1">
                  <a:off x="3359"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7" name="Line 1710"/>
                <p:cNvSpPr>
                  <a:spLocks noChangeShapeType="1"/>
                </p:cNvSpPr>
                <p:nvPr/>
              </p:nvSpPr>
              <p:spPr bwMode="auto">
                <a:xfrm flipV="1">
                  <a:off x="3359"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8" name="Line 1711"/>
                <p:cNvSpPr>
                  <a:spLocks noChangeShapeType="1"/>
                </p:cNvSpPr>
                <p:nvPr/>
              </p:nvSpPr>
              <p:spPr bwMode="auto">
                <a:xfrm flipV="1">
                  <a:off x="3359"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9" name="Line 1712"/>
                <p:cNvSpPr>
                  <a:spLocks noChangeShapeType="1"/>
                </p:cNvSpPr>
                <p:nvPr/>
              </p:nvSpPr>
              <p:spPr bwMode="auto">
                <a:xfrm flipV="1">
                  <a:off x="3359"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0" name="Line 1713"/>
                <p:cNvSpPr>
                  <a:spLocks noChangeShapeType="1"/>
                </p:cNvSpPr>
                <p:nvPr/>
              </p:nvSpPr>
              <p:spPr bwMode="auto">
                <a:xfrm flipV="1">
                  <a:off x="3359"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1" name="Line 1714"/>
                <p:cNvSpPr>
                  <a:spLocks noChangeShapeType="1"/>
                </p:cNvSpPr>
                <p:nvPr/>
              </p:nvSpPr>
              <p:spPr bwMode="auto">
                <a:xfrm flipV="1">
                  <a:off x="3359"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2" name="Line 1715"/>
                <p:cNvSpPr>
                  <a:spLocks noChangeShapeType="1"/>
                </p:cNvSpPr>
                <p:nvPr/>
              </p:nvSpPr>
              <p:spPr bwMode="auto">
                <a:xfrm flipV="1">
                  <a:off x="3359"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3" name="Line 1716"/>
                <p:cNvSpPr>
                  <a:spLocks noChangeShapeType="1"/>
                </p:cNvSpPr>
                <p:nvPr/>
              </p:nvSpPr>
              <p:spPr bwMode="auto">
                <a:xfrm flipV="1">
                  <a:off x="3359"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4" name="Line 1717"/>
                <p:cNvSpPr>
                  <a:spLocks noChangeShapeType="1"/>
                </p:cNvSpPr>
                <p:nvPr/>
              </p:nvSpPr>
              <p:spPr bwMode="auto">
                <a:xfrm flipV="1">
                  <a:off x="3359"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5" name="Line 1718"/>
                <p:cNvSpPr>
                  <a:spLocks noChangeShapeType="1"/>
                </p:cNvSpPr>
                <p:nvPr/>
              </p:nvSpPr>
              <p:spPr bwMode="auto">
                <a:xfrm flipV="1">
                  <a:off x="3359"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6" name="Line 1719"/>
                <p:cNvSpPr>
                  <a:spLocks noChangeShapeType="1"/>
                </p:cNvSpPr>
                <p:nvPr/>
              </p:nvSpPr>
              <p:spPr bwMode="auto">
                <a:xfrm flipV="1">
                  <a:off x="3359"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7" name="Line 1720"/>
                <p:cNvSpPr>
                  <a:spLocks noChangeShapeType="1"/>
                </p:cNvSpPr>
                <p:nvPr/>
              </p:nvSpPr>
              <p:spPr bwMode="auto">
                <a:xfrm flipV="1">
                  <a:off x="3359"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8" name="Line 1721"/>
                <p:cNvSpPr>
                  <a:spLocks noChangeShapeType="1"/>
                </p:cNvSpPr>
                <p:nvPr/>
              </p:nvSpPr>
              <p:spPr bwMode="auto">
                <a:xfrm flipV="1">
                  <a:off x="3359"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9" name="Line 1722"/>
                <p:cNvSpPr>
                  <a:spLocks noChangeShapeType="1"/>
                </p:cNvSpPr>
                <p:nvPr/>
              </p:nvSpPr>
              <p:spPr bwMode="auto">
                <a:xfrm flipV="1">
                  <a:off x="3359"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0" name="Line 1723"/>
                <p:cNvSpPr>
                  <a:spLocks noChangeShapeType="1"/>
                </p:cNvSpPr>
                <p:nvPr/>
              </p:nvSpPr>
              <p:spPr bwMode="auto">
                <a:xfrm flipV="1">
                  <a:off x="3359"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1" name="Line 1724"/>
                <p:cNvSpPr>
                  <a:spLocks noChangeShapeType="1"/>
                </p:cNvSpPr>
                <p:nvPr/>
              </p:nvSpPr>
              <p:spPr bwMode="auto">
                <a:xfrm flipV="1">
                  <a:off x="3359"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2" name="Line 1725"/>
                <p:cNvSpPr>
                  <a:spLocks noChangeShapeType="1"/>
                </p:cNvSpPr>
                <p:nvPr/>
              </p:nvSpPr>
              <p:spPr bwMode="auto">
                <a:xfrm flipV="1">
                  <a:off x="3996"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3" name="Line 1726"/>
                <p:cNvSpPr>
                  <a:spLocks noChangeShapeType="1"/>
                </p:cNvSpPr>
                <p:nvPr/>
              </p:nvSpPr>
              <p:spPr bwMode="auto">
                <a:xfrm flipV="1">
                  <a:off x="3996"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4" name="Line 1727"/>
                <p:cNvSpPr>
                  <a:spLocks noChangeShapeType="1"/>
                </p:cNvSpPr>
                <p:nvPr/>
              </p:nvSpPr>
              <p:spPr bwMode="auto">
                <a:xfrm flipV="1">
                  <a:off x="3996"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5" name="Line 1728"/>
                <p:cNvSpPr>
                  <a:spLocks noChangeShapeType="1"/>
                </p:cNvSpPr>
                <p:nvPr/>
              </p:nvSpPr>
              <p:spPr bwMode="auto">
                <a:xfrm flipV="1">
                  <a:off x="3996"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6" name="Line 1729"/>
                <p:cNvSpPr>
                  <a:spLocks noChangeShapeType="1"/>
                </p:cNvSpPr>
                <p:nvPr/>
              </p:nvSpPr>
              <p:spPr bwMode="auto">
                <a:xfrm flipV="1">
                  <a:off x="3996"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7" name="Line 1730"/>
                <p:cNvSpPr>
                  <a:spLocks noChangeShapeType="1"/>
                </p:cNvSpPr>
                <p:nvPr/>
              </p:nvSpPr>
              <p:spPr bwMode="auto">
                <a:xfrm flipV="1">
                  <a:off x="3996"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8" name="Line 1731"/>
                <p:cNvSpPr>
                  <a:spLocks noChangeShapeType="1"/>
                </p:cNvSpPr>
                <p:nvPr/>
              </p:nvSpPr>
              <p:spPr bwMode="auto">
                <a:xfrm flipV="1">
                  <a:off x="3996"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9" name="Line 1732"/>
                <p:cNvSpPr>
                  <a:spLocks noChangeShapeType="1"/>
                </p:cNvSpPr>
                <p:nvPr/>
              </p:nvSpPr>
              <p:spPr bwMode="auto">
                <a:xfrm flipV="1">
                  <a:off x="3996"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0" name="Line 1733"/>
                <p:cNvSpPr>
                  <a:spLocks noChangeShapeType="1"/>
                </p:cNvSpPr>
                <p:nvPr/>
              </p:nvSpPr>
              <p:spPr bwMode="auto">
                <a:xfrm flipV="1">
                  <a:off x="3996"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1" name="Line 1734"/>
                <p:cNvSpPr>
                  <a:spLocks noChangeShapeType="1"/>
                </p:cNvSpPr>
                <p:nvPr/>
              </p:nvSpPr>
              <p:spPr bwMode="auto">
                <a:xfrm flipV="1">
                  <a:off x="3996"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2" name="Line 1735"/>
                <p:cNvSpPr>
                  <a:spLocks noChangeShapeType="1"/>
                </p:cNvSpPr>
                <p:nvPr/>
              </p:nvSpPr>
              <p:spPr bwMode="auto">
                <a:xfrm flipV="1">
                  <a:off x="3996"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3" name="Line 1736"/>
                <p:cNvSpPr>
                  <a:spLocks noChangeShapeType="1"/>
                </p:cNvSpPr>
                <p:nvPr/>
              </p:nvSpPr>
              <p:spPr bwMode="auto">
                <a:xfrm flipV="1">
                  <a:off x="3996"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4" name="Line 1737"/>
                <p:cNvSpPr>
                  <a:spLocks noChangeShapeType="1"/>
                </p:cNvSpPr>
                <p:nvPr/>
              </p:nvSpPr>
              <p:spPr bwMode="auto">
                <a:xfrm flipV="1">
                  <a:off x="3996"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5" name="Line 1738"/>
                <p:cNvSpPr>
                  <a:spLocks noChangeShapeType="1"/>
                </p:cNvSpPr>
                <p:nvPr/>
              </p:nvSpPr>
              <p:spPr bwMode="auto">
                <a:xfrm flipV="1">
                  <a:off x="3996"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6" name="Line 1739"/>
                <p:cNvSpPr>
                  <a:spLocks noChangeShapeType="1"/>
                </p:cNvSpPr>
                <p:nvPr/>
              </p:nvSpPr>
              <p:spPr bwMode="auto">
                <a:xfrm flipV="1">
                  <a:off x="3996"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7" name="Line 1740"/>
                <p:cNvSpPr>
                  <a:spLocks noChangeShapeType="1"/>
                </p:cNvSpPr>
                <p:nvPr/>
              </p:nvSpPr>
              <p:spPr bwMode="auto">
                <a:xfrm flipV="1">
                  <a:off x="3996"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8" name="Line 1741"/>
                <p:cNvSpPr>
                  <a:spLocks noChangeShapeType="1"/>
                </p:cNvSpPr>
                <p:nvPr/>
              </p:nvSpPr>
              <p:spPr bwMode="auto">
                <a:xfrm flipV="1">
                  <a:off x="3996"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9" name="Line 1742"/>
                <p:cNvSpPr>
                  <a:spLocks noChangeShapeType="1"/>
                </p:cNvSpPr>
                <p:nvPr/>
              </p:nvSpPr>
              <p:spPr bwMode="auto">
                <a:xfrm flipV="1">
                  <a:off x="3996"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0" name="Line 1743"/>
                <p:cNvSpPr>
                  <a:spLocks noChangeShapeType="1"/>
                </p:cNvSpPr>
                <p:nvPr/>
              </p:nvSpPr>
              <p:spPr bwMode="auto">
                <a:xfrm flipV="1">
                  <a:off x="3996"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1" name="Line 1744"/>
                <p:cNvSpPr>
                  <a:spLocks noChangeShapeType="1"/>
                </p:cNvSpPr>
                <p:nvPr/>
              </p:nvSpPr>
              <p:spPr bwMode="auto">
                <a:xfrm flipV="1">
                  <a:off x="3996"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2" name="Line 1745"/>
                <p:cNvSpPr>
                  <a:spLocks noChangeShapeType="1"/>
                </p:cNvSpPr>
                <p:nvPr/>
              </p:nvSpPr>
              <p:spPr bwMode="auto">
                <a:xfrm flipV="1">
                  <a:off x="3996"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3" name="Line 1746"/>
                <p:cNvSpPr>
                  <a:spLocks noChangeShapeType="1"/>
                </p:cNvSpPr>
                <p:nvPr/>
              </p:nvSpPr>
              <p:spPr bwMode="auto">
                <a:xfrm flipV="1">
                  <a:off x="3996"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4" name="Line 1747"/>
                <p:cNvSpPr>
                  <a:spLocks noChangeShapeType="1"/>
                </p:cNvSpPr>
                <p:nvPr/>
              </p:nvSpPr>
              <p:spPr bwMode="auto">
                <a:xfrm flipV="1">
                  <a:off x="3996"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5" name="Line 1748"/>
                <p:cNvSpPr>
                  <a:spLocks noChangeShapeType="1"/>
                </p:cNvSpPr>
                <p:nvPr/>
              </p:nvSpPr>
              <p:spPr bwMode="auto">
                <a:xfrm flipV="1">
                  <a:off x="3996"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6" name="Line 1749"/>
                <p:cNvSpPr>
                  <a:spLocks noChangeShapeType="1"/>
                </p:cNvSpPr>
                <p:nvPr/>
              </p:nvSpPr>
              <p:spPr bwMode="auto">
                <a:xfrm flipV="1">
                  <a:off x="3996"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7" name="Line 1750"/>
                <p:cNvSpPr>
                  <a:spLocks noChangeShapeType="1"/>
                </p:cNvSpPr>
                <p:nvPr/>
              </p:nvSpPr>
              <p:spPr bwMode="auto">
                <a:xfrm flipV="1">
                  <a:off x="3996"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8" name="Line 1751"/>
                <p:cNvSpPr>
                  <a:spLocks noChangeShapeType="1"/>
                </p:cNvSpPr>
                <p:nvPr/>
              </p:nvSpPr>
              <p:spPr bwMode="auto">
                <a:xfrm flipV="1">
                  <a:off x="3996"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9" name="Line 1752"/>
                <p:cNvSpPr>
                  <a:spLocks noChangeShapeType="1"/>
                </p:cNvSpPr>
                <p:nvPr/>
              </p:nvSpPr>
              <p:spPr bwMode="auto">
                <a:xfrm flipV="1">
                  <a:off x="3996"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0" name="Line 1753"/>
                <p:cNvSpPr>
                  <a:spLocks noChangeShapeType="1"/>
                </p:cNvSpPr>
                <p:nvPr/>
              </p:nvSpPr>
              <p:spPr bwMode="auto">
                <a:xfrm flipV="1">
                  <a:off x="3996"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1" name="Line 1754"/>
                <p:cNvSpPr>
                  <a:spLocks noChangeShapeType="1"/>
                </p:cNvSpPr>
                <p:nvPr/>
              </p:nvSpPr>
              <p:spPr bwMode="auto">
                <a:xfrm flipV="1">
                  <a:off x="3996"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2" name="Line 1755"/>
                <p:cNvSpPr>
                  <a:spLocks noChangeShapeType="1"/>
                </p:cNvSpPr>
                <p:nvPr/>
              </p:nvSpPr>
              <p:spPr bwMode="auto">
                <a:xfrm flipV="1">
                  <a:off x="3996"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3" name="Line 1756"/>
                <p:cNvSpPr>
                  <a:spLocks noChangeShapeType="1"/>
                </p:cNvSpPr>
                <p:nvPr/>
              </p:nvSpPr>
              <p:spPr bwMode="auto">
                <a:xfrm flipV="1">
                  <a:off x="3996"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4" name="Line 1757"/>
                <p:cNvSpPr>
                  <a:spLocks noChangeShapeType="1"/>
                </p:cNvSpPr>
                <p:nvPr/>
              </p:nvSpPr>
              <p:spPr bwMode="auto">
                <a:xfrm flipV="1">
                  <a:off x="3996"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5" name="Line 1758"/>
                <p:cNvSpPr>
                  <a:spLocks noChangeShapeType="1"/>
                </p:cNvSpPr>
                <p:nvPr/>
              </p:nvSpPr>
              <p:spPr bwMode="auto">
                <a:xfrm flipV="1">
                  <a:off x="3996"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6" name="Line 1759"/>
                <p:cNvSpPr>
                  <a:spLocks noChangeShapeType="1"/>
                </p:cNvSpPr>
                <p:nvPr/>
              </p:nvSpPr>
              <p:spPr bwMode="auto">
                <a:xfrm flipV="1">
                  <a:off x="3996"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7" name="Line 1760"/>
                <p:cNvSpPr>
                  <a:spLocks noChangeShapeType="1"/>
                </p:cNvSpPr>
                <p:nvPr/>
              </p:nvSpPr>
              <p:spPr bwMode="auto">
                <a:xfrm flipV="1">
                  <a:off x="3996"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8" name="Line 1761"/>
                <p:cNvSpPr>
                  <a:spLocks noChangeShapeType="1"/>
                </p:cNvSpPr>
                <p:nvPr/>
              </p:nvSpPr>
              <p:spPr bwMode="auto">
                <a:xfrm flipV="1">
                  <a:off x="3996"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9" name="Line 1762"/>
                <p:cNvSpPr>
                  <a:spLocks noChangeShapeType="1"/>
                </p:cNvSpPr>
                <p:nvPr/>
              </p:nvSpPr>
              <p:spPr bwMode="auto">
                <a:xfrm flipV="1">
                  <a:off x="3996"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0" name="Line 1763"/>
                <p:cNvSpPr>
                  <a:spLocks noChangeShapeType="1"/>
                </p:cNvSpPr>
                <p:nvPr/>
              </p:nvSpPr>
              <p:spPr bwMode="auto">
                <a:xfrm flipV="1">
                  <a:off x="3996"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1" name="Line 1764"/>
                <p:cNvSpPr>
                  <a:spLocks noChangeShapeType="1"/>
                </p:cNvSpPr>
                <p:nvPr/>
              </p:nvSpPr>
              <p:spPr bwMode="auto">
                <a:xfrm flipV="1">
                  <a:off x="3996"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2" name="Line 1765"/>
                <p:cNvSpPr>
                  <a:spLocks noChangeShapeType="1"/>
                </p:cNvSpPr>
                <p:nvPr/>
              </p:nvSpPr>
              <p:spPr bwMode="auto">
                <a:xfrm flipV="1">
                  <a:off x="3996"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3" name="Line 1766"/>
                <p:cNvSpPr>
                  <a:spLocks noChangeShapeType="1"/>
                </p:cNvSpPr>
                <p:nvPr/>
              </p:nvSpPr>
              <p:spPr bwMode="auto">
                <a:xfrm flipV="1">
                  <a:off x="3996"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4" name="Line 1767"/>
                <p:cNvSpPr>
                  <a:spLocks noChangeShapeType="1"/>
                </p:cNvSpPr>
                <p:nvPr/>
              </p:nvSpPr>
              <p:spPr bwMode="auto">
                <a:xfrm flipV="1">
                  <a:off x="3996"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5" name="Line 1768"/>
                <p:cNvSpPr>
                  <a:spLocks noChangeShapeType="1"/>
                </p:cNvSpPr>
                <p:nvPr/>
              </p:nvSpPr>
              <p:spPr bwMode="auto">
                <a:xfrm flipV="1">
                  <a:off x="3996"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6" name="Line 1769"/>
                <p:cNvSpPr>
                  <a:spLocks noChangeShapeType="1"/>
                </p:cNvSpPr>
                <p:nvPr/>
              </p:nvSpPr>
              <p:spPr bwMode="auto">
                <a:xfrm flipV="1">
                  <a:off x="3996"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7" name="Line 1770"/>
                <p:cNvSpPr>
                  <a:spLocks noChangeShapeType="1"/>
                </p:cNvSpPr>
                <p:nvPr/>
              </p:nvSpPr>
              <p:spPr bwMode="auto">
                <a:xfrm flipV="1">
                  <a:off x="3996"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8" name="Line 1771"/>
                <p:cNvSpPr>
                  <a:spLocks noChangeShapeType="1"/>
                </p:cNvSpPr>
                <p:nvPr/>
              </p:nvSpPr>
              <p:spPr bwMode="auto">
                <a:xfrm flipV="1">
                  <a:off x="3996"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9" name="Line 1772"/>
                <p:cNvSpPr>
                  <a:spLocks noChangeShapeType="1"/>
                </p:cNvSpPr>
                <p:nvPr/>
              </p:nvSpPr>
              <p:spPr bwMode="auto">
                <a:xfrm flipV="1">
                  <a:off x="3996"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0" name="Line 1773"/>
                <p:cNvSpPr>
                  <a:spLocks noChangeShapeType="1"/>
                </p:cNvSpPr>
                <p:nvPr/>
              </p:nvSpPr>
              <p:spPr bwMode="auto">
                <a:xfrm flipV="1">
                  <a:off x="3996"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1" name="Line 1774"/>
                <p:cNvSpPr>
                  <a:spLocks noChangeShapeType="1"/>
                </p:cNvSpPr>
                <p:nvPr/>
              </p:nvSpPr>
              <p:spPr bwMode="auto">
                <a:xfrm flipV="1">
                  <a:off x="3996"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2" name="Line 1775"/>
                <p:cNvSpPr>
                  <a:spLocks noChangeShapeType="1"/>
                </p:cNvSpPr>
                <p:nvPr/>
              </p:nvSpPr>
              <p:spPr bwMode="auto">
                <a:xfrm flipV="1">
                  <a:off x="3996"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3" name="Line 1776"/>
                <p:cNvSpPr>
                  <a:spLocks noChangeShapeType="1"/>
                </p:cNvSpPr>
                <p:nvPr/>
              </p:nvSpPr>
              <p:spPr bwMode="auto">
                <a:xfrm flipV="1">
                  <a:off x="3996"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4" name="Line 1777"/>
                <p:cNvSpPr>
                  <a:spLocks noChangeShapeType="1"/>
                </p:cNvSpPr>
                <p:nvPr/>
              </p:nvSpPr>
              <p:spPr bwMode="auto">
                <a:xfrm flipV="1">
                  <a:off x="3996"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5" name="Line 1778"/>
                <p:cNvSpPr>
                  <a:spLocks noChangeShapeType="1"/>
                </p:cNvSpPr>
                <p:nvPr/>
              </p:nvSpPr>
              <p:spPr bwMode="auto">
                <a:xfrm flipV="1">
                  <a:off x="3996"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6" name="Line 1779"/>
                <p:cNvSpPr>
                  <a:spLocks noChangeShapeType="1"/>
                </p:cNvSpPr>
                <p:nvPr/>
              </p:nvSpPr>
              <p:spPr bwMode="auto">
                <a:xfrm flipV="1">
                  <a:off x="3996"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7" name="Line 1780"/>
                <p:cNvSpPr>
                  <a:spLocks noChangeShapeType="1"/>
                </p:cNvSpPr>
                <p:nvPr/>
              </p:nvSpPr>
              <p:spPr bwMode="auto">
                <a:xfrm flipV="1">
                  <a:off x="3996"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8" name="Line 1781"/>
                <p:cNvSpPr>
                  <a:spLocks noChangeShapeType="1"/>
                </p:cNvSpPr>
                <p:nvPr/>
              </p:nvSpPr>
              <p:spPr bwMode="auto">
                <a:xfrm flipV="1">
                  <a:off x="3996"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9" name="Line 1782"/>
                <p:cNvSpPr>
                  <a:spLocks noChangeShapeType="1"/>
                </p:cNvSpPr>
                <p:nvPr/>
              </p:nvSpPr>
              <p:spPr bwMode="auto">
                <a:xfrm flipV="1">
                  <a:off x="3996"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0" name="Line 1783"/>
                <p:cNvSpPr>
                  <a:spLocks noChangeShapeType="1"/>
                </p:cNvSpPr>
                <p:nvPr/>
              </p:nvSpPr>
              <p:spPr bwMode="auto">
                <a:xfrm flipV="1">
                  <a:off x="3996"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1" name="Line 1784"/>
                <p:cNvSpPr>
                  <a:spLocks noChangeShapeType="1"/>
                </p:cNvSpPr>
                <p:nvPr/>
              </p:nvSpPr>
              <p:spPr bwMode="auto">
                <a:xfrm flipV="1">
                  <a:off x="3996"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2" name="Line 1785"/>
                <p:cNvSpPr>
                  <a:spLocks noChangeShapeType="1"/>
                </p:cNvSpPr>
                <p:nvPr/>
              </p:nvSpPr>
              <p:spPr bwMode="auto">
                <a:xfrm flipV="1">
                  <a:off x="3996"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3" name="Line 1786"/>
                <p:cNvSpPr>
                  <a:spLocks noChangeShapeType="1"/>
                </p:cNvSpPr>
                <p:nvPr/>
              </p:nvSpPr>
              <p:spPr bwMode="auto">
                <a:xfrm flipV="1">
                  <a:off x="3996"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4" name="Line 1787"/>
                <p:cNvSpPr>
                  <a:spLocks noChangeShapeType="1"/>
                </p:cNvSpPr>
                <p:nvPr/>
              </p:nvSpPr>
              <p:spPr bwMode="auto">
                <a:xfrm flipV="1">
                  <a:off x="3996"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5" name="Line 1788"/>
                <p:cNvSpPr>
                  <a:spLocks noChangeShapeType="1"/>
                </p:cNvSpPr>
                <p:nvPr/>
              </p:nvSpPr>
              <p:spPr bwMode="auto">
                <a:xfrm flipV="1">
                  <a:off x="3996"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6" name="Line 1789"/>
                <p:cNvSpPr>
                  <a:spLocks noChangeShapeType="1"/>
                </p:cNvSpPr>
                <p:nvPr/>
              </p:nvSpPr>
              <p:spPr bwMode="auto">
                <a:xfrm flipV="1">
                  <a:off x="3996"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7" name="Line 1790"/>
                <p:cNvSpPr>
                  <a:spLocks noChangeShapeType="1"/>
                </p:cNvSpPr>
                <p:nvPr/>
              </p:nvSpPr>
              <p:spPr bwMode="auto">
                <a:xfrm flipV="1">
                  <a:off x="3996"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8" name="Line 1791"/>
                <p:cNvSpPr>
                  <a:spLocks noChangeShapeType="1"/>
                </p:cNvSpPr>
                <p:nvPr/>
              </p:nvSpPr>
              <p:spPr bwMode="auto">
                <a:xfrm flipV="1">
                  <a:off x="3996"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9" name="Line 1792"/>
                <p:cNvSpPr>
                  <a:spLocks noChangeShapeType="1"/>
                </p:cNvSpPr>
                <p:nvPr/>
              </p:nvSpPr>
              <p:spPr bwMode="auto">
                <a:xfrm flipV="1">
                  <a:off x="3996"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0" name="Line 1793"/>
                <p:cNvSpPr>
                  <a:spLocks noChangeShapeType="1"/>
                </p:cNvSpPr>
                <p:nvPr/>
              </p:nvSpPr>
              <p:spPr bwMode="auto">
                <a:xfrm flipV="1">
                  <a:off x="3996"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1" name="Line 1794"/>
                <p:cNvSpPr>
                  <a:spLocks noChangeShapeType="1"/>
                </p:cNvSpPr>
                <p:nvPr/>
              </p:nvSpPr>
              <p:spPr bwMode="auto">
                <a:xfrm flipV="1">
                  <a:off x="3996"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2" name="Line 1795"/>
                <p:cNvSpPr>
                  <a:spLocks noChangeShapeType="1"/>
                </p:cNvSpPr>
                <p:nvPr/>
              </p:nvSpPr>
              <p:spPr bwMode="auto">
                <a:xfrm flipV="1">
                  <a:off x="3996"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3" name="Line 1796"/>
                <p:cNvSpPr>
                  <a:spLocks noChangeShapeType="1"/>
                </p:cNvSpPr>
                <p:nvPr/>
              </p:nvSpPr>
              <p:spPr bwMode="auto">
                <a:xfrm flipV="1">
                  <a:off x="3996"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4" name="Line 1797"/>
                <p:cNvSpPr>
                  <a:spLocks noChangeShapeType="1"/>
                </p:cNvSpPr>
                <p:nvPr/>
              </p:nvSpPr>
              <p:spPr bwMode="auto">
                <a:xfrm flipV="1">
                  <a:off x="3996"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5" name="Line 1798"/>
                <p:cNvSpPr>
                  <a:spLocks noChangeShapeType="1"/>
                </p:cNvSpPr>
                <p:nvPr/>
              </p:nvSpPr>
              <p:spPr bwMode="auto">
                <a:xfrm flipV="1">
                  <a:off x="3996"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6" name="Line 1799"/>
                <p:cNvSpPr>
                  <a:spLocks noChangeShapeType="1"/>
                </p:cNvSpPr>
                <p:nvPr/>
              </p:nvSpPr>
              <p:spPr bwMode="auto">
                <a:xfrm flipV="1">
                  <a:off x="3996"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7" name="Line 1800"/>
                <p:cNvSpPr>
                  <a:spLocks noChangeShapeType="1"/>
                </p:cNvSpPr>
                <p:nvPr/>
              </p:nvSpPr>
              <p:spPr bwMode="auto">
                <a:xfrm flipV="1">
                  <a:off x="3996"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8" name="Line 1801"/>
                <p:cNvSpPr>
                  <a:spLocks noChangeShapeType="1"/>
                </p:cNvSpPr>
                <p:nvPr/>
              </p:nvSpPr>
              <p:spPr bwMode="auto">
                <a:xfrm flipV="1">
                  <a:off x="3996"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9" name="Line 1802"/>
                <p:cNvSpPr>
                  <a:spLocks noChangeShapeType="1"/>
                </p:cNvSpPr>
                <p:nvPr/>
              </p:nvSpPr>
              <p:spPr bwMode="auto">
                <a:xfrm flipV="1">
                  <a:off x="3996"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0" name="Line 1803"/>
                <p:cNvSpPr>
                  <a:spLocks noChangeShapeType="1"/>
                </p:cNvSpPr>
                <p:nvPr/>
              </p:nvSpPr>
              <p:spPr bwMode="auto">
                <a:xfrm flipV="1">
                  <a:off x="3996"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1" name="Line 1804"/>
                <p:cNvSpPr>
                  <a:spLocks noChangeShapeType="1"/>
                </p:cNvSpPr>
                <p:nvPr/>
              </p:nvSpPr>
              <p:spPr bwMode="auto">
                <a:xfrm flipV="1">
                  <a:off x="3996"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2" name="Line 1805"/>
                <p:cNvSpPr>
                  <a:spLocks noChangeShapeType="1"/>
                </p:cNvSpPr>
                <p:nvPr/>
              </p:nvSpPr>
              <p:spPr bwMode="auto">
                <a:xfrm flipV="1">
                  <a:off x="3996"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3" name="Line 1806"/>
                <p:cNvSpPr>
                  <a:spLocks noChangeShapeType="1"/>
                </p:cNvSpPr>
                <p:nvPr/>
              </p:nvSpPr>
              <p:spPr bwMode="auto">
                <a:xfrm flipV="1">
                  <a:off x="3996"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4" name="Line 1807"/>
                <p:cNvSpPr>
                  <a:spLocks noChangeShapeType="1"/>
                </p:cNvSpPr>
                <p:nvPr/>
              </p:nvSpPr>
              <p:spPr bwMode="auto">
                <a:xfrm flipV="1">
                  <a:off x="3996"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5" name="Line 1808"/>
                <p:cNvSpPr>
                  <a:spLocks noChangeShapeType="1"/>
                </p:cNvSpPr>
                <p:nvPr/>
              </p:nvSpPr>
              <p:spPr bwMode="auto">
                <a:xfrm flipV="1">
                  <a:off x="3996"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6" name="Line 1809"/>
                <p:cNvSpPr>
                  <a:spLocks noChangeShapeType="1"/>
                </p:cNvSpPr>
                <p:nvPr/>
              </p:nvSpPr>
              <p:spPr bwMode="auto">
                <a:xfrm flipV="1">
                  <a:off x="3996"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7" name="Line 1810"/>
                <p:cNvSpPr>
                  <a:spLocks noChangeShapeType="1"/>
                </p:cNvSpPr>
                <p:nvPr/>
              </p:nvSpPr>
              <p:spPr bwMode="auto">
                <a:xfrm flipV="1">
                  <a:off x="3996"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8" name="Line 1811"/>
                <p:cNvSpPr>
                  <a:spLocks noChangeShapeType="1"/>
                </p:cNvSpPr>
                <p:nvPr/>
              </p:nvSpPr>
              <p:spPr bwMode="auto">
                <a:xfrm flipV="1">
                  <a:off x="3996"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9" name="Line 1812"/>
                <p:cNvSpPr>
                  <a:spLocks noChangeShapeType="1"/>
                </p:cNvSpPr>
                <p:nvPr/>
              </p:nvSpPr>
              <p:spPr bwMode="auto">
                <a:xfrm flipV="1">
                  <a:off x="3996"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3" name="Group 2014"/>
              <p:cNvGrpSpPr>
                <a:grpSpLocks/>
              </p:cNvGrpSpPr>
              <p:nvPr/>
            </p:nvGrpSpPr>
            <p:grpSpPr bwMode="auto">
              <a:xfrm>
                <a:off x="6343650" y="1050925"/>
                <a:ext cx="0" cy="2606675"/>
                <a:chOff x="3996" y="662"/>
                <a:chExt cx="0" cy="1642"/>
              </a:xfrm>
            </p:grpSpPr>
            <p:sp>
              <p:nvSpPr>
                <p:cNvPr id="14300" name="Line 1814"/>
                <p:cNvSpPr>
                  <a:spLocks noChangeShapeType="1"/>
                </p:cNvSpPr>
                <p:nvPr/>
              </p:nvSpPr>
              <p:spPr bwMode="auto">
                <a:xfrm flipV="1">
                  <a:off x="3996"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1" name="Line 1815"/>
                <p:cNvSpPr>
                  <a:spLocks noChangeShapeType="1"/>
                </p:cNvSpPr>
                <p:nvPr/>
              </p:nvSpPr>
              <p:spPr bwMode="auto">
                <a:xfrm flipV="1">
                  <a:off x="3996"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2" name="Line 1816"/>
                <p:cNvSpPr>
                  <a:spLocks noChangeShapeType="1"/>
                </p:cNvSpPr>
                <p:nvPr/>
              </p:nvSpPr>
              <p:spPr bwMode="auto">
                <a:xfrm flipV="1">
                  <a:off x="3996"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3" name="Line 1817"/>
                <p:cNvSpPr>
                  <a:spLocks noChangeShapeType="1"/>
                </p:cNvSpPr>
                <p:nvPr/>
              </p:nvSpPr>
              <p:spPr bwMode="auto">
                <a:xfrm flipV="1">
                  <a:off x="3996"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4" name="Line 1818"/>
                <p:cNvSpPr>
                  <a:spLocks noChangeShapeType="1"/>
                </p:cNvSpPr>
                <p:nvPr/>
              </p:nvSpPr>
              <p:spPr bwMode="auto">
                <a:xfrm flipV="1">
                  <a:off x="3996"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5" name="Line 1819"/>
                <p:cNvSpPr>
                  <a:spLocks noChangeShapeType="1"/>
                </p:cNvSpPr>
                <p:nvPr/>
              </p:nvSpPr>
              <p:spPr bwMode="auto">
                <a:xfrm flipV="1">
                  <a:off x="3996"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6" name="Line 1820"/>
                <p:cNvSpPr>
                  <a:spLocks noChangeShapeType="1"/>
                </p:cNvSpPr>
                <p:nvPr/>
              </p:nvSpPr>
              <p:spPr bwMode="auto">
                <a:xfrm flipV="1">
                  <a:off x="3996"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7" name="Line 1821"/>
                <p:cNvSpPr>
                  <a:spLocks noChangeShapeType="1"/>
                </p:cNvSpPr>
                <p:nvPr/>
              </p:nvSpPr>
              <p:spPr bwMode="auto">
                <a:xfrm flipV="1">
                  <a:off x="3996"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8" name="Line 1822"/>
                <p:cNvSpPr>
                  <a:spLocks noChangeShapeType="1"/>
                </p:cNvSpPr>
                <p:nvPr/>
              </p:nvSpPr>
              <p:spPr bwMode="auto">
                <a:xfrm flipV="1">
                  <a:off x="3996"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9" name="Line 1823"/>
                <p:cNvSpPr>
                  <a:spLocks noChangeShapeType="1"/>
                </p:cNvSpPr>
                <p:nvPr/>
              </p:nvSpPr>
              <p:spPr bwMode="auto">
                <a:xfrm flipV="1">
                  <a:off x="3996"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0" name="Line 1824"/>
                <p:cNvSpPr>
                  <a:spLocks noChangeShapeType="1"/>
                </p:cNvSpPr>
                <p:nvPr/>
              </p:nvSpPr>
              <p:spPr bwMode="auto">
                <a:xfrm flipV="1">
                  <a:off x="3996"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1" name="Line 1825"/>
                <p:cNvSpPr>
                  <a:spLocks noChangeShapeType="1"/>
                </p:cNvSpPr>
                <p:nvPr/>
              </p:nvSpPr>
              <p:spPr bwMode="auto">
                <a:xfrm flipV="1">
                  <a:off x="3996"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2" name="Line 1826"/>
                <p:cNvSpPr>
                  <a:spLocks noChangeShapeType="1"/>
                </p:cNvSpPr>
                <p:nvPr/>
              </p:nvSpPr>
              <p:spPr bwMode="auto">
                <a:xfrm flipV="1">
                  <a:off x="3996"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3" name="Line 1827"/>
                <p:cNvSpPr>
                  <a:spLocks noChangeShapeType="1"/>
                </p:cNvSpPr>
                <p:nvPr/>
              </p:nvSpPr>
              <p:spPr bwMode="auto">
                <a:xfrm flipV="1">
                  <a:off x="3996"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4" name="Line 1828"/>
                <p:cNvSpPr>
                  <a:spLocks noChangeShapeType="1"/>
                </p:cNvSpPr>
                <p:nvPr/>
              </p:nvSpPr>
              <p:spPr bwMode="auto">
                <a:xfrm flipV="1">
                  <a:off x="3996"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5" name="Line 1829"/>
                <p:cNvSpPr>
                  <a:spLocks noChangeShapeType="1"/>
                </p:cNvSpPr>
                <p:nvPr/>
              </p:nvSpPr>
              <p:spPr bwMode="auto">
                <a:xfrm flipV="1">
                  <a:off x="3996"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6" name="Line 1830"/>
                <p:cNvSpPr>
                  <a:spLocks noChangeShapeType="1"/>
                </p:cNvSpPr>
                <p:nvPr/>
              </p:nvSpPr>
              <p:spPr bwMode="auto">
                <a:xfrm flipV="1">
                  <a:off x="3996"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7" name="Line 1831"/>
                <p:cNvSpPr>
                  <a:spLocks noChangeShapeType="1"/>
                </p:cNvSpPr>
                <p:nvPr/>
              </p:nvSpPr>
              <p:spPr bwMode="auto">
                <a:xfrm flipV="1">
                  <a:off x="3996"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8" name="Line 1832"/>
                <p:cNvSpPr>
                  <a:spLocks noChangeShapeType="1"/>
                </p:cNvSpPr>
                <p:nvPr/>
              </p:nvSpPr>
              <p:spPr bwMode="auto">
                <a:xfrm flipV="1">
                  <a:off x="3996"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9" name="Line 1833"/>
                <p:cNvSpPr>
                  <a:spLocks noChangeShapeType="1"/>
                </p:cNvSpPr>
                <p:nvPr/>
              </p:nvSpPr>
              <p:spPr bwMode="auto">
                <a:xfrm flipV="1">
                  <a:off x="3996"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0" name="Line 1834"/>
                <p:cNvSpPr>
                  <a:spLocks noChangeShapeType="1"/>
                </p:cNvSpPr>
                <p:nvPr/>
              </p:nvSpPr>
              <p:spPr bwMode="auto">
                <a:xfrm flipV="1">
                  <a:off x="3996"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1" name="Line 1835"/>
                <p:cNvSpPr>
                  <a:spLocks noChangeShapeType="1"/>
                </p:cNvSpPr>
                <p:nvPr/>
              </p:nvSpPr>
              <p:spPr bwMode="auto">
                <a:xfrm flipV="1">
                  <a:off x="3996"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2" name="Line 1836"/>
                <p:cNvSpPr>
                  <a:spLocks noChangeShapeType="1"/>
                </p:cNvSpPr>
                <p:nvPr/>
              </p:nvSpPr>
              <p:spPr bwMode="auto">
                <a:xfrm flipV="1">
                  <a:off x="3996"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3" name="Line 1837"/>
                <p:cNvSpPr>
                  <a:spLocks noChangeShapeType="1"/>
                </p:cNvSpPr>
                <p:nvPr/>
              </p:nvSpPr>
              <p:spPr bwMode="auto">
                <a:xfrm flipV="1">
                  <a:off x="3996"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4" name="Line 1838"/>
                <p:cNvSpPr>
                  <a:spLocks noChangeShapeType="1"/>
                </p:cNvSpPr>
                <p:nvPr/>
              </p:nvSpPr>
              <p:spPr bwMode="auto">
                <a:xfrm flipV="1">
                  <a:off x="3996"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5" name="Line 1839"/>
                <p:cNvSpPr>
                  <a:spLocks noChangeShapeType="1"/>
                </p:cNvSpPr>
                <p:nvPr/>
              </p:nvSpPr>
              <p:spPr bwMode="auto">
                <a:xfrm flipV="1">
                  <a:off x="3996"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6" name="Line 1840"/>
                <p:cNvSpPr>
                  <a:spLocks noChangeShapeType="1"/>
                </p:cNvSpPr>
                <p:nvPr/>
              </p:nvSpPr>
              <p:spPr bwMode="auto">
                <a:xfrm flipV="1">
                  <a:off x="3996"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7" name="Line 1841"/>
                <p:cNvSpPr>
                  <a:spLocks noChangeShapeType="1"/>
                </p:cNvSpPr>
                <p:nvPr/>
              </p:nvSpPr>
              <p:spPr bwMode="auto">
                <a:xfrm flipV="1">
                  <a:off x="3996"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8" name="Line 1842"/>
                <p:cNvSpPr>
                  <a:spLocks noChangeShapeType="1"/>
                </p:cNvSpPr>
                <p:nvPr/>
              </p:nvSpPr>
              <p:spPr bwMode="auto">
                <a:xfrm flipV="1">
                  <a:off x="3996"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9" name="Line 1843"/>
                <p:cNvSpPr>
                  <a:spLocks noChangeShapeType="1"/>
                </p:cNvSpPr>
                <p:nvPr/>
              </p:nvSpPr>
              <p:spPr bwMode="auto">
                <a:xfrm flipV="1">
                  <a:off x="3996"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0" name="Line 1844"/>
                <p:cNvSpPr>
                  <a:spLocks noChangeShapeType="1"/>
                </p:cNvSpPr>
                <p:nvPr/>
              </p:nvSpPr>
              <p:spPr bwMode="auto">
                <a:xfrm flipV="1">
                  <a:off x="3996"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1" name="Line 1845"/>
                <p:cNvSpPr>
                  <a:spLocks noChangeShapeType="1"/>
                </p:cNvSpPr>
                <p:nvPr/>
              </p:nvSpPr>
              <p:spPr bwMode="auto">
                <a:xfrm flipV="1">
                  <a:off x="3996"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2" name="Line 1846"/>
                <p:cNvSpPr>
                  <a:spLocks noChangeShapeType="1"/>
                </p:cNvSpPr>
                <p:nvPr/>
              </p:nvSpPr>
              <p:spPr bwMode="auto">
                <a:xfrm flipV="1">
                  <a:off x="3996"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3" name="Line 1847"/>
                <p:cNvSpPr>
                  <a:spLocks noChangeShapeType="1"/>
                </p:cNvSpPr>
                <p:nvPr/>
              </p:nvSpPr>
              <p:spPr bwMode="auto">
                <a:xfrm flipV="1">
                  <a:off x="3996"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4" name="Line 1848"/>
                <p:cNvSpPr>
                  <a:spLocks noChangeShapeType="1"/>
                </p:cNvSpPr>
                <p:nvPr/>
              </p:nvSpPr>
              <p:spPr bwMode="auto">
                <a:xfrm flipV="1">
                  <a:off x="3996"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5" name="Line 1849"/>
                <p:cNvSpPr>
                  <a:spLocks noChangeShapeType="1"/>
                </p:cNvSpPr>
                <p:nvPr/>
              </p:nvSpPr>
              <p:spPr bwMode="auto">
                <a:xfrm flipV="1">
                  <a:off x="3996"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6" name="Line 1850"/>
                <p:cNvSpPr>
                  <a:spLocks noChangeShapeType="1"/>
                </p:cNvSpPr>
                <p:nvPr/>
              </p:nvSpPr>
              <p:spPr bwMode="auto">
                <a:xfrm flipV="1">
                  <a:off x="3996"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7" name="Line 1851"/>
                <p:cNvSpPr>
                  <a:spLocks noChangeShapeType="1"/>
                </p:cNvSpPr>
                <p:nvPr/>
              </p:nvSpPr>
              <p:spPr bwMode="auto">
                <a:xfrm flipV="1">
                  <a:off x="3996"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8" name="Line 1852"/>
                <p:cNvSpPr>
                  <a:spLocks noChangeShapeType="1"/>
                </p:cNvSpPr>
                <p:nvPr/>
              </p:nvSpPr>
              <p:spPr bwMode="auto">
                <a:xfrm flipV="1">
                  <a:off x="3996"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9" name="Line 1853"/>
                <p:cNvSpPr>
                  <a:spLocks noChangeShapeType="1"/>
                </p:cNvSpPr>
                <p:nvPr/>
              </p:nvSpPr>
              <p:spPr bwMode="auto">
                <a:xfrm flipV="1">
                  <a:off x="3996"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0" name="Line 1854"/>
                <p:cNvSpPr>
                  <a:spLocks noChangeShapeType="1"/>
                </p:cNvSpPr>
                <p:nvPr/>
              </p:nvSpPr>
              <p:spPr bwMode="auto">
                <a:xfrm flipV="1">
                  <a:off x="3996"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1" name="Line 1855"/>
                <p:cNvSpPr>
                  <a:spLocks noChangeShapeType="1"/>
                </p:cNvSpPr>
                <p:nvPr/>
              </p:nvSpPr>
              <p:spPr bwMode="auto">
                <a:xfrm flipV="1">
                  <a:off x="3996"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2" name="Line 1856"/>
                <p:cNvSpPr>
                  <a:spLocks noChangeShapeType="1"/>
                </p:cNvSpPr>
                <p:nvPr/>
              </p:nvSpPr>
              <p:spPr bwMode="auto">
                <a:xfrm flipV="1">
                  <a:off x="3996"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3" name="Line 1857"/>
                <p:cNvSpPr>
                  <a:spLocks noChangeShapeType="1"/>
                </p:cNvSpPr>
                <p:nvPr/>
              </p:nvSpPr>
              <p:spPr bwMode="auto">
                <a:xfrm flipV="1">
                  <a:off x="3996"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4" name="Line 1858"/>
                <p:cNvSpPr>
                  <a:spLocks noChangeShapeType="1"/>
                </p:cNvSpPr>
                <p:nvPr/>
              </p:nvSpPr>
              <p:spPr bwMode="auto">
                <a:xfrm flipV="1">
                  <a:off x="3996"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5" name="Line 1859"/>
                <p:cNvSpPr>
                  <a:spLocks noChangeShapeType="1"/>
                </p:cNvSpPr>
                <p:nvPr/>
              </p:nvSpPr>
              <p:spPr bwMode="auto">
                <a:xfrm flipV="1">
                  <a:off x="3996"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6" name="Line 1860"/>
                <p:cNvSpPr>
                  <a:spLocks noChangeShapeType="1"/>
                </p:cNvSpPr>
                <p:nvPr/>
              </p:nvSpPr>
              <p:spPr bwMode="auto">
                <a:xfrm flipV="1">
                  <a:off x="3996"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7" name="Line 1861"/>
                <p:cNvSpPr>
                  <a:spLocks noChangeShapeType="1"/>
                </p:cNvSpPr>
                <p:nvPr/>
              </p:nvSpPr>
              <p:spPr bwMode="auto">
                <a:xfrm flipV="1">
                  <a:off x="3996"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8" name="Line 1862"/>
                <p:cNvSpPr>
                  <a:spLocks noChangeShapeType="1"/>
                </p:cNvSpPr>
                <p:nvPr/>
              </p:nvSpPr>
              <p:spPr bwMode="auto">
                <a:xfrm flipV="1">
                  <a:off x="3996"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9" name="Line 1863"/>
                <p:cNvSpPr>
                  <a:spLocks noChangeShapeType="1"/>
                </p:cNvSpPr>
                <p:nvPr/>
              </p:nvSpPr>
              <p:spPr bwMode="auto">
                <a:xfrm flipV="1">
                  <a:off x="3996"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0" name="Line 1864"/>
                <p:cNvSpPr>
                  <a:spLocks noChangeShapeType="1"/>
                </p:cNvSpPr>
                <p:nvPr/>
              </p:nvSpPr>
              <p:spPr bwMode="auto">
                <a:xfrm flipV="1">
                  <a:off x="3996"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1" name="Line 1865"/>
                <p:cNvSpPr>
                  <a:spLocks noChangeShapeType="1"/>
                </p:cNvSpPr>
                <p:nvPr/>
              </p:nvSpPr>
              <p:spPr bwMode="auto">
                <a:xfrm flipV="1">
                  <a:off x="3996"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2" name="Line 1866"/>
                <p:cNvSpPr>
                  <a:spLocks noChangeShapeType="1"/>
                </p:cNvSpPr>
                <p:nvPr/>
              </p:nvSpPr>
              <p:spPr bwMode="auto">
                <a:xfrm flipV="1">
                  <a:off x="3996"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3" name="Line 1867"/>
                <p:cNvSpPr>
                  <a:spLocks noChangeShapeType="1"/>
                </p:cNvSpPr>
                <p:nvPr/>
              </p:nvSpPr>
              <p:spPr bwMode="auto">
                <a:xfrm flipV="1">
                  <a:off x="3996"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4" name="Line 1868"/>
                <p:cNvSpPr>
                  <a:spLocks noChangeShapeType="1"/>
                </p:cNvSpPr>
                <p:nvPr/>
              </p:nvSpPr>
              <p:spPr bwMode="auto">
                <a:xfrm flipV="1">
                  <a:off x="3996"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5" name="Line 1869"/>
                <p:cNvSpPr>
                  <a:spLocks noChangeShapeType="1"/>
                </p:cNvSpPr>
                <p:nvPr/>
              </p:nvSpPr>
              <p:spPr bwMode="auto">
                <a:xfrm flipV="1">
                  <a:off x="3996"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6" name="Line 1870"/>
                <p:cNvSpPr>
                  <a:spLocks noChangeShapeType="1"/>
                </p:cNvSpPr>
                <p:nvPr/>
              </p:nvSpPr>
              <p:spPr bwMode="auto">
                <a:xfrm flipV="1">
                  <a:off x="3996"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7" name="Line 1871"/>
                <p:cNvSpPr>
                  <a:spLocks noChangeShapeType="1"/>
                </p:cNvSpPr>
                <p:nvPr/>
              </p:nvSpPr>
              <p:spPr bwMode="auto">
                <a:xfrm flipV="1">
                  <a:off x="3996"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8" name="Line 1872"/>
                <p:cNvSpPr>
                  <a:spLocks noChangeShapeType="1"/>
                </p:cNvSpPr>
                <p:nvPr/>
              </p:nvSpPr>
              <p:spPr bwMode="auto">
                <a:xfrm flipV="1">
                  <a:off x="3996"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9" name="Line 1873"/>
                <p:cNvSpPr>
                  <a:spLocks noChangeShapeType="1"/>
                </p:cNvSpPr>
                <p:nvPr/>
              </p:nvSpPr>
              <p:spPr bwMode="auto">
                <a:xfrm flipV="1">
                  <a:off x="3996"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0" name="Line 1874"/>
                <p:cNvSpPr>
                  <a:spLocks noChangeShapeType="1"/>
                </p:cNvSpPr>
                <p:nvPr/>
              </p:nvSpPr>
              <p:spPr bwMode="auto">
                <a:xfrm flipV="1">
                  <a:off x="3996"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1" name="Line 1875"/>
                <p:cNvSpPr>
                  <a:spLocks noChangeShapeType="1"/>
                </p:cNvSpPr>
                <p:nvPr/>
              </p:nvSpPr>
              <p:spPr bwMode="auto">
                <a:xfrm flipV="1">
                  <a:off x="3996"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2" name="Line 1876"/>
                <p:cNvSpPr>
                  <a:spLocks noChangeShapeType="1"/>
                </p:cNvSpPr>
                <p:nvPr/>
              </p:nvSpPr>
              <p:spPr bwMode="auto">
                <a:xfrm flipV="1">
                  <a:off x="3996"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3" name="Line 1877"/>
                <p:cNvSpPr>
                  <a:spLocks noChangeShapeType="1"/>
                </p:cNvSpPr>
                <p:nvPr/>
              </p:nvSpPr>
              <p:spPr bwMode="auto">
                <a:xfrm flipV="1">
                  <a:off x="3996"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4" name="Line 1878"/>
                <p:cNvSpPr>
                  <a:spLocks noChangeShapeType="1"/>
                </p:cNvSpPr>
                <p:nvPr/>
              </p:nvSpPr>
              <p:spPr bwMode="auto">
                <a:xfrm flipV="1">
                  <a:off x="3996"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5" name="Line 1879"/>
                <p:cNvSpPr>
                  <a:spLocks noChangeShapeType="1"/>
                </p:cNvSpPr>
                <p:nvPr/>
              </p:nvSpPr>
              <p:spPr bwMode="auto">
                <a:xfrm flipV="1">
                  <a:off x="3996"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6" name="Line 1880"/>
                <p:cNvSpPr>
                  <a:spLocks noChangeShapeType="1"/>
                </p:cNvSpPr>
                <p:nvPr/>
              </p:nvSpPr>
              <p:spPr bwMode="auto">
                <a:xfrm flipV="1">
                  <a:off x="3996"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7" name="Line 1881"/>
                <p:cNvSpPr>
                  <a:spLocks noChangeShapeType="1"/>
                </p:cNvSpPr>
                <p:nvPr/>
              </p:nvSpPr>
              <p:spPr bwMode="auto">
                <a:xfrm flipV="1">
                  <a:off x="3996"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8" name="Line 1882"/>
                <p:cNvSpPr>
                  <a:spLocks noChangeShapeType="1"/>
                </p:cNvSpPr>
                <p:nvPr/>
              </p:nvSpPr>
              <p:spPr bwMode="auto">
                <a:xfrm flipV="1">
                  <a:off x="3996"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9" name="Line 1883"/>
                <p:cNvSpPr>
                  <a:spLocks noChangeShapeType="1"/>
                </p:cNvSpPr>
                <p:nvPr/>
              </p:nvSpPr>
              <p:spPr bwMode="auto">
                <a:xfrm flipV="1">
                  <a:off x="3996"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0" name="Line 1884"/>
                <p:cNvSpPr>
                  <a:spLocks noChangeShapeType="1"/>
                </p:cNvSpPr>
                <p:nvPr/>
              </p:nvSpPr>
              <p:spPr bwMode="auto">
                <a:xfrm flipV="1">
                  <a:off x="3996"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1" name="Line 1885"/>
                <p:cNvSpPr>
                  <a:spLocks noChangeShapeType="1"/>
                </p:cNvSpPr>
                <p:nvPr/>
              </p:nvSpPr>
              <p:spPr bwMode="auto">
                <a:xfrm flipV="1">
                  <a:off x="3996"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2" name="Line 1886"/>
                <p:cNvSpPr>
                  <a:spLocks noChangeShapeType="1"/>
                </p:cNvSpPr>
                <p:nvPr/>
              </p:nvSpPr>
              <p:spPr bwMode="auto">
                <a:xfrm flipV="1">
                  <a:off x="3996"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3" name="Line 1887"/>
                <p:cNvSpPr>
                  <a:spLocks noChangeShapeType="1"/>
                </p:cNvSpPr>
                <p:nvPr/>
              </p:nvSpPr>
              <p:spPr bwMode="auto">
                <a:xfrm flipV="1">
                  <a:off x="3996"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4" name="Line 1888"/>
                <p:cNvSpPr>
                  <a:spLocks noChangeShapeType="1"/>
                </p:cNvSpPr>
                <p:nvPr/>
              </p:nvSpPr>
              <p:spPr bwMode="auto">
                <a:xfrm flipV="1">
                  <a:off x="3996"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5" name="Line 1889"/>
                <p:cNvSpPr>
                  <a:spLocks noChangeShapeType="1"/>
                </p:cNvSpPr>
                <p:nvPr/>
              </p:nvSpPr>
              <p:spPr bwMode="auto">
                <a:xfrm flipV="1">
                  <a:off x="3996"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6" name="Line 1890"/>
                <p:cNvSpPr>
                  <a:spLocks noChangeShapeType="1"/>
                </p:cNvSpPr>
                <p:nvPr/>
              </p:nvSpPr>
              <p:spPr bwMode="auto">
                <a:xfrm flipV="1">
                  <a:off x="3996"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7" name="Line 1891"/>
                <p:cNvSpPr>
                  <a:spLocks noChangeShapeType="1"/>
                </p:cNvSpPr>
                <p:nvPr/>
              </p:nvSpPr>
              <p:spPr bwMode="auto">
                <a:xfrm flipV="1">
                  <a:off x="3996"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8" name="Line 1892"/>
                <p:cNvSpPr>
                  <a:spLocks noChangeShapeType="1"/>
                </p:cNvSpPr>
                <p:nvPr/>
              </p:nvSpPr>
              <p:spPr bwMode="auto">
                <a:xfrm flipV="1">
                  <a:off x="3996"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9" name="Line 1893"/>
                <p:cNvSpPr>
                  <a:spLocks noChangeShapeType="1"/>
                </p:cNvSpPr>
                <p:nvPr/>
              </p:nvSpPr>
              <p:spPr bwMode="auto">
                <a:xfrm flipV="1">
                  <a:off x="3996"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0" name="Line 1894"/>
                <p:cNvSpPr>
                  <a:spLocks noChangeShapeType="1"/>
                </p:cNvSpPr>
                <p:nvPr/>
              </p:nvSpPr>
              <p:spPr bwMode="auto">
                <a:xfrm flipV="1">
                  <a:off x="3996"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1" name="Line 1895"/>
                <p:cNvSpPr>
                  <a:spLocks noChangeShapeType="1"/>
                </p:cNvSpPr>
                <p:nvPr/>
              </p:nvSpPr>
              <p:spPr bwMode="auto">
                <a:xfrm flipV="1">
                  <a:off x="3996"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2" name="Line 1896"/>
                <p:cNvSpPr>
                  <a:spLocks noChangeShapeType="1"/>
                </p:cNvSpPr>
                <p:nvPr/>
              </p:nvSpPr>
              <p:spPr bwMode="auto">
                <a:xfrm flipV="1">
                  <a:off x="3996"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3" name="Line 1897"/>
                <p:cNvSpPr>
                  <a:spLocks noChangeShapeType="1"/>
                </p:cNvSpPr>
                <p:nvPr/>
              </p:nvSpPr>
              <p:spPr bwMode="auto">
                <a:xfrm flipV="1">
                  <a:off x="3996"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4" name="Line 1898"/>
                <p:cNvSpPr>
                  <a:spLocks noChangeShapeType="1"/>
                </p:cNvSpPr>
                <p:nvPr/>
              </p:nvSpPr>
              <p:spPr bwMode="auto">
                <a:xfrm flipV="1">
                  <a:off x="3996"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5" name="Line 1899"/>
                <p:cNvSpPr>
                  <a:spLocks noChangeShapeType="1"/>
                </p:cNvSpPr>
                <p:nvPr/>
              </p:nvSpPr>
              <p:spPr bwMode="auto">
                <a:xfrm flipV="1">
                  <a:off x="3996"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6" name="Line 1900"/>
                <p:cNvSpPr>
                  <a:spLocks noChangeShapeType="1"/>
                </p:cNvSpPr>
                <p:nvPr/>
              </p:nvSpPr>
              <p:spPr bwMode="auto">
                <a:xfrm flipV="1">
                  <a:off x="3996"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7" name="Line 1901"/>
                <p:cNvSpPr>
                  <a:spLocks noChangeShapeType="1"/>
                </p:cNvSpPr>
                <p:nvPr/>
              </p:nvSpPr>
              <p:spPr bwMode="auto">
                <a:xfrm flipV="1">
                  <a:off x="3996"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8" name="Line 1902"/>
                <p:cNvSpPr>
                  <a:spLocks noChangeShapeType="1"/>
                </p:cNvSpPr>
                <p:nvPr/>
              </p:nvSpPr>
              <p:spPr bwMode="auto">
                <a:xfrm flipV="1">
                  <a:off x="3996"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9" name="Line 1903"/>
                <p:cNvSpPr>
                  <a:spLocks noChangeShapeType="1"/>
                </p:cNvSpPr>
                <p:nvPr/>
              </p:nvSpPr>
              <p:spPr bwMode="auto">
                <a:xfrm flipV="1">
                  <a:off x="3996"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0" name="Line 1904"/>
                <p:cNvSpPr>
                  <a:spLocks noChangeShapeType="1"/>
                </p:cNvSpPr>
                <p:nvPr/>
              </p:nvSpPr>
              <p:spPr bwMode="auto">
                <a:xfrm flipV="1">
                  <a:off x="3996"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1" name="Line 1905"/>
                <p:cNvSpPr>
                  <a:spLocks noChangeShapeType="1"/>
                </p:cNvSpPr>
                <p:nvPr/>
              </p:nvSpPr>
              <p:spPr bwMode="auto">
                <a:xfrm flipV="1">
                  <a:off x="3996"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2" name="Line 1906"/>
                <p:cNvSpPr>
                  <a:spLocks noChangeShapeType="1"/>
                </p:cNvSpPr>
                <p:nvPr/>
              </p:nvSpPr>
              <p:spPr bwMode="auto">
                <a:xfrm flipV="1">
                  <a:off x="3996"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3" name="Line 1907"/>
                <p:cNvSpPr>
                  <a:spLocks noChangeShapeType="1"/>
                </p:cNvSpPr>
                <p:nvPr/>
              </p:nvSpPr>
              <p:spPr bwMode="auto">
                <a:xfrm flipV="1">
                  <a:off x="3996"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4" name="Line 1908"/>
                <p:cNvSpPr>
                  <a:spLocks noChangeShapeType="1"/>
                </p:cNvSpPr>
                <p:nvPr/>
              </p:nvSpPr>
              <p:spPr bwMode="auto">
                <a:xfrm flipV="1">
                  <a:off x="3996"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5" name="Line 1909"/>
                <p:cNvSpPr>
                  <a:spLocks noChangeShapeType="1"/>
                </p:cNvSpPr>
                <p:nvPr/>
              </p:nvSpPr>
              <p:spPr bwMode="auto">
                <a:xfrm flipV="1">
                  <a:off x="3996"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6" name="Line 1910"/>
                <p:cNvSpPr>
                  <a:spLocks noChangeShapeType="1"/>
                </p:cNvSpPr>
                <p:nvPr/>
              </p:nvSpPr>
              <p:spPr bwMode="auto">
                <a:xfrm flipV="1">
                  <a:off x="3996"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7" name="Line 1911"/>
                <p:cNvSpPr>
                  <a:spLocks noChangeShapeType="1"/>
                </p:cNvSpPr>
                <p:nvPr/>
              </p:nvSpPr>
              <p:spPr bwMode="auto">
                <a:xfrm flipV="1">
                  <a:off x="3996"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8" name="Line 1912"/>
                <p:cNvSpPr>
                  <a:spLocks noChangeShapeType="1"/>
                </p:cNvSpPr>
                <p:nvPr/>
              </p:nvSpPr>
              <p:spPr bwMode="auto">
                <a:xfrm flipV="1">
                  <a:off x="3996"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9" name="Line 1913"/>
                <p:cNvSpPr>
                  <a:spLocks noChangeShapeType="1"/>
                </p:cNvSpPr>
                <p:nvPr/>
              </p:nvSpPr>
              <p:spPr bwMode="auto">
                <a:xfrm flipV="1">
                  <a:off x="3996"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0" name="Line 1914"/>
                <p:cNvSpPr>
                  <a:spLocks noChangeShapeType="1"/>
                </p:cNvSpPr>
                <p:nvPr/>
              </p:nvSpPr>
              <p:spPr bwMode="auto">
                <a:xfrm flipV="1">
                  <a:off x="3996"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1" name="Line 1915"/>
                <p:cNvSpPr>
                  <a:spLocks noChangeShapeType="1"/>
                </p:cNvSpPr>
                <p:nvPr/>
              </p:nvSpPr>
              <p:spPr bwMode="auto">
                <a:xfrm flipV="1">
                  <a:off x="3996"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2" name="Line 1916"/>
                <p:cNvSpPr>
                  <a:spLocks noChangeShapeType="1"/>
                </p:cNvSpPr>
                <p:nvPr/>
              </p:nvSpPr>
              <p:spPr bwMode="auto">
                <a:xfrm flipV="1">
                  <a:off x="3996"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3" name="Line 1917"/>
                <p:cNvSpPr>
                  <a:spLocks noChangeShapeType="1"/>
                </p:cNvSpPr>
                <p:nvPr/>
              </p:nvSpPr>
              <p:spPr bwMode="auto">
                <a:xfrm flipV="1">
                  <a:off x="3996"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4" name="Line 1918"/>
                <p:cNvSpPr>
                  <a:spLocks noChangeShapeType="1"/>
                </p:cNvSpPr>
                <p:nvPr/>
              </p:nvSpPr>
              <p:spPr bwMode="auto">
                <a:xfrm flipV="1">
                  <a:off x="3996"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5" name="Line 1919"/>
                <p:cNvSpPr>
                  <a:spLocks noChangeShapeType="1"/>
                </p:cNvSpPr>
                <p:nvPr/>
              </p:nvSpPr>
              <p:spPr bwMode="auto">
                <a:xfrm flipV="1">
                  <a:off x="3996"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6" name="Line 1920"/>
                <p:cNvSpPr>
                  <a:spLocks noChangeShapeType="1"/>
                </p:cNvSpPr>
                <p:nvPr/>
              </p:nvSpPr>
              <p:spPr bwMode="auto">
                <a:xfrm flipV="1">
                  <a:off x="3996"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7" name="Line 1921"/>
                <p:cNvSpPr>
                  <a:spLocks noChangeShapeType="1"/>
                </p:cNvSpPr>
                <p:nvPr/>
              </p:nvSpPr>
              <p:spPr bwMode="auto">
                <a:xfrm flipV="1">
                  <a:off x="3996"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8" name="Line 1922"/>
                <p:cNvSpPr>
                  <a:spLocks noChangeShapeType="1"/>
                </p:cNvSpPr>
                <p:nvPr/>
              </p:nvSpPr>
              <p:spPr bwMode="auto">
                <a:xfrm flipV="1">
                  <a:off x="3996"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9" name="Line 1923"/>
                <p:cNvSpPr>
                  <a:spLocks noChangeShapeType="1"/>
                </p:cNvSpPr>
                <p:nvPr/>
              </p:nvSpPr>
              <p:spPr bwMode="auto">
                <a:xfrm flipV="1">
                  <a:off x="3996"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0" name="Line 1924"/>
                <p:cNvSpPr>
                  <a:spLocks noChangeShapeType="1"/>
                </p:cNvSpPr>
                <p:nvPr/>
              </p:nvSpPr>
              <p:spPr bwMode="auto">
                <a:xfrm flipV="1">
                  <a:off x="3996"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1" name="Line 1925"/>
                <p:cNvSpPr>
                  <a:spLocks noChangeShapeType="1"/>
                </p:cNvSpPr>
                <p:nvPr/>
              </p:nvSpPr>
              <p:spPr bwMode="auto">
                <a:xfrm flipV="1">
                  <a:off x="3996"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2" name="Line 1926"/>
                <p:cNvSpPr>
                  <a:spLocks noChangeShapeType="1"/>
                </p:cNvSpPr>
                <p:nvPr/>
              </p:nvSpPr>
              <p:spPr bwMode="auto">
                <a:xfrm flipV="1">
                  <a:off x="3996"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3" name="Line 1927"/>
                <p:cNvSpPr>
                  <a:spLocks noChangeShapeType="1"/>
                </p:cNvSpPr>
                <p:nvPr/>
              </p:nvSpPr>
              <p:spPr bwMode="auto">
                <a:xfrm flipV="1">
                  <a:off x="3996"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4" name="Line 1928"/>
                <p:cNvSpPr>
                  <a:spLocks noChangeShapeType="1"/>
                </p:cNvSpPr>
                <p:nvPr/>
              </p:nvSpPr>
              <p:spPr bwMode="auto">
                <a:xfrm flipV="1">
                  <a:off x="3996"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5" name="Line 1929"/>
                <p:cNvSpPr>
                  <a:spLocks noChangeShapeType="1"/>
                </p:cNvSpPr>
                <p:nvPr/>
              </p:nvSpPr>
              <p:spPr bwMode="auto">
                <a:xfrm flipV="1">
                  <a:off x="3996"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6" name="Line 1930"/>
                <p:cNvSpPr>
                  <a:spLocks noChangeShapeType="1"/>
                </p:cNvSpPr>
                <p:nvPr/>
              </p:nvSpPr>
              <p:spPr bwMode="auto">
                <a:xfrm flipV="1">
                  <a:off x="3996"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7" name="Line 1931"/>
                <p:cNvSpPr>
                  <a:spLocks noChangeShapeType="1"/>
                </p:cNvSpPr>
                <p:nvPr/>
              </p:nvSpPr>
              <p:spPr bwMode="auto">
                <a:xfrm flipV="1">
                  <a:off x="3996"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8" name="Line 1932"/>
                <p:cNvSpPr>
                  <a:spLocks noChangeShapeType="1"/>
                </p:cNvSpPr>
                <p:nvPr/>
              </p:nvSpPr>
              <p:spPr bwMode="auto">
                <a:xfrm flipV="1">
                  <a:off x="3996"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9" name="Line 1933"/>
                <p:cNvSpPr>
                  <a:spLocks noChangeShapeType="1"/>
                </p:cNvSpPr>
                <p:nvPr/>
              </p:nvSpPr>
              <p:spPr bwMode="auto">
                <a:xfrm flipV="1">
                  <a:off x="3996"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0" name="Line 1934"/>
                <p:cNvSpPr>
                  <a:spLocks noChangeShapeType="1"/>
                </p:cNvSpPr>
                <p:nvPr/>
              </p:nvSpPr>
              <p:spPr bwMode="auto">
                <a:xfrm flipV="1">
                  <a:off x="3996"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1" name="Line 1935"/>
                <p:cNvSpPr>
                  <a:spLocks noChangeShapeType="1"/>
                </p:cNvSpPr>
                <p:nvPr/>
              </p:nvSpPr>
              <p:spPr bwMode="auto">
                <a:xfrm flipV="1">
                  <a:off x="3996"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2" name="Line 1936"/>
                <p:cNvSpPr>
                  <a:spLocks noChangeShapeType="1"/>
                </p:cNvSpPr>
                <p:nvPr/>
              </p:nvSpPr>
              <p:spPr bwMode="auto">
                <a:xfrm flipV="1">
                  <a:off x="3996"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3" name="Line 1937"/>
                <p:cNvSpPr>
                  <a:spLocks noChangeShapeType="1"/>
                </p:cNvSpPr>
                <p:nvPr/>
              </p:nvSpPr>
              <p:spPr bwMode="auto">
                <a:xfrm flipV="1">
                  <a:off x="3996"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4" name="Line 1938"/>
                <p:cNvSpPr>
                  <a:spLocks noChangeShapeType="1"/>
                </p:cNvSpPr>
                <p:nvPr/>
              </p:nvSpPr>
              <p:spPr bwMode="auto">
                <a:xfrm flipV="1">
                  <a:off x="3996"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5" name="Line 1939"/>
                <p:cNvSpPr>
                  <a:spLocks noChangeShapeType="1"/>
                </p:cNvSpPr>
                <p:nvPr/>
              </p:nvSpPr>
              <p:spPr bwMode="auto">
                <a:xfrm flipV="1">
                  <a:off x="3996"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6" name="Line 1940"/>
                <p:cNvSpPr>
                  <a:spLocks noChangeShapeType="1"/>
                </p:cNvSpPr>
                <p:nvPr/>
              </p:nvSpPr>
              <p:spPr bwMode="auto">
                <a:xfrm flipV="1">
                  <a:off x="3996"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7" name="Line 1941"/>
                <p:cNvSpPr>
                  <a:spLocks noChangeShapeType="1"/>
                </p:cNvSpPr>
                <p:nvPr/>
              </p:nvSpPr>
              <p:spPr bwMode="auto">
                <a:xfrm flipV="1">
                  <a:off x="3996"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8" name="Line 1942"/>
                <p:cNvSpPr>
                  <a:spLocks noChangeShapeType="1"/>
                </p:cNvSpPr>
                <p:nvPr/>
              </p:nvSpPr>
              <p:spPr bwMode="auto">
                <a:xfrm flipV="1">
                  <a:off x="3996"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9" name="Line 1943"/>
                <p:cNvSpPr>
                  <a:spLocks noChangeShapeType="1"/>
                </p:cNvSpPr>
                <p:nvPr/>
              </p:nvSpPr>
              <p:spPr bwMode="auto">
                <a:xfrm flipV="1">
                  <a:off x="3996"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0" name="Line 1944"/>
                <p:cNvSpPr>
                  <a:spLocks noChangeShapeType="1"/>
                </p:cNvSpPr>
                <p:nvPr/>
              </p:nvSpPr>
              <p:spPr bwMode="auto">
                <a:xfrm flipV="1">
                  <a:off x="3996"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1" name="Line 1945"/>
                <p:cNvSpPr>
                  <a:spLocks noChangeShapeType="1"/>
                </p:cNvSpPr>
                <p:nvPr/>
              </p:nvSpPr>
              <p:spPr bwMode="auto">
                <a:xfrm flipV="1">
                  <a:off x="3996"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2" name="Line 1946"/>
                <p:cNvSpPr>
                  <a:spLocks noChangeShapeType="1"/>
                </p:cNvSpPr>
                <p:nvPr/>
              </p:nvSpPr>
              <p:spPr bwMode="auto">
                <a:xfrm flipV="1">
                  <a:off x="3996"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3" name="Line 1947"/>
                <p:cNvSpPr>
                  <a:spLocks noChangeShapeType="1"/>
                </p:cNvSpPr>
                <p:nvPr/>
              </p:nvSpPr>
              <p:spPr bwMode="auto">
                <a:xfrm flipV="1">
                  <a:off x="3996"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4" name="Line 1948"/>
                <p:cNvSpPr>
                  <a:spLocks noChangeShapeType="1"/>
                </p:cNvSpPr>
                <p:nvPr/>
              </p:nvSpPr>
              <p:spPr bwMode="auto">
                <a:xfrm flipV="1">
                  <a:off x="3996"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5" name="Line 1949"/>
                <p:cNvSpPr>
                  <a:spLocks noChangeShapeType="1"/>
                </p:cNvSpPr>
                <p:nvPr/>
              </p:nvSpPr>
              <p:spPr bwMode="auto">
                <a:xfrm flipV="1">
                  <a:off x="3996"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6" name="Line 1950"/>
                <p:cNvSpPr>
                  <a:spLocks noChangeShapeType="1"/>
                </p:cNvSpPr>
                <p:nvPr/>
              </p:nvSpPr>
              <p:spPr bwMode="auto">
                <a:xfrm flipV="1">
                  <a:off x="3996"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7" name="Line 1951"/>
                <p:cNvSpPr>
                  <a:spLocks noChangeShapeType="1"/>
                </p:cNvSpPr>
                <p:nvPr/>
              </p:nvSpPr>
              <p:spPr bwMode="auto">
                <a:xfrm flipV="1">
                  <a:off x="3996"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8" name="Line 1952"/>
                <p:cNvSpPr>
                  <a:spLocks noChangeShapeType="1"/>
                </p:cNvSpPr>
                <p:nvPr/>
              </p:nvSpPr>
              <p:spPr bwMode="auto">
                <a:xfrm flipV="1">
                  <a:off x="3996"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9" name="Line 1953"/>
                <p:cNvSpPr>
                  <a:spLocks noChangeShapeType="1"/>
                </p:cNvSpPr>
                <p:nvPr/>
              </p:nvSpPr>
              <p:spPr bwMode="auto">
                <a:xfrm flipV="1">
                  <a:off x="3996"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0" name="Line 1954"/>
                <p:cNvSpPr>
                  <a:spLocks noChangeShapeType="1"/>
                </p:cNvSpPr>
                <p:nvPr/>
              </p:nvSpPr>
              <p:spPr bwMode="auto">
                <a:xfrm flipV="1">
                  <a:off x="3996"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1" name="Line 1955"/>
                <p:cNvSpPr>
                  <a:spLocks noChangeShapeType="1"/>
                </p:cNvSpPr>
                <p:nvPr/>
              </p:nvSpPr>
              <p:spPr bwMode="auto">
                <a:xfrm flipV="1">
                  <a:off x="3996"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2" name="Line 1956"/>
                <p:cNvSpPr>
                  <a:spLocks noChangeShapeType="1"/>
                </p:cNvSpPr>
                <p:nvPr/>
              </p:nvSpPr>
              <p:spPr bwMode="auto">
                <a:xfrm flipV="1">
                  <a:off x="3996"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3" name="Line 1957"/>
                <p:cNvSpPr>
                  <a:spLocks noChangeShapeType="1"/>
                </p:cNvSpPr>
                <p:nvPr/>
              </p:nvSpPr>
              <p:spPr bwMode="auto">
                <a:xfrm flipV="1">
                  <a:off x="3996"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4" name="Line 1958"/>
                <p:cNvSpPr>
                  <a:spLocks noChangeShapeType="1"/>
                </p:cNvSpPr>
                <p:nvPr/>
              </p:nvSpPr>
              <p:spPr bwMode="auto">
                <a:xfrm flipV="1">
                  <a:off x="3996"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5" name="Line 1959"/>
                <p:cNvSpPr>
                  <a:spLocks noChangeShapeType="1"/>
                </p:cNvSpPr>
                <p:nvPr/>
              </p:nvSpPr>
              <p:spPr bwMode="auto">
                <a:xfrm flipV="1">
                  <a:off x="3996"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6" name="Line 1960"/>
                <p:cNvSpPr>
                  <a:spLocks noChangeShapeType="1"/>
                </p:cNvSpPr>
                <p:nvPr/>
              </p:nvSpPr>
              <p:spPr bwMode="auto">
                <a:xfrm flipV="1">
                  <a:off x="3996"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7" name="Line 1961"/>
                <p:cNvSpPr>
                  <a:spLocks noChangeShapeType="1"/>
                </p:cNvSpPr>
                <p:nvPr/>
              </p:nvSpPr>
              <p:spPr bwMode="auto">
                <a:xfrm flipV="1">
                  <a:off x="3996"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8" name="Line 1962"/>
                <p:cNvSpPr>
                  <a:spLocks noChangeShapeType="1"/>
                </p:cNvSpPr>
                <p:nvPr/>
              </p:nvSpPr>
              <p:spPr bwMode="auto">
                <a:xfrm flipV="1">
                  <a:off x="3996"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9" name="Line 1963"/>
                <p:cNvSpPr>
                  <a:spLocks noChangeShapeType="1"/>
                </p:cNvSpPr>
                <p:nvPr/>
              </p:nvSpPr>
              <p:spPr bwMode="auto">
                <a:xfrm flipV="1">
                  <a:off x="3996"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0" name="Line 1964"/>
                <p:cNvSpPr>
                  <a:spLocks noChangeShapeType="1"/>
                </p:cNvSpPr>
                <p:nvPr/>
              </p:nvSpPr>
              <p:spPr bwMode="auto">
                <a:xfrm flipV="1">
                  <a:off x="3996"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1" name="Line 1965"/>
                <p:cNvSpPr>
                  <a:spLocks noChangeShapeType="1"/>
                </p:cNvSpPr>
                <p:nvPr/>
              </p:nvSpPr>
              <p:spPr bwMode="auto">
                <a:xfrm flipV="1">
                  <a:off x="3996"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2" name="Line 1966"/>
                <p:cNvSpPr>
                  <a:spLocks noChangeShapeType="1"/>
                </p:cNvSpPr>
                <p:nvPr/>
              </p:nvSpPr>
              <p:spPr bwMode="auto">
                <a:xfrm flipV="1">
                  <a:off x="3996"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3" name="Line 1967"/>
                <p:cNvSpPr>
                  <a:spLocks noChangeShapeType="1"/>
                </p:cNvSpPr>
                <p:nvPr/>
              </p:nvSpPr>
              <p:spPr bwMode="auto">
                <a:xfrm flipV="1">
                  <a:off x="3996"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4" name="Line 1968"/>
                <p:cNvSpPr>
                  <a:spLocks noChangeShapeType="1"/>
                </p:cNvSpPr>
                <p:nvPr/>
              </p:nvSpPr>
              <p:spPr bwMode="auto">
                <a:xfrm flipV="1">
                  <a:off x="3996"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5" name="Line 1969"/>
                <p:cNvSpPr>
                  <a:spLocks noChangeShapeType="1"/>
                </p:cNvSpPr>
                <p:nvPr/>
              </p:nvSpPr>
              <p:spPr bwMode="auto">
                <a:xfrm flipV="1">
                  <a:off x="3996"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6" name="Line 1970"/>
                <p:cNvSpPr>
                  <a:spLocks noChangeShapeType="1"/>
                </p:cNvSpPr>
                <p:nvPr/>
              </p:nvSpPr>
              <p:spPr bwMode="auto">
                <a:xfrm flipV="1">
                  <a:off x="3996"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7" name="Line 1971"/>
                <p:cNvSpPr>
                  <a:spLocks noChangeShapeType="1"/>
                </p:cNvSpPr>
                <p:nvPr/>
              </p:nvSpPr>
              <p:spPr bwMode="auto">
                <a:xfrm flipV="1">
                  <a:off x="3996"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8" name="Line 1972"/>
                <p:cNvSpPr>
                  <a:spLocks noChangeShapeType="1"/>
                </p:cNvSpPr>
                <p:nvPr/>
              </p:nvSpPr>
              <p:spPr bwMode="auto">
                <a:xfrm flipV="1">
                  <a:off x="3996"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9" name="Line 1973"/>
                <p:cNvSpPr>
                  <a:spLocks noChangeShapeType="1"/>
                </p:cNvSpPr>
                <p:nvPr/>
              </p:nvSpPr>
              <p:spPr bwMode="auto">
                <a:xfrm flipV="1">
                  <a:off x="3996"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0" name="Line 1974"/>
                <p:cNvSpPr>
                  <a:spLocks noChangeShapeType="1"/>
                </p:cNvSpPr>
                <p:nvPr/>
              </p:nvSpPr>
              <p:spPr bwMode="auto">
                <a:xfrm flipV="1">
                  <a:off x="3996"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1" name="Line 1975"/>
                <p:cNvSpPr>
                  <a:spLocks noChangeShapeType="1"/>
                </p:cNvSpPr>
                <p:nvPr/>
              </p:nvSpPr>
              <p:spPr bwMode="auto">
                <a:xfrm flipV="1">
                  <a:off x="3996"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2" name="Line 1976"/>
                <p:cNvSpPr>
                  <a:spLocks noChangeShapeType="1"/>
                </p:cNvSpPr>
                <p:nvPr/>
              </p:nvSpPr>
              <p:spPr bwMode="auto">
                <a:xfrm flipV="1">
                  <a:off x="3996"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3" name="Line 1977"/>
                <p:cNvSpPr>
                  <a:spLocks noChangeShapeType="1"/>
                </p:cNvSpPr>
                <p:nvPr/>
              </p:nvSpPr>
              <p:spPr bwMode="auto">
                <a:xfrm flipV="1">
                  <a:off x="3996"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4" name="Line 1978"/>
                <p:cNvSpPr>
                  <a:spLocks noChangeShapeType="1"/>
                </p:cNvSpPr>
                <p:nvPr/>
              </p:nvSpPr>
              <p:spPr bwMode="auto">
                <a:xfrm flipV="1">
                  <a:off x="3996"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5" name="Line 1979"/>
                <p:cNvSpPr>
                  <a:spLocks noChangeShapeType="1"/>
                </p:cNvSpPr>
                <p:nvPr/>
              </p:nvSpPr>
              <p:spPr bwMode="auto">
                <a:xfrm flipV="1">
                  <a:off x="3996"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6" name="Line 1980"/>
                <p:cNvSpPr>
                  <a:spLocks noChangeShapeType="1"/>
                </p:cNvSpPr>
                <p:nvPr/>
              </p:nvSpPr>
              <p:spPr bwMode="auto">
                <a:xfrm flipV="1">
                  <a:off x="3996"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7" name="Line 1981"/>
                <p:cNvSpPr>
                  <a:spLocks noChangeShapeType="1"/>
                </p:cNvSpPr>
                <p:nvPr/>
              </p:nvSpPr>
              <p:spPr bwMode="auto">
                <a:xfrm flipV="1">
                  <a:off x="3996"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8" name="Line 1982"/>
                <p:cNvSpPr>
                  <a:spLocks noChangeShapeType="1"/>
                </p:cNvSpPr>
                <p:nvPr/>
              </p:nvSpPr>
              <p:spPr bwMode="auto">
                <a:xfrm flipV="1">
                  <a:off x="3996"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9" name="Line 1983"/>
                <p:cNvSpPr>
                  <a:spLocks noChangeShapeType="1"/>
                </p:cNvSpPr>
                <p:nvPr/>
              </p:nvSpPr>
              <p:spPr bwMode="auto">
                <a:xfrm flipV="1">
                  <a:off x="3996"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0" name="Line 1984"/>
                <p:cNvSpPr>
                  <a:spLocks noChangeShapeType="1"/>
                </p:cNvSpPr>
                <p:nvPr/>
              </p:nvSpPr>
              <p:spPr bwMode="auto">
                <a:xfrm flipV="1">
                  <a:off x="3996"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1" name="Line 1985"/>
                <p:cNvSpPr>
                  <a:spLocks noChangeShapeType="1"/>
                </p:cNvSpPr>
                <p:nvPr/>
              </p:nvSpPr>
              <p:spPr bwMode="auto">
                <a:xfrm flipV="1">
                  <a:off x="3996"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2" name="Line 1986"/>
                <p:cNvSpPr>
                  <a:spLocks noChangeShapeType="1"/>
                </p:cNvSpPr>
                <p:nvPr/>
              </p:nvSpPr>
              <p:spPr bwMode="auto">
                <a:xfrm flipV="1">
                  <a:off x="3996"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3" name="Line 1987"/>
                <p:cNvSpPr>
                  <a:spLocks noChangeShapeType="1"/>
                </p:cNvSpPr>
                <p:nvPr/>
              </p:nvSpPr>
              <p:spPr bwMode="auto">
                <a:xfrm flipV="1">
                  <a:off x="3996"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4" name="Line 1988"/>
                <p:cNvSpPr>
                  <a:spLocks noChangeShapeType="1"/>
                </p:cNvSpPr>
                <p:nvPr/>
              </p:nvSpPr>
              <p:spPr bwMode="auto">
                <a:xfrm flipV="1">
                  <a:off x="3996"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5" name="Line 1989"/>
                <p:cNvSpPr>
                  <a:spLocks noChangeShapeType="1"/>
                </p:cNvSpPr>
                <p:nvPr/>
              </p:nvSpPr>
              <p:spPr bwMode="auto">
                <a:xfrm flipV="1">
                  <a:off x="3996"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6" name="Line 1990"/>
                <p:cNvSpPr>
                  <a:spLocks noChangeShapeType="1"/>
                </p:cNvSpPr>
                <p:nvPr/>
              </p:nvSpPr>
              <p:spPr bwMode="auto">
                <a:xfrm flipV="1">
                  <a:off x="3996"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7" name="Line 1991"/>
                <p:cNvSpPr>
                  <a:spLocks noChangeShapeType="1"/>
                </p:cNvSpPr>
                <p:nvPr/>
              </p:nvSpPr>
              <p:spPr bwMode="auto">
                <a:xfrm flipV="1">
                  <a:off x="3996"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8" name="Line 1992"/>
                <p:cNvSpPr>
                  <a:spLocks noChangeShapeType="1"/>
                </p:cNvSpPr>
                <p:nvPr/>
              </p:nvSpPr>
              <p:spPr bwMode="auto">
                <a:xfrm flipV="1">
                  <a:off x="3996"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9" name="Line 1993"/>
                <p:cNvSpPr>
                  <a:spLocks noChangeShapeType="1"/>
                </p:cNvSpPr>
                <p:nvPr/>
              </p:nvSpPr>
              <p:spPr bwMode="auto">
                <a:xfrm flipV="1">
                  <a:off x="3996"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0" name="Line 1994"/>
                <p:cNvSpPr>
                  <a:spLocks noChangeShapeType="1"/>
                </p:cNvSpPr>
                <p:nvPr/>
              </p:nvSpPr>
              <p:spPr bwMode="auto">
                <a:xfrm flipV="1">
                  <a:off x="3996"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1" name="Line 1995"/>
                <p:cNvSpPr>
                  <a:spLocks noChangeShapeType="1"/>
                </p:cNvSpPr>
                <p:nvPr/>
              </p:nvSpPr>
              <p:spPr bwMode="auto">
                <a:xfrm flipV="1">
                  <a:off x="3996"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2" name="Line 1996"/>
                <p:cNvSpPr>
                  <a:spLocks noChangeShapeType="1"/>
                </p:cNvSpPr>
                <p:nvPr/>
              </p:nvSpPr>
              <p:spPr bwMode="auto">
                <a:xfrm flipV="1">
                  <a:off x="3996"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3" name="Line 1997"/>
                <p:cNvSpPr>
                  <a:spLocks noChangeShapeType="1"/>
                </p:cNvSpPr>
                <p:nvPr/>
              </p:nvSpPr>
              <p:spPr bwMode="auto">
                <a:xfrm flipV="1">
                  <a:off x="3996"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4" name="Line 1998"/>
                <p:cNvSpPr>
                  <a:spLocks noChangeShapeType="1"/>
                </p:cNvSpPr>
                <p:nvPr/>
              </p:nvSpPr>
              <p:spPr bwMode="auto">
                <a:xfrm flipV="1">
                  <a:off x="3996"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5" name="Line 1999"/>
                <p:cNvSpPr>
                  <a:spLocks noChangeShapeType="1"/>
                </p:cNvSpPr>
                <p:nvPr/>
              </p:nvSpPr>
              <p:spPr bwMode="auto">
                <a:xfrm flipV="1">
                  <a:off x="3996"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6" name="Line 2000"/>
                <p:cNvSpPr>
                  <a:spLocks noChangeShapeType="1"/>
                </p:cNvSpPr>
                <p:nvPr/>
              </p:nvSpPr>
              <p:spPr bwMode="auto">
                <a:xfrm flipV="1">
                  <a:off x="3996"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7" name="Line 2001"/>
                <p:cNvSpPr>
                  <a:spLocks noChangeShapeType="1"/>
                </p:cNvSpPr>
                <p:nvPr/>
              </p:nvSpPr>
              <p:spPr bwMode="auto">
                <a:xfrm flipV="1">
                  <a:off x="3996"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8" name="Line 2002"/>
                <p:cNvSpPr>
                  <a:spLocks noChangeShapeType="1"/>
                </p:cNvSpPr>
                <p:nvPr/>
              </p:nvSpPr>
              <p:spPr bwMode="auto">
                <a:xfrm flipV="1">
                  <a:off x="3996"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9" name="Line 2003"/>
                <p:cNvSpPr>
                  <a:spLocks noChangeShapeType="1"/>
                </p:cNvSpPr>
                <p:nvPr/>
              </p:nvSpPr>
              <p:spPr bwMode="auto">
                <a:xfrm flipV="1">
                  <a:off x="3996"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0" name="Line 2004"/>
                <p:cNvSpPr>
                  <a:spLocks noChangeShapeType="1"/>
                </p:cNvSpPr>
                <p:nvPr/>
              </p:nvSpPr>
              <p:spPr bwMode="auto">
                <a:xfrm flipV="1">
                  <a:off x="3996"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1" name="Line 2005"/>
                <p:cNvSpPr>
                  <a:spLocks noChangeShapeType="1"/>
                </p:cNvSpPr>
                <p:nvPr/>
              </p:nvSpPr>
              <p:spPr bwMode="auto">
                <a:xfrm flipV="1">
                  <a:off x="3996"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2" name="Line 2006"/>
                <p:cNvSpPr>
                  <a:spLocks noChangeShapeType="1"/>
                </p:cNvSpPr>
                <p:nvPr/>
              </p:nvSpPr>
              <p:spPr bwMode="auto">
                <a:xfrm flipV="1">
                  <a:off x="3996"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3" name="Line 2007"/>
                <p:cNvSpPr>
                  <a:spLocks noChangeShapeType="1"/>
                </p:cNvSpPr>
                <p:nvPr/>
              </p:nvSpPr>
              <p:spPr bwMode="auto">
                <a:xfrm flipV="1">
                  <a:off x="3996"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4" name="Line 2008"/>
                <p:cNvSpPr>
                  <a:spLocks noChangeShapeType="1"/>
                </p:cNvSpPr>
                <p:nvPr/>
              </p:nvSpPr>
              <p:spPr bwMode="auto">
                <a:xfrm flipV="1">
                  <a:off x="3996"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5" name="Line 2009"/>
                <p:cNvSpPr>
                  <a:spLocks noChangeShapeType="1"/>
                </p:cNvSpPr>
                <p:nvPr/>
              </p:nvSpPr>
              <p:spPr bwMode="auto">
                <a:xfrm flipV="1">
                  <a:off x="3996"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6" name="Line 2010"/>
                <p:cNvSpPr>
                  <a:spLocks noChangeShapeType="1"/>
                </p:cNvSpPr>
                <p:nvPr/>
              </p:nvSpPr>
              <p:spPr bwMode="auto">
                <a:xfrm flipV="1">
                  <a:off x="3996"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7" name="Line 2011"/>
                <p:cNvSpPr>
                  <a:spLocks noChangeShapeType="1"/>
                </p:cNvSpPr>
                <p:nvPr/>
              </p:nvSpPr>
              <p:spPr bwMode="auto">
                <a:xfrm flipV="1">
                  <a:off x="3996"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8" name="Line 2012"/>
                <p:cNvSpPr>
                  <a:spLocks noChangeShapeType="1"/>
                </p:cNvSpPr>
                <p:nvPr/>
              </p:nvSpPr>
              <p:spPr bwMode="auto">
                <a:xfrm flipV="1">
                  <a:off x="3996"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9" name="Line 2013"/>
                <p:cNvSpPr>
                  <a:spLocks noChangeShapeType="1"/>
                </p:cNvSpPr>
                <p:nvPr/>
              </p:nvSpPr>
              <p:spPr bwMode="auto">
                <a:xfrm flipV="1">
                  <a:off x="3996"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4" name="Group 2215"/>
              <p:cNvGrpSpPr>
                <a:grpSpLocks/>
              </p:cNvGrpSpPr>
              <p:nvPr/>
            </p:nvGrpSpPr>
            <p:grpSpPr bwMode="auto">
              <a:xfrm>
                <a:off x="6343650" y="552450"/>
                <a:ext cx="166688" cy="4256088"/>
                <a:chOff x="3996" y="348"/>
                <a:chExt cx="105" cy="2681"/>
              </a:xfrm>
            </p:grpSpPr>
            <p:sp>
              <p:nvSpPr>
                <p:cNvPr id="14100" name="Line 2015"/>
                <p:cNvSpPr>
                  <a:spLocks noChangeShapeType="1"/>
                </p:cNvSpPr>
                <p:nvPr/>
              </p:nvSpPr>
              <p:spPr bwMode="auto">
                <a:xfrm flipV="1">
                  <a:off x="3996"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1" name="Line 2016"/>
                <p:cNvSpPr>
                  <a:spLocks noChangeShapeType="1"/>
                </p:cNvSpPr>
                <p:nvPr/>
              </p:nvSpPr>
              <p:spPr bwMode="auto">
                <a:xfrm flipV="1">
                  <a:off x="3996"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2" name="Line 2017"/>
                <p:cNvSpPr>
                  <a:spLocks noChangeShapeType="1"/>
                </p:cNvSpPr>
                <p:nvPr/>
              </p:nvSpPr>
              <p:spPr bwMode="auto">
                <a:xfrm flipV="1">
                  <a:off x="3996"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3" name="Line 2018"/>
                <p:cNvSpPr>
                  <a:spLocks noChangeShapeType="1"/>
                </p:cNvSpPr>
                <p:nvPr/>
              </p:nvSpPr>
              <p:spPr bwMode="auto">
                <a:xfrm flipV="1">
                  <a:off x="3996"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4" name="Line 2019"/>
                <p:cNvSpPr>
                  <a:spLocks noChangeShapeType="1"/>
                </p:cNvSpPr>
                <p:nvPr/>
              </p:nvSpPr>
              <p:spPr bwMode="auto">
                <a:xfrm flipV="1">
                  <a:off x="3996"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5" name="Line 2020"/>
                <p:cNvSpPr>
                  <a:spLocks noChangeShapeType="1"/>
                </p:cNvSpPr>
                <p:nvPr/>
              </p:nvSpPr>
              <p:spPr bwMode="auto">
                <a:xfrm flipV="1">
                  <a:off x="3996"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6" name="Line 2021"/>
                <p:cNvSpPr>
                  <a:spLocks noChangeShapeType="1"/>
                </p:cNvSpPr>
                <p:nvPr/>
              </p:nvSpPr>
              <p:spPr bwMode="auto">
                <a:xfrm flipV="1">
                  <a:off x="3996"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7" name="Line 2022"/>
                <p:cNvSpPr>
                  <a:spLocks noChangeShapeType="1"/>
                </p:cNvSpPr>
                <p:nvPr/>
              </p:nvSpPr>
              <p:spPr bwMode="auto">
                <a:xfrm flipV="1">
                  <a:off x="3996"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8" name="Line 2023"/>
                <p:cNvSpPr>
                  <a:spLocks noChangeShapeType="1"/>
                </p:cNvSpPr>
                <p:nvPr/>
              </p:nvSpPr>
              <p:spPr bwMode="auto">
                <a:xfrm flipV="1">
                  <a:off x="3996"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9" name="Line 2024"/>
                <p:cNvSpPr>
                  <a:spLocks noChangeShapeType="1"/>
                </p:cNvSpPr>
                <p:nvPr/>
              </p:nvSpPr>
              <p:spPr bwMode="auto">
                <a:xfrm flipV="1">
                  <a:off x="3996"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0" name="Line 2025"/>
                <p:cNvSpPr>
                  <a:spLocks noChangeShapeType="1"/>
                </p:cNvSpPr>
                <p:nvPr/>
              </p:nvSpPr>
              <p:spPr bwMode="auto">
                <a:xfrm flipV="1">
                  <a:off x="3996"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1" name="Line 2026"/>
                <p:cNvSpPr>
                  <a:spLocks noChangeShapeType="1"/>
                </p:cNvSpPr>
                <p:nvPr/>
              </p:nvSpPr>
              <p:spPr bwMode="auto">
                <a:xfrm flipV="1">
                  <a:off x="3996"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2" name="Line 2027"/>
                <p:cNvSpPr>
                  <a:spLocks noChangeShapeType="1"/>
                </p:cNvSpPr>
                <p:nvPr/>
              </p:nvSpPr>
              <p:spPr bwMode="auto">
                <a:xfrm flipV="1">
                  <a:off x="3996"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3" name="Line 2028"/>
                <p:cNvSpPr>
                  <a:spLocks noChangeShapeType="1"/>
                </p:cNvSpPr>
                <p:nvPr/>
              </p:nvSpPr>
              <p:spPr bwMode="auto">
                <a:xfrm flipV="1">
                  <a:off x="3996"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4" name="Line 2029"/>
                <p:cNvSpPr>
                  <a:spLocks noChangeShapeType="1"/>
                </p:cNvSpPr>
                <p:nvPr/>
              </p:nvSpPr>
              <p:spPr bwMode="auto">
                <a:xfrm flipV="1">
                  <a:off x="3996"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5" name="Line 2030"/>
                <p:cNvSpPr>
                  <a:spLocks noChangeShapeType="1"/>
                </p:cNvSpPr>
                <p:nvPr/>
              </p:nvSpPr>
              <p:spPr bwMode="auto">
                <a:xfrm flipV="1">
                  <a:off x="3996"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6" name="Line 2031"/>
                <p:cNvSpPr>
                  <a:spLocks noChangeShapeType="1"/>
                </p:cNvSpPr>
                <p:nvPr/>
              </p:nvSpPr>
              <p:spPr bwMode="auto">
                <a:xfrm flipV="1">
                  <a:off x="3996"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7" name="Line 2032"/>
                <p:cNvSpPr>
                  <a:spLocks noChangeShapeType="1"/>
                </p:cNvSpPr>
                <p:nvPr/>
              </p:nvSpPr>
              <p:spPr bwMode="auto">
                <a:xfrm flipV="1">
                  <a:off x="3996"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8" name="Line 2033"/>
                <p:cNvSpPr>
                  <a:spLocks noChangeShapeType="1"/>
                </p:cNvSpPr>
                <p:nvPr/>
              </p:nvSpPr>
              <p:spPr bwMode="auto">
                <a:xfrm flipV="1">
                  <a:off x="3996"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9" name="Line 2034"/>
                <p:cNvSpPr>
                  <a:spLocks noChangeShapeType="1"/>
                </p:cNvSpPr>
                <p:nvPr/>
              </p:nvSpPr>
              <p:spPr bwMode="auto">
                <a:xfrm flipV="1">
                  <a:off x="3996"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0" name="Line 2035"/>
                <p:cNvSpPr>
                  <a:spLocks noChangeShapeType="1"/>
                </p:cNvSpPr>
                <p:nvPr/>
              </p:nvSpPr>
              <p:spPr bwMode="auto">
                <a:xfrm flipV="1">
                  <a:off x="3996"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1" name="Line 2036"/>
                <p:cNvSpPr>
                  <a:spLocks noChangeShapeType="1"/>
                </p:cNvSpPr>
                <p:nvPr/>
              </p:nvSpPr>
              <p:spPr bwMode="auto">
                <a:xfrm flipV="1">
                  <a:off x="3996"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2" name="Line 2037"/>
                <p:cNvSpPr>
                  <a:spLocks noChangeShapeType="1"/>
                </p:cNvSpPr>
                <p:nvPr/>
              </p:nvSpPr>
              <p:spPr bwMode="auto">
                <a:xfrm flipV="1">
                  <a:off x="3996"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3" name="Line 2038"/>
                <p:cNvSpPr>
                  <a:spLocks noChangeShapeType="1"/>
                </p:cNvSpPr>
                <p:nvPr/>
              </p:nvSpPr>
              <p:spPr bwMode="auto">
                <a:xfrm flipV="1">
                  <a:off x="3996"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4" name="Line 2039"/>
                <p:cNvSpPr>
                  <a:spLocks noChangeShapeType="1"/>
                </p:cNvSpPr>
                <p:nvPr/>
              </p:nvSpPr>
              <p:spPr bwMode="auto">
                <a:xfrm flipV="1">
                  <a:off x="3996"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5" name="Line 2040"/>
                <p:cNvSpPr>
                  <a:spLocks noChangeShapeType="1"/>
                </p:cNvSpPr>
                <p:nvPr/>
              </p:nvSpPr>
              <p:spPr bwMode="auto">
                <a:xfrm flipV="1">
                  <a:off x="3996"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6" name="Line 2041"/>
                <p:cNvSpPr>
                  <a:spLocks noChangeShapeType="1"/>
                </p:cNvSpPr>
                <p:nvPr/>
              </p:nvSpPr>
              <p:spPr bwMode="auto">
                <a:xfrm flipV="1">
                  <a:off x="3996"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7" name="Line 2042"/>
                <p:cNvSpPr>
                  <a:spLocks noChangeShapeType="1"/>
                </p:cNvSpPr>
                <p:nvPr/>
              </p:nvSpPr>
              <p:spPr bwMode="auto">
                <a:xfrm flipV="1">
                  <a:off x="3996"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8" name="Line 2043"/>
                <p:cNvSpPr>
                  <a:spLocks noChangeShapeType="1"/>
                </p:cNvSpPr>
                <p:nvPr/>
              </p:nvSpPr>
              <p:spPr bwMode="auto">
                <a:xfrm flipV="1">
                  <a:off x="3996"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9" name="Line 2044"/>
                <p:cNvSpPr>
                  <a:spLocks noChangeShapeType="1"/>
                </p:cNvSpPr>
                <p:nvPr/>
              </p:nvSpPr>
              <p:spPr bwMode="auto">
                <a:xfrm flipV="1">
                  <a:off x="3996"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0" name="Line 2045"/>
                <p:cNvSpPr>
                  <a:spLocks noChangeShapeType="1"/>
                </p:cNvSpPr>
                <p:nvPr/>
              </p:nvSpPr>
              <p:spPr bwMode="auto">
                <a:xfrm flipV="1">
                  <a:off x="3996"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1" name="Line 2046"/>
                <p:cNvSpPr>
                  <a:spLocks noChangeShapeType="1"/>
                </p:cNvSpPr>
                <p:nvPr/>
              </p:nvSpPr>
              <p:spPr bwMode="auto">
                <a:xfrm flipV="1">
                  <a:off x="3996"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2" name="Line 2047"/>
                <p:cNvSpPr>
                  <a:spLocks noChangeShapeType="1"/>
                </p:cNvSpPr>
                <p:nvPr/>
              </p:nvSpPr>
              <p:spPr bwMode="auto">
                <a:xfrm flipV="1">
                  <a:off x="3996"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3" name="Line 2048"/>
                <p:cNvSpPr>
                  <a:spLocks noChangeShapeType="1"/>
                </p:cNvSpPr>
                <p:nvPr/>
              </p:nvSpPr>
              <p:spPr bwMode="auto">
                <a:xfrm flipV="1">
                  <a:off x="3996"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4" name="Line 2049"/>
                <p:cNvSpPr>
                  <a:spLocks noChangeShapeType="1"/>
                </p:cNvSpPr>
                <p:nvPr/>
              </p:nvSpPr>
              <p:spPr bwMode="auto">
                <a:xfrm flipV="1">
                  <a:off x="3996"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5" name="Line 2050"/>
                <p:cNvSpPr>
                  <a:spLocks noChangeShapeType="1"/>
                </p:cNvSpPr>
                <p:nvPr/>
              </p:nvSpPr>
              <p:spPr bwMode="auto">
                <a:xfrm flipV="1">
                  <a:off x="3996"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6" name="Line 2051"/>
                <p:cNvSpPr>
                  <a:spLocks noChangeShapeType="1"/>
                </p:cNvSpPr>
                <p:nvPr/>
              </p:nvSpPr>
              <p:spPr bwMode="auto">
                <a:xfrm flipV="1">
                  <a:off x="3996"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7" name="Line 2052"/>
                <p:cNvSpPr>
                  <a:spLocks noChangeShapeType="1"/>
                </p:cNvSpPr>
                <p:nvPr/>
              </p:nvSpPr>
              <p:spPr bwMode="auto">
                <a:xfrm flipV="1">
                  <a:off x="3996"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8" name="Line 2053"/>
                <p:cNvSpPr>
                  <a:spLocks noChangeShapeType="1"/>
                </p:cNvSpPr>
                <p:nvPr/>
              </p:nvSpPr>
              <p:spPr bwMode="auto">
                <a:xfrm flipV="1">
                  <a:off x="4101"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9" name="Line 2054"/>
                <p:cNvSpPr>
                  <a:spLocks noChangeShapeType="1"/>
                </p:cNvSpPr>
                <p:nvPr/>
              </p:nvSpPr>
              <p:spPr bwMode="auto">
                <a:xfrm flipV="1">
                  <a:off x="4101"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0" name="Line 2055"/>
                <p:cNvSpPr>
                  <a:spLocks noChangeShapeType="1"/>
                </p:cNvSpPr>
                <p:nvPr/>
              </p:nvSpPr>
              <p:spPr bwMode="auto">
                <a:xfrm flipV="1">
                  <a:off x="4101"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1" name="Line 2056"/>
                <p:cNvSpPr>
                  <a:spLocks noChangeShapeType="1"/>
                </p:cNvSpPr>
                <p:nvPr/>
              </p:nvSpPr>
              <p:spPr bwMode="auto">
                <a:xfrm flipV="1">
                  <a:off x="4101"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2" name="Line 2057"/>
                <p:cNvSpPr>
                  <a:spLocks noChangeShapeType="1"/>
                </p:cNvSpPr>
                <p:nvPr/>
              </p:nvSpPr>
              <p:spPr bwMode="auto">
                <a:xfrm flipV="1">
                  <a:off x="4101"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3" name="Line 2058"/>
                <p:cNvSpPr>
                  <a:spLocks noChangeShapeType="1"/>
                </p:cNvSpPr>
                <p:nvPr/>
              </p:nvSpPr>
              <p:spPr bwMode="auto">
                <a:xfrm flipV="1">
                  <a:off x="4101"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4" name="Line 2059"/>
                <p:cNvSpPr>
                  <a:spLocks noChangeShapeType="1"/>
                </p:cNvSpPr>
                <p:nvPr/>
              </p:nvSpPr>
              <p:spPr bwMode="auto">
                <a:xfrm flipV="1">
                  <a:off x="4101"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5" name="Line 2060"/>
                <p:cNvSpPr>
                  <a:spLocks noChangeShapeType="1"/>
                </p:cNvSpPr>
                <p:nvPr/>
              </p:nvSpPr>
              <p:spPr bwMode="auto">
                <a:xfrm flipV="1">
                  <a:off x="4101"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6" name="Line 2061"/>
                <p:cNvSpPr>
                  <a:spLocks noChangeShapeType="1"/>
                </p:cNvSpPr>
                <p:nvPr/>
              </p:nvSpPr>
              <p:spPr bwMode="auto">
                <a:xfrm flipV="1">
                  <a:off x="4101"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7" name="Line 2062"/>
                <p:cNvSpPr>
                  <a:spLocks noChangeShapeType="1"/>
                </p:cNvSpPr>
                <p:nvPr/>
              </p:nvSpPr>
              <p:spPr bwMode="auto">
                <a:xfrm flipV="1">
                  <a:off x="4101"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8" name="Line 2063"/>
                <p:cNvSpPr>
                  <a:spLocks noChangeShapeType="1"/>
                </p:cNvSpPr>
                <p:nvPr/>
              </p:nvSpPr>
              <p:spPr bwMode="auto">
                <a:xfrm flipV="1">
                  <a:off x="4101"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9" name="Line 2064"/>
                <p:cNvSpPr>
                  <a:spLocks noChangeShapeType="1"/>
                </p:cNvSpPr>
                <p:nvPr/>
              </p:nvSpPr>
              <p:spPr bwMode="auto">
                <a:xfrm flipV="1">
                  <a:off x="4101"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0" name="Line 2065"/>
                <p:cNvSpPr>
                  <a:spLocks noChangeShapeType="1"/>
                </p:cNvSpPr>
                <p:nvPr/>
              </p:nvSpPr>
              <p:spPr bwMode="auto">
                <a:xfrm flipV="1">
                  <a:off x="4101"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1" name="Line 2066"/>
                <p:cNvSpPr>
                  <a:spLocks noChangeShapeType="1"/>
                </p:cNvSpPr>
                <p:nvPr/>
              </p:nvSpPr>
              <p:spPr bwMode="auto">
                <a:xfrm flipV="1">
                  <a:off x="4101"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2" name="Line 2067"/>
                <p:cNvSpPr>
                  <a:spLocks noChangeShapeType="1"/>
                </p:cNvSpPr>
                <p:nvPr/>
              </p:nvSpPr>
              <p:spPr bwMode="auto">
                <a:xfrm flipV="1">
                  <a:off x="4101"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3" name="Line 2068"/>
                <p:cNvSpPr>
                  <a:spLocks noChangeShapeType="1"/>
                </p:cNvSpPr>
                <p:nvPr/>
              </p:nvSpPr>
              <p:spPr bwMode="auto">
                <a:xfrm flipV="1">
                  <a:off x="4101"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4" name="Line 2069"/>
                <p:cNvSpPr>
                  <a:spLocks noChangeShapeType="1"/>
                </p:cNvSpPr>
                <p:nvPr/>
              </p:nvSpPr>
              <p:spPr bwMode="auto">
                <a:xfrm flipV="1">
                  <a:off x="4101"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5" name="Line 2070"/>
                <p:cNvSpPr>
                  <a:spLocks noChangeShapeType="1"/>
                </p:cNvSpPr>
                <p:nvPr/>
              </p:nvSpPr>
              <p:spPr bwMode="auto">
                <a:xfrm flipV="1">
                  <a:off x="4101"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6" name="Line 2071"/>
                <p:cNvSpPr>
                  <a:spLocks noChangeShapeType="1"/>
                </p:cNvSpPr>
                <p:nvPr/>
              </p:nvSpPr>
              <p:spPr bwMode="auto">
                <a:xfrm flipV="1">
                  <a:off x="4101"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7" name="Line 2072"/>
                <p:cNvSpPr>
                  <a:spLocks noChangeShapeType="1"/>
                </p:cNvSpPr>
                <p:nvPr/>
              </p:nvSpPr>
              <p:spPr bwMode="auto">
                <a:xfrm flipV="1">
                  <a:off x="4101"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8" name="Line 2073"/>
                <p:cNvSpPr>
                  <a:spLocks noChangeShapeType="1"/>
                </p:cNvSpPr>
                <p:nvPr/>
              </p:nvSpPr>
              <p:spPr bwMode="auto">
                <a:xfrm flipV="1">
                  <a:off x="4101"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9" name="Line 2074"/>
                <p:cNvSpPr>
                  <a:spLocks noChangeShapeType="1"/>
                </p:cNvSpPr>
                <p:nvPr/>
              </p:nvSpPr>
              <p:spPr bwMode="auto">
                <a:xfrm flipV="1">
                  <a:off x="4101"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0" name="Line 2075"/>
                <p:cNvSpPr>
                  <a:spLocks noChangeShapeType="1"/>
                </p:cNvSpPr>
                <p:nvPr/>
              </p:nvSpPr>
              <p:spPr bwMode="auto">
                <a:xfrm flipV="1">
                  <a:off x="4101"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1" name="Line 2076"/>
                <p:cNvSpPr>
                  <a:spLocks noChangeShapeType="1"/>
                </p:cNvSpPr>
                <p:nvPr/>
              </p:nvSpPr>
              <p:spPr bwMode="auto">
                <a:xfrm flipV="1">
                  <a:off x="4101"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2" name="Line 2077"/>
                <p:cNvSpPr>
                  <a:spLocks noChangeShapeType="1"/>
                </p:cNvSpPr>
                <p:nvPr/>
              </p:nvSpPr>
              <p:spPr bwMode="auto">
                <a:xfrm flipV="1">
                  <a:off x="4101"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3" name="Line 2078"/>
                <p:cNvSpPr>
                  <a:spLocks noChangeShapeType="1"/>
                </p:cNvSpPr>
                <p:nvPr/>
              </p:nvSpPr>
              <p:spPr bwMode="auto">
                <a:xfrm flipV="1">
                  <a:off x="4101"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4" name="Line 2079"/>
                <p:cNvSpPr>
                  <a:spLocks noChangeShapeType="1"/>
                </p:cNvSpPr>
                <p:nvPr/>
              </p:nvSpPr>
              <p:spPr bwMode="auto">
                <a:xfrm flipV="1">
                  <a:off x="4101"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5" name="Line 2080"/>
                <p:cNvSpPr>
                  <a:spLocks noChangeShapeType="1"/>
                </p:cNvSpPr>
                <p:nvPr/>
              </p:nvSpPr>
              <p:spPr bwMode="auto">
                <a:xfrm flipV="1">
                  <a:off x="4101"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6" name="Line 2081"/>
                <p:cNvSpPr>
                  <a:spLocks noChangeShapeType="1"/>
                </p:cNvSpPr>
                <p:nvPr/>
              </p:nvSpPr>
              <p:spPr bwMode="auto">
                <a:xfrm flipV="1">
                  <a:off x="4101"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7" name="Line 2082"/>
                <p:cNvSpPr>
                  <a:spLocks noChangeShapeType="1"/>
                </p:cNvSpPr>
                <p:nvPr/>
              </p:nvSpPr>
              <p:spPr bwMode="auto">
                <a:xfrm flipV="1">
                  <a:off x="4101"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8" name="Line 2083"/>
                <p:cNvSpPr>
                  <a:spLocks noChangeShapeType="1"/>
                </p:cNvSpPr>
                <p:nvPr/>
              </p:nvSpPr>
              <p:spPr bwMode="auto">
                <a:xfrm flipV="1">
                  <a:off x="4101"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9" name="Line 2084"/>
                <p:cNvSpPr>
                  <a:spLocks noChangeShapeType="1"/>
                </p:cNvSpPr>
                <p:nvPr/>
              </p:nvSpPr>
              <p:spPr bwMode="auto">
                <a:xfrm flipV="1">
                  <a:off x="4101"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0" name="Line 2085"/>
                <p:cNvSpPr>
                  <a:spLocks noChangeShapeType="1"/>
                </p:cNvSpPr>
                <p:nvPr/>
              </p:nvSpPr>
              <p:spPr bwMode="auto">
                <a:xfrm flipV="1">
                  <a:off x="4101"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1" name="Line 2086"/>
                <p:cNvSpPr>
                  <a:spLocks noChangeShapeType="1"/>
                </p:cNvSpPr>
                <p:nvPr/>
              </p:nvSpPr>
              <p:spPr bwMode="auto">
                <a:xfrm flipV="1">
                  <a:off x="4101"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2" name="Line 2087"/>
                <p:cNvSpPr>
                  <a:spLocks noChangeShapeType="1"/>
                </p:cNvSpPr>
                <p:nvPr/>
              </p:nvSpPr>
              <p:spPr bwMode="auto">
                <a:xfrm flipV="1">
                  <a:off x="4101"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3" name="Line 2088"/>
                <p:cNvSpPr>
                  <a:spLocks noChangeShapeType="1"/>
                </p:cNvSpPr>
                <p:nvPr/>
              </p:nvSpPr>
              <p:spPr bwMode="auto">
                <a:xfrm flipV="1">
                  <a:off x="4101"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4" name="Line 2089"/>
                <p:cNvSpPr>
                  <a:spLocks noChangeShapeType="1"/>
                </p:cNvSpPr>
                <p:nvPr/>
              </p:nvSpPr>
              <p:spPr bwMode="auto">
                <a:xfrm flipV="1">
                  <a:off x="4101"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5" name="Line 2090"/>
                <p:cNvSpPr>
                  <a:spLocks noChangeShapeType="1"/>
                </p:cNvSpPr>
                <p:nvPr/>
              </p:nvSpPr>
              <p:spPr bwMode="auto">
                <a:xfrm flipV="1">
                  <a:off x="4101"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6" name="Line 2091"/>
                <p:cNvSpPr>
                  <a:spLocks noChangeShapeType="1"/>
                </p:cNvSpPr>
                <p:nvPr/>
              </p:nvSpPr>
              <p:spPr bwMode="auto">
                <a:xfrm flipV="1">
                  <a:off x="4101"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7" name="Line 2092"/>
                <p:cNvSpPr>
                  <a:spLocks noChangeShapeType="1"/>
                </p:cNvSpPr>
                <p:nvPr/>
              </p:nvSpPr>
              <p:spPr bwMode="auto">
                <a:xfrm flipV="1">
                  <a:off x="4101"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8" name="Line 2093"/>
                <p:cNvSpPr>
                  <a:spLocks noChangeShapeType="1"/>
                </p:cNvSpPr>
                <p:nvPr/>
              </p:nvSpPr>
              <p:spPr bwMode="auto">
                <a:xfrm flipV="1">
                  <a:off x="4101"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9" name="Line 2094"/>
                <p:cNvSpPr>
                  <a:spLocks noChangeShapeType="1"/>
                </p:cNvSpPr>
                <p:nvPr/>
              </p:nvSpPr>
              <p:spPr bwMode="auto">
                <a:xfrm flipV="1">
                  <a:off x="4101"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0" name="Line 2095"/>
                <p:cNvSpPr>
                  <a:spLocks noChangeShapeType="1"/>
                </p:cNvSpPr>
                <p:nvPr/>
              </p:nvSpPr>
              <p:spPr bwMode="auto">
                <a:xfrm flipV="1">
                  <a:off x="4101"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1" name="Line 2096"/>
                <p:cNvSpPr>
                  <a:spLocks noChangeShapeType="1"/>
                </p:cNvSpPr>
                <p:nvPr/>
              </p:nvSpPr>
              <p:spPr bwMode="auto">
                <a:xfrm flipV="1">
                  <a:off x="4101"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2" name="Line 2097"/>
                <p:cNvSpPr>
                  <a:spLocks noChangeShapeType="1"/>
                </p:cNvSpPr>
                <p:nvPr/>
              </p:nvSpPr>
              <p:spPr bwMode="auto">
                <a:xfrm flipV="1">
                  <a:off x="4101"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3" name="Line 2098"/>
                <p:cNvSpPr>
                  <a:spLocks noChangeShapeType="1"/>
                </p:cNvSpPr>
                <p:nvPr/>
              </p:nvSpPr>
              <p:spPr bwMode="auto">
                <a:xfrm flipV="1">
                  <a:off x="4101"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4" name="Line 2099"/>
                <p:cNvSpPr>
                  <a:spLocks noChangeShapeType="1"/>
                </p:cNvSpPr>
                <p:nvPr/>
              </p:nvSpPr>
              <p:spPr bwMode="auto">
                <a:xfrm flipV="1">
                  <a:off x="4101"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5" name="Line 2100"/>
                <p:cNvSpPr>
                  <a:spLocks noChangeShapeType="1"/>
                </p:cNvSpPr>
                <p:nvPr/>
              </p:nvSpPr>
              <p:spPr bwMode="auto">
                <a:xfrm flipV="1">
                  <a:off x="4101"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6" name="Line 2101"/>
                <p:cNvSpPr>
                  <a:spLocks noChangeShapeType="1"/>
                </p:cNvSpPr>
                <p:nvPr/>
              </p:nvSpPr>
              <p:spPr bwMode="auto">
                <a:xfrm flipV="1">
                  <a:off x="4101"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7" name="Line 2102"/>
                <p:cNvSpPr>
                  <a:spLocks noChangeShapeType="1"/>
                </p:cNvSpPr>
                <p:nvPr/>
              </p:nvSpPr>
              <p:spPr bwMode="auto">
                <a:xfrm flipV="1">
                  <a:off x="4101"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8" name="Line 2103"/>
                <p:cNvSpPr>
                  <a:spLocks noChangeShapeType="1"/>
                </p:cNvSpPr>
                <p:nvPr/>
              </p:nvSpPr>
              <p:spPr bwMode="auto">
                <a:xfrm flipV="1">
                  <a:off x="4101"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9" name="Line 2104"/>
                <p:cNvSpPr>
                  <a:spLocks noChangeShapeType="1"/>
                </p:cNvSpPr>
                <p:nvPr/>
              </p:nvSpPr>
              <p:spPr bwMode="auto">
                <a:xfrm flipV="1">
                  <a:off x="4101"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0" name="Line 2105"/>
                <p:cNvSpPr>
                  <a:spLocks noChangeShapeType="1"/>
                </p:cNvSpPr>
                <p:nvPr/>
              </p:nvSpPr>
              <p:spPr bwMode="auto">
                <a:xfrm flipV="1">
                  <a:off x="4101"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1" name="Line 2106"/>
                <p:cNvSpPr>
                  <a:spLocks noChangeShapeType="1"/>
                </p:cNvSpPr>
                <p:nvPr/>
              </p:nvSpPr>
              <p:spPr bwMode="auto">
                <a:xfrm flipV="1">
                  <a:off x="4101"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2" name="Line 2107"/>
                <p:cNvSpPr>
                  <a:spLocks noChangeShapeType="1"/>
                </p:cNvSpPr>
                <p:nvPr/>
              </p:nvSpPr>
              <p:spPr bwMode="auto">
                <a:xfrm flipV="1">
                  <a:off x="4101"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3" name="Line 2108"/>
                <p:cNvSpPr>
                  <a:spLocks noChangeShapeType="1"/>
                </p:cNvSpPr>
                <p:nvPr/>
              </p:nvSpPr>
              <p:spPr bwMode="auto">
                <a:xfrm flipV="1">
                  <a:off x="4101"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4" name="Line 2109"/>
                <p:cNvSpPr>
                  <a:spLocks noChangeShapeType="1"/>
                </p:cNvSpPr>
                <p:nvPr/>
              </p:nvSpPr>
              <p:spPr bwMode="auto">
                <a:xfrm flipV="1">
                  <a:off x="4101"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5" name="Line 2110"/>
                <p:cNvSpPr>
                  <a:spLocks noChangeShapeType="1"/>
                </p:cNvSpPr>
                <p:nvPr/>
              </p:nvSpPr>
              <p:spPr bwMode="auto">
                <a:xfrm flipV="1">
                  <a:off x="4101"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6" name="Line 2111"/>
                <p:cNvSpPr>
                  <a:spLocks noChangeShapeType="1"/>
                </p:cNvSpPr>
                <p:nvPr/>
              </p:nvSpPr>
              <p:spPr bwMode="auto">
                <a:xfrm flipV="1">
                  <a:off x="4101"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7" name="Line 2112"/>
                <p:cNvSpPr>
                  <a:spLocks noChangeShapeType="1"/>
                </p:cNvSpPr>
                <p:nvPr/>
              </p:nvSpPr>
              <p:spPr bwMode="auto">
                <a:xfrm flipV="1">
                  <a:off x="4101"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8" name="Line 2113"/>
                <p:cNvSpPr>
                  <a:spLocks noChangeShapeType="1"/>
                </p:cNvSpPr>
                <p:nvPr/>
              </p:nvSpPr>
              <p:spPr bwMode="auto">
                <a:xfrm flipV="1">
                  <a:off x="4101"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9" name="Line 2114"/>
                <p:cNvSpPr>
                  <a:spLocks noChangeShapeType="1"/>
                </p:cNvSpPr>
                <p:nvPr/>
              </p:nvSpPr>
              <p:spPr bwMode="auto">
                <a:xfrm flipV="1">
                  <a:off x="4101"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0" name="Line 2115"/>
                <p:cNvSpPr>
                  <a:spLocks noChangeShapeType="1"/>
                </p:cNvSpPr>
                <p:nvPr/>
              </p:nvSpPr>
              <p:spPr bwMode="auto">
                <a:xfrm flipV="1">
                  <a:off x="4101"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1" name="Line 2116"/>
                <p:cNvSpPr>
                  <a:spLocks noChangeShapeType="1"/>
                </p:cNvSpPr>
                <p:nvPr/>
              </p:nvSpPr>
              <p:spPr bwMode="auto">
                <a:xfrm flipV="1">
                  <a:off x="4101"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2" name="Line 2117"/>
                <p:cNvSpPr>
                  <a:spLocks noChangeShapeType="1"/>
                </p:cNvSpPr>
                <p:nvPr/>
              </p:nvSpPr>
              <p:spPr bwMode="auto">
                <a:xfrm flipV="1">
                  <a:off x="4101"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3" name="Line 2118"/>
                <p:cNvSpPr>
                  <a:spLocks noChangeShapeType="1"/>
                </p:cNvSpPr>
                <p:nvPr/>
              </p:nvSpPr>
              <p:spPr bwMode="auto">
                <a:xfrm flipV="1">
                  <a:off x="4101"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4" name="Line 2119"/>
                <p:cNvSpPr>
                  <a:spLocks noChangeShapeType="1"/>
                </p:cNvSpPr>
                <p:nvPr/>
              </p:nvSpPr>
              <p:spPr bwMode="auto">
                <a:xfrm flipV="1">
                  <a:off x="4101"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5" name="Line 2120"/>
                <p:cNvSpPr>
                  <a:spLocks noChangeShapeType="1"/>
                </p:cNvSpPr>
                <p:nvPr/>
              </p:nvSpPr>
              <p:spPr bwMode="auto">
                <a:xfrm flipV="1">
                  <a:off x="4101"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6" name="Line 2121"/>
                <p:cNvSpPr>
                  <a:spLocks noChangeShapeType="1"/>
                </p:cNvSpPr>
                <p:nvPr/>
              </p:nvSpPr>
              <p:spPr bwMode="auto">
                <a:xfrm flipV="1">
                  <a:off x="4101"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7" name="Line 2122"/>
                <p:cNvSpPr>
                  <a:spLocks noChangeShapeType="1"/>
                </p:cNvSpPr>
                <p:nvPr/>
              </p:nvSpPr>
              <p:spPr bwMode="auto">
                <a:xfrm flipV="1">
                  <a:off x="4101"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8" name="Line 2123"/>
                <p:cNvSpPr>
                  <a:spLocks noChangeShapeType="1"/>
                </p:cNvSpPr>
                <p:nvPr/>
              </p:nvSpPr>
              <p:spPr bwMode="auto">
                <a:xfrm flipV="1">
                  <a:off x="4101"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9" name="Line 2124"/>
                <p:cNvSpPr>
                  <a:spLocks noChangeShapeType="1"/>
                </p:cNvSpPr>
                <p:nvPr/>
              </p:nvSpPr>
              <p:spPr bwMode="auto">
                <a:xfrm flipV="1">
                  <a:off x="4101"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0" name="Line 2125"/>
                <p:cNvSpPr>
                  <a:spLocks noChangeShapeType="1"/>
                </p:cNvSpPr>
                <p:nvPr/>
              </p:nvSpPr>
              <p:spPr bwMode="auto">
                <a:xfrm flipV="1">
                  <a:off x="4101"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1" name="Line 2126"/>
                <p:cNvSpPr>
                  <a:spLocks noChangeShapeType="1"/>
                </p:cNvSpPr>
                <p:nvPr/>
              </p:nvSpPr>
              <p:spPr bwMode="auto">
                <a:xfrm flipV="1">
                  <a:off x="4101"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2" name="Line 2127"/>
                <p:cNvSpPr>
                  <a:spLocks noChangeShapeType="1"/>
                </p:cNvSpPr>
                <p:nvPr/>
              </p:nvSpPr>
              <p:spPr bwMode="auto">
                <a:xfrm flipV="1">
                  <a:off x="4101"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3" name="Line 2128"/>
                <p:cNvSpPr>
                  <a:spLocks noChangeShapeType="1"/>
                </p:cNvSpPr>
                <p:nvPr/>
              </p:nvSpPr>
              <p:spPr bwMode="auto">
                <a:xfrm flipV="1">
                  <a:off x="4101"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4" name="Line 2129"/>
                <p:cNvSpPr>
                  <a:spLocks noChangeShapeType="1"/>
                </p:cNvSpPr>
                <p:nvPr/>
              </p:nvSpPr>
              <p:spPr bwMode="auto">
                <a:xfrm flipV="1">
                  <a:off x="4101"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5" name="Line 2130"/>
                <p:cNvSpPr>
                  <a:spLocks noChangeShapeType="1"/>
                </p:cNvSpPr>
                <p:nvPr/>
              </p:nvSpPr>
              <p:spPr bwMode="auto">
                <a:xfrm flipV="1">
                  <a:off x="4101"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6" name="Line 2131"/>
                <p:cNvSpPr>
                  <a:spLocks noChangeShapeType="1"/>
                </p:cNvSpPr>
                <p:nvPr/>
              </p:nvSpPr>
              <p:spPr bwMode="auto">
                <a:xfrm flipV="1">
                  <a:off x="4101"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7" name="Line 2132"/>
                <p:cNvSpPr>
                  <a:spLocks noChangeShapeType="1"/>
                </p:cNvSpPr>
                <p:nvPr/>
              </p:nvSpPr>
              <p:spPr bwMode="auto">
                <a:xfrm flipV="1">
                  <a:off x="4101"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8" name="Line 2133"/>
                <p:cNvSpPr>
                  <a:spLocks noChangeShapeType="1"/>
                </p:cNvSpPr>
                <p:nvPr/>
              </p:nvSpPr>
              <p:spPr bwMode="auto">
                <a:xfrm flipV="1">
                  <a:off x="4101"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9" name="Line 2134"/>
                <p:cNvSpPr>
                  <a:spLocks noChangeShapeType="1"/>
                </p:cNvSpPr>
                <p:nvPr/>
              </p:nvSpPr>
              <p:spPr bwMode="auto">
                <a:xfrm flipV="1">
                  <a:off x="4101"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0" name="Line 2135"/>
                <p:cNvSpPr>
                  <a:spLocks noChangeShapeType="1"/>
                </p:cNvSpPr>
                <p:nvPr/>
              </p:nvSpPr>
              <p:spPr bwMode="auto">
                <a:xfrm flipV="1">
                  <a:off x="4101"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1" name="Line 2136"/>
                <p:cNvSpPr>
                  <a:spLocks noChangeShapeType="1"/>
                </p:cNvSpPr>
                <p:nvPr/>
              </p:nvSpPr>
              <p:spPr bwMode="auto">
                <a:xfrm flipV="1">
                  <a:off x="4101"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2" name="Line 2137"/>
                <p:cNvSpPr>
                  <a:spLocks noChangeShapeType="1"/>
                </p:cNvSpPr>
                <p:nvPr/>
              </p:nvSpPr>
              <p:spPr bwMode="auto">
                <a:xfrm flipV="1">
                  <a:off x="4101"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3" name="Line 2138"/>
                <p:cNvSpPr>
                  <a:spLocks noChangeShapeType="1"/>
                </p:cNvSpPr>
                <p:nvPr/>
              </p:nvSpPr>
              <p:spPr bwMode="auto">
                <a:xfrm flipV="1">
                  <a:off x="4101"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4" name="Line 2139"/>
                <p:cNvSpPr>
                  <a:spLocks noChangeShapeType="1"/>
                </p:cNvSpPr>
                <p:nvPr/>
              </p:nvSpPr>
              <p:spPr bwMode="auto">
                <a:xfrm flipV="1">
                  <a:off x="4101"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5" name="Line 2140"/>
                <p:cNvSpPr>
                  <a:spLocks noChangeShapeType="1"/>
                </p:cNvSpPr>
                <p:nvPr/>
              </p:nvSpPr>
              <p:spPr bwMode="auto">
                <a:xfrm flipV="1">
                  <a:off x="4101"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6" name="Line 2141"/>
                <p:cNvSpPr>
                  <a:spLocks noChangeShapeType="1"/>
                </p:cNvSpPr>
                <p:nvPr/>
              </p:nvSpPr>
              <p:spPr bwMode="auto">
                <a:xfrm flipV="1">
                  <a:off x="4101"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7" name="Line 2142"/>
                <p:cNvSpPr>
                  <a:spLocks noChangeShapeType="1"/>
                </p:cNvSpPr>
                <p:nvPr/>
              </p:nvSpPr>
              <p:spPr bwMode="auto">
                <a:xfrm flipV="1">
                  <a:off x="4101"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8" name="Line 2143"/>
                <p:cNvSpPr>
                  <a:spLocks noChangeShapeType="1"/>
                </p:cNvSpPr>
                <p:nvPr/>
              </p:nvSpPr>
              <p:spPr bwMode="auto">
                <a:xfrm flipV="1">
                  <a:off x="4101"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9" name="Line 2144"/>
                <p:cNvSpPr>
                  <a:spLocks noChangeShapeType="1"/>
                </p:cNvSpPr>
                <p:nvPr/>
              </p:nvSpPr>
              <p:spPr bwMode="auto">
                <a:xfrm flipV="1">
                  <a:off x="4101"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0" name="Line 2145"/>
                <p:cNvSpPr>
                  <a:spLocks noChangeShapeType="1"/>
                </p:cNvSpPr>
                <p:nvPr/>
              </p:nvSpPr>
              <p:spPr bwMode="auto">
                <a:xfrm flipV="1">
                  <a:off x="4101"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1" name="Line 2146"/>
                <p:cNvSpPr>
                  <a:spLocks noChangeShapeType="1"/>
                </p:cNvSpPr>
                <p:nvPr/>
              </p:nvSpPr>
              <p:spPr bwMode="auto">
                <a:xfrm flipV="1">
                  <a:off x="4101"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2" name="Line 2147"/>
                <p:cNvSpPr>
                  <a:spLocks noChangeShapeType="1"/>
                </p:cNvSpPr>
                <p:nvPr/>
              </p:nvSpPr>
              <p:spPr bwMode="auto">
                <a:xfrm flipV="1">
                  <a:off x="4101"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3" name="Line 2148"/>
                <p:cNvSpPr>
                  <a:spLocks noChangeShapeType="1"/>
                </p:cNvSpPr>
                <p:nvPr/>
              </p:nvSpPr>
              <p:spPr bwMode="auto">
                <a:xfrm flipV="1">
                  <a:off x="4101"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4" name="Line 2149"/>
                <p:cNvSpPr>
                  <a:spLocks noChangeShapeType="1"/>
                </p:cNvSpPr>
                <p:nvPr/>
              </p:nvSpPr>
              <p:spPr bwMode="auto">
                <a:xfrm flipV="1">
                  <a:off x="4101"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5" name="Line 2150"/>
                <p:cNvSpPr>
                  <a:spLocks noChangeShapeType="1"/>
                </p:cNvSpPr>
                <p:nvPr/>
              </p:nvSpPr>
              <p:spPr bwMode="auto">
                <a:xfrm flipV="1">
                  <a:off x="4101"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6" name="Line 2151"/>
                <p:cNvSpPr>
                  <a:spLocks noChangeShapeType="1"/>
                </p:cNvSpPr>
                <p:nvPr/>
              </p:nvSpPr>
              <p:spPr bwMode="auto">
                <a:xfrm flipV="1">
                  <a:off x="4101"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7" name="Line 2152"/>
                <p:cNvSpPr>
                  <a:spLocks noChangeShapeType="1"/>
                </p:cNvSpPr>
                <p:nvPr/>
              </p:nvSpPr>
              <p:spPr bwMode="auto">
                <a:xfrm flipV="1">
                  <a:off x="4101"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8" name="Line 2153"/>
                <p:cNvSpPr>
                  <a:spLocks noChangeShapeType="1"/>
                </p:cNvSpPr>
                <p:nvPr/>
              </p:nvSpPr>
              <p:spPr bwMode="auto">
                <a:xfrm flipV="1">
                  <a:off x="4101"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9" name="Line 2154"/>
                <p:cNvSpPr>
                  <a:spLocks noChangeShapeType="1"/>
                </p:cNvSpPr>
                <p:nvPr/>
              </p:nvSpPr>
              <p:spPr bwMode="auto">
                <a:xfrm flipV="1">
                  <a:off x="4101"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0" name="Line 2155"/>
                <p:cNvSpPr>
                  <a:spLocks noChangeShapeType="1"/>
                </p:cNvSpPr>
                <p:nvPr/>
              </p:nvSpPr>
              <p:spPr bwMode="auto">
                <a:xfrm flipV="1">
                  <a:off x="4101"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1" name="Line 2156"/>
                <p:cNvSpPr>
                  <a:spLocks noChangeShapeType="1"/>
                </p:cNvSpPr>
                <p:nvPr/>
              </p:nvSpPr>
              <p:spPr bwMode="auto">
                <a:xfrm flipV="1">
                  <a:off x="4101"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2" name="Line 2157"/>
                <p:cNvSpPr>
                  <a:spLocks noChangeShapeType="1"/>
                </p:cNvSpPr>
                <p:nvPr/>
              </p:nvSpPr>
              <p:spPr bwMode="auto">
                <a:xfrm flipV="1">
                  <a:off x="4101"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3" name="Line 2158"/>
                <p:cNvSpPr>
                  <a:spLocks noChangeShapeType="1"/>
                </p:cNvSpPr>
                <p:nvPr/>
              </p:nvSpPr>
              <p:spPr bwMode="auto">
                <a:xfrm flipV="1">
                  <a:off x="4101"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4" name="Line 2159"/>
                <p:cNvSpPr>
                  <a:spLocks noChangeShapeType="1"/>
                </p:cNvSpPr>
                <p:nvPr/>
              </p:nvSpPr>
              <p:spPr bwMode="auto">
                <a:xfrm flipV="1">
                  <a:off x="4101"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5" name="Line 2160"/>
                <p:cNvSpPr>
                  <a:spLocks noChangeShapeType="1"/>
                </p:cNvSpPr>
                <p:nvPr/>
              </p:nvSpPr>
              <p:spPr bwMode="auto">
                <a:xfrm flipV="1">
                  <a:off x="4101"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6" name="Line 2161"/>
                <p:cNvSpPr>
                  <a:spLocks noChangeShapeType="1"/>
                </p:cNvSpPr>
                <p:nvPr/>
              </p:nvSpPr>
              <p:spPr bwMode="auto">
                <a:xfrm flipV="1">
                  <a:off x="4101"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7" name="Line 2162"/>
                <p:cNvSpPr>
                  <a:spLocks noChangeShapeType="1"/>
                </p:cNvSpPr>
                <p:nvPr/>
              </p:nvSpPr>
              <p:spPr bwMode="auto">
                <a:xfrm flipV="1">
                  <a:off x="4101"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8" name="Line 2163"/>
                <p:cNvSpPr>
                  <a:spLocks noChangeShapeType="1"/>
                </p:cNvSpPr>
                <p:nvPr/>
              </p:nvSpPr>
              <p:spPr bwMode="auto">
                <a:xfrm flipV="1">
                  <a:off x="4101"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9" name="Line 2164"/>
                <p:cNvSpPr>
                  <a:spLocks noChangeShapeType="1"/>
                </p:cNvSpPr>
                <p:nvPr/>
              </p:nvSpPr>
              <p:spPr bwMode="auto">
                <a:xfrm flipV="1">
                  <a:off x="4101"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0" name="Line 2165"/>
                <p:cNvSpPr>
                  <a:spLocks noChangeShapeType="1"/>
                </p:cNvSpPr>
                <p:nvPr/>
              </p:nvSpPr>
              <p:spPr bwMode="auto">
                <a:xfrm flipV="1">
                  <a:off x="4101"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1" name="Line 2166"/>
                <p:cNvSpPr>
                  <a:spLocks noChangeShapeType="1"/>
                </p:cNvSpPr>
                <p:nvPr/>
              </p:nvSpPr>
              <p:spPr bwMode="auto">
                <a:xfrm flipV="1">
                  <a:off x="4101"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2" name="Line 2167"/>
                <p:cNvSpPr>
                  <a:spLocks noChangeShapeType="1"/>
                </p:cNvSpPr>
                <p:nvPr/>
              </p:nvSpPr>
              <p:spPr bwMode="auto">
                <a:xfrm flipV="1">
                  <a:off x="4101"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3" name="Line 2168"/>
                <p:cNvSpPr>
                  <a:spLocks noChangeShapeType="1"/>
                </p:cNvSpPr>
                <p:nvPr/>
              </p:nvSpPr>
              <p:spPr bwMode="auto">
                <a:xfrm flipV="1">
                  <a:off x="4101"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4" name="Line 2169"/>
                <p:cNvSpPr>
                  <a:spLocks noChangeShapeType="1"/>
                </p:cNvSpPr>
                <p:nvPr/>
              </p:nvSpPr>
              <p:spPr bwMode="auto">
                <a:xfrm flipV="1">
                  <a:off x="4101"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5" name="Line 2170"/>
                <p:cNvSpPr>
                  <a:spLocks noChangeShapeType="1"/>
                </p:cNvSpPr>
                <p:nvPr/>
              </p:nvSpPr>
              <p:spPr bwMode="auto">
                <a:xfrm flipV="1">
                  <a:off x="4101"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6" name="Line 2171"/>
                <p:cNvSpPr>
                  <a:spLocks noChangeShapeType="1"/>
                </p:cNvSpPr>
                <p:nvPr/>
              </p:nvSpPr>
              <p:spPr bwMode="auto">
                <a:xfrm flipV="1">
                  <a:off x="4101"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7" name="Line 2172"/>
                <p:cNvSpPr>
                  <a:spLocks noChangeShapeType="1"/>
                </p:cNvSpPr>
                <p:nvPr/>
              </p:nvSpPr>
              <p:spPr bwMode="auto">
                <a:xfrm flipV="1">
                  <a:off x="4101"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8" name="Line 2173"/>
                <p:cNvSpPr>
                  <a:spLocks noChangeShapeType="1"/>
                </p:cNvSpPr>
                <p:nvPr/>
              </p:nvSpPr>
              <p:spPr bwMode="auto">
                <a:xfrm flipV="1">
                  <a:off x="4101"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9" name="Line 2174"/>
                <p:cNvSpPr>
                  <a:spLocks noChangeShapeType="1"/>
                </p:cNvSpPr>
                <p:nvPr/>
              </p:nvSpPr>
              <p:spPr bwMode="auto">
                <a:xfrm flipV="1">
                  <a:off x="4101"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0" name="Line 2175"/>
                <p:cNvSpPr>
                  <a:spLocks noChangeShapeType="1"/>
                </p:cNvSpPr>
                <p:nvPr/>
              </p:nvSpPr>
              <p:spPr bwMode="auto">
                <a:xfrm flipV="1">
                  <a:off x="4101"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1" name="Line 2176"/>
                <p:cNvSpPr>
                  <a:spLocks noChangeShapeType="1"/>
                </p:cNvSpPr>
                <p:nvPr/>
              </p:nvSpPr>
              <p:spPr bwMode="auto">
                <a:xfrm flipV="1">
                  <a:off x="4101"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2" name="Line 2177"/>
                <p:cNvSpPr>
                  <a:spLocks noChangeShapeType="1"/>
                </p:cNvSpPr>
                <p:nvPr/>
              </p:nvSpPr>
              <p:spPr bwMode="auto">
                <a:xfrm flipV="1">
                  <a:off x="4101"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3" name="Line 2178"/>
                <p:cNvSpPr>
                  <a:spLocks noChangeShapeType="1"/>
                </p:cNvSpPr>
                <p:nvPr/>
              </p:nvSpPr>
              <p:spPr bwMode="auto">
                <a:xfrm flipV="1">
                  <a:off x="4101"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4" name="Line 2179"/>
                <p:cNvSpPr>
                  <a:spLocks noChangeShapeType="1"/>
                </p:cNvSpPr>
                <p:nvPr/>
              </p:nvSpPr>
              <p:spPr bwMode="auto">
                <a:xfrm flipV="1">
                  <a:off x="4101"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5" name="Line 2180"/>
                <p:cNvSpPr>
                  <a:spLocks noChangeShapeType="1"/>
                </p:cNvSpPr>
                <p:nvPr/>
              </p:nvSpPr>
              <p:spPr bwMode="auto">
                <a:xfrm flipV="1">
                  <a:off x="4101"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6" name="Line 2181"/>
                <p:cNvSpPr>
                  <a:spLocks noChangeShapeType="1"/>
                </p:cNvSpPr>
                <p:nvPr/>
              </p:nvSpPr>
              <p:spPr bwMode="auto">
                <a:xfrm flipV="1">
                  <a:off x="4101"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7" name="Line 2182"/>
                <p:cNvSpPr>
                  <a:spLocks noChangeShapeType="1"/>
                </p:cNvSpPr>
                <p:nvPr/>
              </p:nvSpPr>
              <p:spPr bwMode="auto">
                <a:xfrm flipV="1">
                  <a:off x="4101"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8" name="Line 2183"/>
                <p:cNvSpPr>
                  <a:spLocks noChangeShapeType="1"/>
                </p:cNvSpPr>
                <p:nvPr/>
              </p:nvSpPr>
              <p:spPr bwMode="auto">
                <a:xfrm flipV="1">
                  <a:off x="4101"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9" name="Line 2184"/>
                <p:cNvSpPr>
                  <a:spLocks noChangeShapeType="1"/>
                </p:cNvSpPr>
                <p:nvPr/>
              </p:nvSpPr>
              <p:spPr bwMode="auto">
                <a:xfrm flipV="1">
                  <a:off x="4101"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0" name="Line 2185"/>
                <p:cNvSpPr>
                  <a:spLocks noChangeShapeType="1"/>
                </p:cNvSpPr>
                <p:nvPr/>
              </p:nvSpPr>
              <p:spPr bwMode="auto">
                <a:xfrm flipV="1">
                  <a:off x="4101"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1" name="Line 2186"/>
                <p:cNvSpPr>
                  <a:spLocks noChangeShapeType="1"/>
                </p:cNvSpPr>
                <p:nvPr/>
              </p:nvSpPr>
              <p:spPr bwMode="auto">
                <a:xfrm flipV="1">
                  <a:off x="4101"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2" name="Line 2187"/>
                <p:cNvSpPr>
                  <a:spLocks noChangeShapeType="1"/>
                </p:cNvSpPr>
                <p:nvPr/>
              </p:nvSpPr>
              <p:spPr bwMode="auto">
                <a:xfrm flipV="1">
                  <a:off x="4101"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3" name="Line 2188"/>
                <p:cNvSpPr>
                  <a:spLocks noChangeShapeType="1"/>
                </p:cNvSpPr>
                <p:nvPr/>
              </p:nvSpPr>
              <p:spPr bwMode="auto">
                <a:xfrm flipV="1">
                  <a:off x="4101"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4" name="Line 2189"/>
                <p:cNvSpPr>
                  <a:spLocks noChangeShapeType="1"/>
                </p:cNvSpPr>
                <p:nvPr/>
              </p:nvSpPr>
              <p:spPr bwMode="auto">
                <a:xfrm flipV="1">
                  <a:off x="4101"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5" name="Line 2190"/>
                <p:cNvSpPr>
                  <a:spLocks noChangeShapeType="1"/>
                </p:cNvSpPr>
                <p:nvPr/>
              </p:nvSpPr>
              <p:spPr bwMode="auto">
                <a:xfrm flipV="1">
                  <a:off x="4101"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6" name="Line 2191"/>
                <p:cNvSpPr>
                  <a:spLocks noChangeShapeType="1"/>
                </p:cNvSpPr>
                <p:nvPr/>
              </p:nvSpPr>
              <p:spPr bwMode="auto">
                <a:xfrm flipV="1">
                  <a:off x="4101"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7" name="Line 2192"/>
                <p:cNvSpPr>
                  <a:spLocks noChangeShapeType="1"/>
                </p:cNvSpPr>
                <p:nvPr/>
              </p:nvSpPr>
              <p:spPr bwMode="auto">
                <a:xfrm flipV="1">
                  <a:off x="4101"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8" name="Line 2193"/>
                <p:cNvSpPr>
                  <a:spLocks noChangeShapeType="1"/>
                </p:cNvSpPr>
                <p:nvPr/>
              </p:nvSpPr>
              <p:spPr bwMode="auto">
                <a:xfrm flipV="1">
                  <a:off x="4101"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9" name="Line 2194"/>
                <p:cNvSpPr>
                  <a:spLocks noChangeShapeType="1"/>
                </p:cNvSpPr>
                <p:nvPr/>
              </p:nvSpPr>
              <p:spPr bwMode="auto">
                <a:xfrm flipV="1">
                  <a:off x="4101"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0" name="Line 2195"/>
                <p:cNvSpPr>
                  <a:spLocks noChangeShapeType="1"/>
                </p:cNvSpPr>
                <p:nvPr/>
              </p:nvSpPr>
              <p:spPr bwMode="auto">
                <a:xfrm flipV="1">
                  <a:off x="4101"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1" name="Line 2196"/>
                <p:cNvSpPr>
                  <a:spLocks noChangeShapeType="1"/>
                </p:cNvSpPr>
                <p:nvPr/>
              </p:nvSpPr>
              <p:spPr bwMode="auto">
                <a:xfrm flipV="1">
                  <a:off x="4101"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2" name="Line 2197"/>
                <p:cNvSpPr>
                  <a:spLocks noChangeShapeType="1"/>
                </p:cNvSpPr>
                <p:nvPr/>
              </p:nvSpPr>
              <p:spPr bwMode="auto">
                <a:xfrm flipV="1">
                  <a:off x="4101"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3" name="Line 2198"/>
                <p:cNvSpPr>
                  <a:spLocks noChangeShapeType="1"/>
                </p:cNvSpPr>
                <p:nvPr/>
              </p:nvSpPr>
              <p:spPr bwMode="auto">
                <a:xfrm flipV="1">
                  <a:off x="4101"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4" name="Line 2199"/>
                <p:cNvSpPr>
                  <a:spLocks noChangeShapeType="1"/>
                </p:cNvSpPr>
                <p:nvPr/>
              </p:nvSpPr>
              <p:spPr bwMode="auto">
                <a:xfrm flipV="1">
                  <a:off x="4101"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5" name="Line 2200"/>
                <p:cNvSpPr>
                  <a:spLocks noChangeShapeType="1"/>
                </p:cNvSpPr>
                <p:nvPr/>
              </p:nvSpPr>
              <p:spPr bwMode="auto">
                <a:xfrm flipV="1">
                  <a:off x="4101"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6" name="Line 2201"/>
                <p:cNvSpPr>
                  <a:spLocks noChangeShapeType="1"/>
                </p:cNvSpPr>
                <p:nvPr/>
              </p:nvSpPr>
              <p:spPr bwMode="auto">
                <a:xfrm flipV="1">
                  <a:off x="4101"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7" name="Line 2202"/>
                <p:cNvSpPr>
                  <a:spLocks noChangeShapeType="1"/>
                </p:cNvSpPr>
                <p:nvPr/>
              </p:nvSpPr>
              <p:spPr bwMode="auto">
                <a:xfrm flipV="1">
                  <a:off x="4101"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8" name="Line 2203"/>
                <p:cNvSpPr>
                  <a:spLocks noChangeShapeType="1"/>
                </p:cNvSpPr>
                <p:nvPr/>
              </p:nvSpPr>
              <p:spPr bwMode="auto">
                <a:xfrm flipV="1">
                  <a:off x="4101"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9" name="Line 2204"/>
                <p:cNvSpPr>
                  <a:spLocks noChangeShapeType="1"/>
                </p:cNvSpPr>
                <p:nvPr/>
              </p:nvSpPr>
              <p:spPr bwMode="auto">
                <a:xfrm flipV="1">
                  <a:off x="4101"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0" name="Line 2205"/>
                <p:cNvSpPr>
                  <a:spLocks noChangeShapeType="1"/>
                </p:cNvSpPr>
                <p:nvPr/>
              </p:nvSpPr>
              <p:spPr bwMode="auto">
                <a:xfrm flipV="1">
                  <a:off x="4101"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1" name="Line 2206"/>
                <p:cNvSpPr>
                  <a:spLocks noChangeShapeType="1"/>
                </p:cNvSpPr>
                <p:nvPr/>
              </p:nvSpPr>
              <p:spPr bwMode="auto">
                <a:xfrm flipV="1">
                  <a:off x="4101"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2" name="Line 2207"/>
                <p:cNvSpPr>
                  <a:spLocks noChangeShapeType="1"/>
                </p:cNvSpPr>
                <p:nvPr/>
              </p:nvSpPr>
              <p:spPr bwMode="auto">
                <a:xfrm flipV="1">
                  <a:off x="4101"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3" name="Line 2208"/>
                <p:cNvSpPr>
                  <a:spLocks noChangeShapeType="1"/>
                </p:cNvSpPr>
                <p:nvPr/>
              </p:nvSpPr>
              <p:spPr bwMode="auto">
                <a:xfrm flipV="1">
                  <a:off x="4101"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4" name="Line 2209"/>
                <p:cNvSpPr>
                  <a:spLocks noChangeShapeType="1"/>
                </p:cNvSpPr>
                <p:nvPr/>
              </p:nvSpPr>
              <p:spPr bwMode="auto">
                <a:xfrm flipV="1">
                  <a:off x="4101"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5" name="Line 2210"/>
                <p:cNvSpPr>
                  <a:spLocks noChangeShapeType="1"/>
                </p:cNvSpPr>
                <p:nvPr/>
              </p:nvSpPr>
              <p:spPr bwMode="auto">
                <a:xfrm flipV="1">
                  <a:off x="4101"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6" name="Line 2211"/>
                <p:cNvSpPr>
                  <a:spLocks noChangeShapeType="1"/>
                </p:cNvSpPr>
                <p:nvPr/>
              </p:nvSpPr>
              <p:spPr bwMode="auto">
                <a:xfrm flipV="1">
                  <a:off x="4101"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7" name="Line 2212"/>
                <p:cNvSpPr>
                  <a:spLocks noChangeShapeType="1"/>
                </p:cNvSpPr>
                <p:nvPr/>
              </p:nvSpPr>
              <p:spPr bwMode="auto">
                <a:xfrm flipV="1">
                  <a:off x="4101"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8" name="Line 2213"/>
                <p:cNvSpPr>
                  <a:spLocks noChangeShapeType="1"/>
                </p:cNvSpPr>
                <p:nvPr/>
              </p:nvSpPr>
              <p:spPr bwMode="auto">
                <a:xfrm flipV="1">
                  <a:off x="4101"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9" name="Line 2214"/>
                <p:cNvSpPr>
                  <a:spLocks noChangeShapeType="1"/>
                </p:cNvSpPr>
                <p:nvPr/>
              </p:nvSpPr>
              <p:spPr bwMode="auto">
                <a:xfrm flipV="1">
                  <a:off x="4101"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5" name="Group 2416"/>
              <p:cNvGrpSpPr>
                <a:grpSpLocks/>
              </p:cNvGrpSpPr>
              <p:nvPr/>
            </p:nvGrpSpPr>
            <p:grpSpPr bwMode="auto">
              <a:xfrm>
                <a:off x="6510338" y="552450"/>
                <a:ext cx="660400" cy="4256088"/>
                <a:chOff x="4101" y="348"/>
                <a:chExt cx="416" cy="2681"/>
              </a:xfrm>
            </p:grpSpPr>
            <p:sp>
              <p:nvSpPr>
                <p:cNvPr id="13900" name="Line 2216"/>
                <p:cNvSpPr>
                  <a:spLocks noChangeShapeType="1"/>
                </p:cNvSpPr>
                <p:nvPr/>
              </p:nvSpPr>
              <p:spPr bwMode="auto">
                <a:xfrm flipV="1">
                  <a:off x="4101"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1" name="Line 2217"/>
                <p:cNvSpPr>
                  <a:spLocks noChangeShapeType="1"/>
                </p:cNvSpPr>
                <p:nvPr/>
              </p:nvSpPr>
              <p:spPr bwMode="auto">
                <a:xfrm flipV="1">
                  <a:off x="4101"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2" name="Line 2218"/>
                <p:cNvSpPr>
                  <a:spLocks noChangeShapeType="1"/>
                </p:cNvSpPr>
                <p:nvPr/>
              </p:nvSpPr>
              <p:spPr bwMode="auto">
                <a:xfrm flipV="1">
                  <a:off x="4101"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3" name="Line 2219"/>
                <p:cNvSpPr>
                  <a:spLocks noChangeShapeType="1"/>
                </p:cNvSpPr>
                <p:nvPr/>
              </p:nvSpPr>
              <p:spPr bwMode="auto">
                <a:xfrm flipV="1">
                  <a:off x="4101"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4" name="Line 2220"/>
                <p:cNvSpPr>
                  <a:spLocks noChangeShapeType="1"/>
                </p:cNvSpPr>
                <p:nvPr/>
              </p:nvSpPr>
              <p:spPr bwMode="auto">
                <a:xfrm flipV="1">
                  <a:off x="4101"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5" name="Line 2221"/>
                <p:cNvSpPr>
                  <a:spLocks noChangeShapeType="1"/>
                </p:cNvSpPr>
                <p:nvPr/>
              </p:nvSpPr>
              <p:spPr bwMode="auto">
                <a:xfrm flipV="1">
                  <a:off x="4101"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6" name="Line 2222"/>
                <p:cNvSpPr>
                  <a:spLocks noChangeShapeType="1"/>
                </p:cNvSpPr>
                <p:nvPr/>
              </p:nvSpPr>
              <p:spPr bwMode="auto">
                <a:xfrm flipV="1">
                  <a:off x="4101"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7" name="Line 2223"/>
                <p:cNvSpPr>
                  <a:spLocks noChangeShapeType="1"/>
                </p:cNvSpPr>
                <p:nvPr/>
              </p:nvSpPr>
              <p:spPr bwMode="auto">
                <a:xfrm flipV="1">
                  <a:off x="4101"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8" name="Line 2224"/>
                <p:cNvSpPr>
                  <a:spLocks noChangeShapeType="1"/>
                </p:cNvSpPr>
                <p:nvPr/>
              </p:nvSpPr>
              <p:spPr bwMode="auto">
                <a:xfrm flipV="1">
                  <a:off x="4101"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9" name="Line 2225"/>
                <p:cNvSpPr>
                  <a:spLocks noChangeShapeType="1"/>
                </p:cNvSpPr>
                <p:nvPr/>
              </p:nvSpPr>
              <p:spPr bwMode="auto">
                <a:xfrm flipV="1">
                  <a:off x="4101"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0" name="Line 2226"/>
                <p:cNvSpPr>
                  <a:spLocks noChangeShapeType="1"/>
                </p:cNvSpPr>
                <p:nvPr/>
              </p:nvSpPr>
              <p:spPr bwMode="auto">
                <a:xfrm flipV="1">
                  <a:off x="4101"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1" name="Line 2227"/>
                <p:cNvSpPr>
                  <a:spLocks noChangeShapeType="1"/>
                </p:cNvSpPr>
                <p:nvPr/>
              </p:nvSpPr>
              <p:spPr bwMode="auto">
                <a:xfrm flipV="1">
                  <a:off x="4101"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2" name="Line 2228"/>
                <p:cNvSpPr>
                  <a:spLocks noChangeShapeType="1"/>
                </p:cNvSpPr>
                <p:nvPr/>
              </p:nvSpPr>
              <p:spPr bwMode="auto">
                <a:xfrm flipV="1">
                  <a:off x="4101"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3" name="Line 2229"/>
                <p:cNvSpPr>
                  <a:spLocks noChangeShapeType="1"/>
                </p:cNvSpPr>
                <p:nvPr/>
              </p:nvSpPr>
              <p:spPr bwMode="auto">
                <a:xfrm flipV="1">
                  <a:off x="4101"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4" name="Line 2230"/>
                <p:cNvSpPr>
                  <a:spLocks noChangeShapeType="1"/>
                </p:cNvSpPr>
                <p:nvPr/>
              </p:nvSpPr>
              <p:spPr bwMode="auto">
                <a:xfrm flipV="1">
                  <a:off x="4101"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5" name="Line 2231"/>
                <p:cNvSpPr>
                  <a:spLocks noChangeShapeType="1"/>
                </p:cNvSpPr>
                <p:nvPr/>
              </p:nvSpPr>
              <p:spPr bwMode="auto">
                <a:xfrm flipV="1">
                  <a:off x="4101"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6" name="Line 2232"/>
                <p:cNvSpPr>
                  <a:spLocks noChangeShapeType="1"/>
                </p:cNvSpPr>
                <p:nvPr/>
              </p:nvSpPr>
              <p:spPr bwMode="auto">
                <a:xfrm flipV="1">
                  <a:off x="4101"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7" name="Line 2233"/>
                <p:cNvSpPr>
                  <a:spLocks noChangeShapeType="1"/>
                </p:cNvSpPr>
                <p:nvPr/>
              </p:nvSpPr>
              <p:spPr bwMode="auto">
                <a:xfrm flipV="1">
                  <a:off x="4101"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8" name="Line 2234"/>
                <p:cNvSpPr>
                  <a:spLocks noChangeShapeType="1"/>
                </p:cNvSpPr>
                <p:nvPr/>
              </p:nvSpPr>
              <p:spPr bwMode="auto">
                <a:xfrm flipV="1">
                  <a:off x="4101"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9" name="Line 2235"/>
                <p:cNvSpPr>
                  <a:spLocks noChangeShapeType="1"/>
                </p:cNvSpPr>
                <p:nvPr/>
              </p:nvSpPr>
              <p:spPr bwMode="auto">
                <a:xfrm flipV="1">
                  <a:off x="4101"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0" name="Line 2236"/>
                <p:cNvSpPr>
                  <a:spLocks noChangeShapeType="1"/>
                </p:cNvSpPr>
                <p:nvPr/>
              </p:nvSpPr>
              <p:spPr bwMode="auto">
                <a:xfrm flipV="1">
                  <a:off x="4101"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1" name="Line 2237"/>
                <p:cNvSpPr>
                  <a:spLocks noChangeShapeType="1"/>
                </p:cNvSpPr>
                <p:nvPr/>
              </p:nvSpPr>
              <p:spPr bwMode="auto">
                <a:xfrm flipV="1">
                  <a:off x="4101"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2" name="Line 2238"/>
                <p:cNvSpPr>
                  <a:spLocks noChangeShapeType="1"/>
                </p:cNvSpPr>
                <p:nvPr/>
              </p:nvSpPr>
              <p:spPr bwMode="auto">
                <a:xfrm flipV="1">
                  <a:off x="4101"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3" name="Line 2239"/>
                <p:cNvSpPr>
                  <a:spLocks noChangeShapeType="1"/>
                </p:cNvSpPr>
                <p:nvPr/>
              </p:nvSpPr>
              <p:spPr bwMode="auto">
                <a:xfrm flipV="1">
                  <a:off x="4101"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4" name="Line 2240"/>
                <p:cNvSpPr>
                  <a:spLocks noChangeShapeType="1"/>
                </p:cNvSpPr>
                <p:nvPr/>
              </p:nvSpPr>
              <p:spPr bwMode="auto">
                <a:xfrm flipV="1">
                  <a:off x="4101"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5" name="Line 2241"/>
                <p:cNvSpPr>
                  <a:spLocks noChangeShapeType="1"/>
                </p:cNvSpPr>
                <p:nvPr/>
              </p:nvSpPr>
              <p:spPr bwMode="auto">
                <a:xfrm flipV="1">
                  <a:off x="4101"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6" name="Line 2242"/>
                <p:cNvSpPr>
                  <a:spLocks noChangeShapeType="1"/>
                </p:cNvSpPr>
                <p:nvPr/>
              </p:nvSpPr>
              <p:spPr bwMode="auto">
                <a:xfrm flipV="1">
                  <a:off x="4101"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7" name="Line 2243"/>
                <p:cNvSpPr>
                  <a:spLocks noChangeShapeType="1"/>
                </p:cNvSpPr>
                <p:nvPr/>
              </p:nvSpPr>
              <p:spPr bwMode="auto">
                <a:xfrm flipV="1">
                  <a:off x="4101"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8" name="Line 2244"/>
                <p:cNvSpPr>
                  <a:spLocks noChangeShapeType="1"/>
                </p:cNvSpPr>
                <p:nvPr/>
              </p:nvSpPr>
              <p:spPr bwMode="auto">
                <a:xfrm flipV="1">
                  <a:off x="4101"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9" name="Line 2245"/>
                <p:cNvSpPr>
                  <a:spLocks noChangeShapeType="1"/>
                </p:cNvSpPr>
                <p:nvPr/>
              </p:nvSpPr>
              <p:spPr bwMode="auto">
                <a:xfrm flipV="1">
                  <a:off x="4101"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0" name="Line 2246"/>
                <p:cNvSpPr>
                  <a:spLocks noChangeShapeType="1"/>
                </p:cNvSpPr>
                <p:nvPr/>
              </p:nvSpPr>
              <p:spPr bwMode="auto">
                <a:xfrm flipV="1">
                  <a:off x="4101"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1" name="Line 2247"/>
                <p:cNvSpPr>
                  <a:spLocks noChangeShapeType="1"/>
                </p:cNvSpPr>
                <p:nvPr/>
              </p:nvSpPr>
              <p:spPr bwMode="auto">
                <a:xfrm flipV="1">
                  <a:off x="4101"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2" name="Line 2248"/>
                <p:cNvSpPr>
                  <a:spLocks noChangeShapeType="1"/>
                </p:cNvSpPr>
                <p:nvPr/>
              </p:nvSpPr>
              <p:spPr bwMode="auto">
                <a:xfrm flipV="1">
                  <a:off x="4101"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3" name="Line 2249"/>
                <p:cNvSpPr>
                  <a:spLocks noChangeShapeType="1"/>
                </p:cNvSpPr>
                <p:nvPr/>
              </p:nvSpPr>
              <p:spPr bwMode="auto">
                <a:xfrm flipV="1">
                  <a:off x="4101"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4" name="Line 2250"/>
                <p:cNvSpPr>
                  <a:spLocks noChangeShapeType="1"/>
                </p:cNvSpPr>
                <p:nvPr/>
              </p:nvSpPr>
              <p:spPr bwMode="auto">
                <a:xfrm flipV="1">
                  <a:off x="4101"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5" name="Line 2251"/>
                <p:cNvSpPr>
                  <a:spLocks noChangeShapeType="1"/>
                </p:cNvSpPr>
                <p:nvPr/>
              </p:nvSpPr>
              <p:spPr bwMode="auto">
                <a:xfrm flipV="1">
                  <a:off x="4101"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6" name="Line 2252"/>
                <p:cNvSpPr>
                  <a:spLocks noChangeShapeType="1"/>
                </p:cNvSpPr>
                <p:nvPr/>
              </p:nvSpPr>
              <p:spPr bwMode="auto">
                <a:xfrm flipV="1">
                  <a:off x="4101"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7" name="Line 2253"/>
                <p:cNvSpPr>
                  <a:spLocks noChangeShapeType="1"/>
                </p:cNvSpPr>
                <p:nvPr/>
              </p:nvSpPr>
              <p:spPr bwMode="auto">
                <a:xfrm flipV="1">
                  <a:off x="4101"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8" name="Line 2254"/>
                <p:cNvSpPr>
                  <a:spLocks noChangeShapeType="1"/>
                </p:cNvSpPr>
                <p:nvPr/>
              </p:nvSpPr>
              <p:spPr bwMode="auto">
                <a:xfrm flipV="1">
                  <a:off x="4101"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9" name="Line 2255"/>
                <p:cNvSpPr>
                  <a:spLocks noChangeShapeType="1"/>
                </p:cNvSpPr>
                <p:nvPr/>
              </p:nvSpPr>
              <p:spPr bwMode="auto">
                <a:xfrm flipV="1">
                  <a:off x="4101"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0" name="Line 2256"/>
                <p:cNvSpPr>
                  <a:spLocks noChangeShapeType="1"/>
                </p:cNvSpPr>
                <p:nvPr/>
              </p:nvSpPr>
              <p:spPr bwMode="auto">
                <a:xfrm flipV="1">
                  <a:off x="4101"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1" name="Line 2257"/>
                <p:cNvSpPr>
                  <a:spLocks noChangeShapeType="1"/>
                </p:cNvSpPr>
                <p:nvPr/>
              </p:nvSpPr>
              <p:spPr bwMode="auto">
                <a:xfrm flipV="1">
                  <a:off x="4101"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2" name="Line 2258"/>
                <p:cNvSpPr>
                  <a:spLocks noChangeShapeType="1"/>
                </p:cNvSpPr>
                <p:nvPr/>
              </p:nvSpPr>
              <p:spPr bwMode="auto">
                <a:xfrm flipV="1">
                  <a:off x="4101"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3" name="Line 2259"/>
                <p:cNvSpPr>
                  <a:spLocks noChangeShapeType="1"/>
                </p:cNvSpPr>
                <p:nvPr/>
              </p:nvSpPr>
              <p:spPr bwMode="auto">
                <a:xfrm flipV="1">
                  <a:off x="4101"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4" name="Line 2260"/>
                <p:cNvSpPr>
                  <a:spLocks noChangeShapeType="1"/>
                </p:cNvSpPr>
                <p:nvPr/>
              </p:nvSpPr>
              <p:spPr bwMode="auto">
                <a:xfrm flipV="1">
                  <a:off x="4101"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5" name="Line 2261"/>
                <p:cNvSpPr>
                  <a:spLocks noChangeShapeType="1"/>
                </p:cNvSpPr>
                <p:nvPr/>
              </p:nvSpPr>
              <p:spPr bwMode="auto">
                <a:xfrm flipV="1">
                  <a:off x="4101"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6" name="Line 2262"/>
                <p:cNvSpPr>
                  <a:spLocks noChangeShapeType="1"/>
                </p:cNvSpPr>
                <p:nvPr/>
              </p:nvSpPr>
              <p:spPr bwMode="auto">
                <a:xfrm flipV="1">
                  <a:off x="4101"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7" name="Line 2263"/>
                <p:cNvSpPr>
                  <a:spLocks noChangeShapeType="1"/>
                </p:cNvSpPr>
                <p:nvPr/>
              </p:nvSpPr>
              <p:spPr bwMode="auto">
                <a:xfrm flipV="1">
                  <a:off x="4101"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8" name="Line 2264"/>
                <p:cNvSpPr>
                  <a:spLocks noChangeShapeType="1"/>
                </p:cNvSpPr>
                <p:nvPr/>
              </p:nvSpPr>
              <p:spPr bwMode="auto">
                <a:xfrm flipV="1">
                  <a:off x="4101"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9" name="Line 2265"/>
                <p:cNvSpPr>
                  <a:spLocks noChangeShapeType="1"/>
                </p:cNvSpPr>
                <p:nvPr/>
              </p:nvSpPr>
              <p:spPr bwMode="auto">
                <a:xfrm flipV="1">
                  <a:off x="4101"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0" name="Line 2266"/>
                <p:cNvSpPr>
                  <a:spLocks noChangeShapeType="1"/>
                </p:cNvSpPr>
                <p:nvPr/>
              </p:nvSpPr>
              <p:spPr bwMode="auto">
                <a:xfrm flipV="1">
                  <a:off x="4101"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1" name="Line 2267"/>
                <p:cNvSpPr>
                  <a:spLocks noChangeShapeType="1"/>
                </p:cNvSpPr>
                <p:nvPr/>
              </p:nvSpPr>
              <p:spPr bwMode="auto">
                <a:xfrm flipV="1">
                  <a:off x="4101"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2" name="Line 2268"/>
                <p:cNvSpPr>
                  <a:spLocks noChangeShapeType="1"/>
                </p:cNvSpPr>
                <p:nvPr/>
              </p:nvSpPr>
              <p:spPr bwMode="auto">
                <a:xfrm flipV="1">
                  <a:off x="4101"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3" name="Line 2269"/>
                <p:cNvSpPr>
                  <a:spLocks noChangeShapeType="1"/>
                </p:cNvSpPr>
                <p:nvPr/>
              </p:nvSpPr>
              <p:spPr bwMode="auto">
                <a:xfrm flipV="1">
                  <a:off x="4101"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4" name="Line 2270"/>
                <p:cNvSpPr>
                  <a:spLocks noChangeShapeType="1"/>
                </p:cNvSpPr>
                <p:nvPr/>
              </p:nvSpPr>
              <p:spPr bwMode="auto">
                <a:xfrm flipV="1">
                  <a:off x="4101"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5" name="Line 2271"/>
                <p:cNvSpPr>
                  <a:spLocks noChangeShapeType="1"/>
                </p:cNvSpPr>
                <p:nvPr/>
              </p:nvSpPr>
              <p:spPr bwMode="auto">
                <a:xfrm flipV="1">
                  <a:off x="4101"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6" name="Line 2272"/>
                <p:cNvSpPr>
                  <a:spLocks noChangeShapeType="1"/>
                </p:cNvSpPr>
                <p:nvPr/>
              </p:nvSpPr>
              <p:spPr bwMode="auto">
                <a:xfrm flipV="1">
                  <a:off x="4101"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7" name="Line 2273"/>
                <p:cNvSpPr>
                  <a:spLocks noChangeShapeType="1"/>
                </p:cNvSpPr>
                <p:nvPr/>
              </p:nvSpPr>
              <p:spPr bwMode="auto">
                <a:xfrm flipV="1">
                  <a:off x="4101"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8" name="Line 2274"/>
                <p:cNvSpPr>
                  <a:spLocks noChangeShapeType="1"/>
                </p:cNvSpPr>
                <p:nvPr/>
              </p:nvSpPr>
              <p:spPr bwMode="auto">
                <a:xfrm flipV="1">
                  <a:off x="4101"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9" name="Line 2275"/>
                <p:cNvSpPr>
                  <a:spLocks noChangeShapeType="1"/>
                </p:cNvSpPr>
                <p:nvPr/>
              </p:nvSpPr>
              <p:spPr bwMode="auto">
                <a:xfrm flipV="1">
                  <a:off x="4101"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0" name="Line 2276"/>
                <p:cNvSpPr>
                  <a:spLocks noChangeShapeType="1"/>
                </p:cNvSpPr>
                <p:nvPr/>
              </p:nvSpPr>
              <p:spPr bwMode="auto">
                <a:xfrm flipV="1">
                  <a:off x="4101"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1" name="Line 2277"/>
                <p:cNvSpPr>
                  <a:spLocks noChangeShapeType="1"/>
                </p:cNvSpPr>
                <p:nvPr/>
              </p:nvSpPr>
              <p:spPr bwMode="auto">
                <a:xfrm flipV="1">
                  <a:off x="4101"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2" name="Line 2278"/>
                <p:cNvSpPr>
                  <a:spLocks noChangeShapeType="1"/>
                </p:cNvSpPr>
                <p:nvPr/>
              </p:nvSpPr>
              <p:spPr bwMode="auto">
                <a:xfrm flipV="1">
                  <a:off x="4101"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3" name="Line 2279"/>
                <p:cNvSpPr>
                  <a:spLocks noChangeShapeType="1"/>
                </p:cNvSpPr>
                <p:nvPr/>
              </p:nvSpPr>
              <p:spPr bwMode="auto">
                <a:xfrm flipV="1">
                  <a:off x="4101"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4" name="Line 2280"/>
                <p:cNvSpPr>
                  <a:spLocks noChangeShapeType="1"/>
                </p:cNvSpPr>
                <p:nvPr/>
              </p:nvSpPr>
              <p:spPr bwMode="auto">
                <a:xfrm flipV="1">
                  <a:off x="4101"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5" name="Line 2281"/>
                <p:cNvSpPr>
                  <a:spLocks noChangeShapeType="1"/>
                </p:cNvSpPr>
                <p:nvPr/>
              </p:nvSpPr>
              <p:spPr bwMode="auto">
                <a:xfrm flipV="1">
                  <a:off x="4101"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6" name="Line 2282"/>
                <p:cNvSpPr>
                  <a:spLocks noChangeShapeType="1"/>
                </p:cNvSpPr>
                <p:nvPr/>
              </p:nvSpPr>
              <p:spPr bwMode="auto">
                <a:xfrm flipV="1">
                  <a:off x="4101"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7" name="Line 2283"/>
                <p:cNvSpPr>
                  <a:spLocks noChangeShapeType="1"/>
                </p:cNvSpPr>
                <p:nvPr/>
              </p:nvSpPr>
              <p:spPr bwMode="auto">
                <a:xfrm flipV="1">
                  <a:off x="4101"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8" name="Line 2284"/>
                <p:cNvSpPr>
                  <a:spLocks noChangeShapeType="1"/>
                </p:cNvSpPr>
                <p:nvPr/>
              </p:nvSpPr>
              <p:spPr bwMode="auto">
                <a:xfrm flipV="1">
                  <a:off x="4101"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9" name="Line 2285"/>
                <p:cNvSpPr>
                  <a:spLocks noChangeShapeType="1"/>
                </p:cNvSpPr>
                <p:nvPr/>
              </p:nvSpPr>
              <p:spPr bwMode="auto">
                <a:xfrm flipV="1">
                  <a:off x="4101"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0" name="Line 2286"/>
                <p:cNvSpPr>
                  <a:spLocks noChangeShapeType="1"/>
                </p:cNvSpPr>
                <p:nvPr/>
              </p:nvSpPr>
              <p:spPr bwMode="auto">
                <a:xfrm flipV="1">
                  <a:off x="4101"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1" name="Line 2287"/>
                <p:cNvSpPr>
                  <a:spLocks noChangeShapeType="1"/>
                </p:cNvSpPr>
                <p:nvPr/>
              </p:nvSpPr>
              <p:spPr bwMode="auto">
                <a:xfrm flipV="1">
                  <a:off x="4101"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2" name="Line 2288"/>
                <p:cNvSpPr>
                  <a:spLocks noChangeShapeType="1"/>
                </p:cNvSpPr>
                <p:nvPr/>
              </p:nvSpPr>
              <p:spPr bwMode="auto">
                <a:xfrm flipV="1">
                  <a:off x="4101"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3" name="Line 2289"/>
                <p:cNvSpPr>
                  <a:spLocks noChangeShapeType="1"/>
                </p:cNvSpPr>
                <p:nvPr/>
              </p:nvSpPr>
              <p:spPr bwMode="auto">
                <a:xfrm flipV="1">
                  <a:off x="4101"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4" name="Line 2290"/>
                <p:cNvSpPr>
                  <a:spLocks noChangeShapeType="1"/>
                </p:cNvSpPr>
                <p:nvPr/>
              </p:nvSpPr>
              <p:spPr bwMode="auto">
                <a:xfrm flipV="1">
                  <a:off x="4101"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5" name="Line 2291"/>
                <p:cNvSpPr>
                  <a:spLocks noChangeShapeType="1"/>
                </p:cNvSpPr>
                <p:nvPr/>
              </p:nvSpPr>
              <p:spPr bwMode="auto">
                <a:xfrm flipV="1">
                  <a:off x="4101"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6" name="Line 2292"/>
                <p:cNvSpPr>
                  <a:spLocks noChangeShapeType="1"/>
                </p:cNvSpPr>
                <p:nvPr/>
              </p:nvSpPr>
              <p:spPr bwMode="auto">
                <a:xfrm flipV="1">
                  <a:off x="4101"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7" name="Line 2293"/>
                <p:cNvSpPr>
                  <a:spLocks noChangeShapeType="1"/>
                </p:cNvSpPr>
                <p:nvPr/>
              </p:nvSpPr>
              <p:spPr bwMode="auto">
                <a:xfrm flipV="1">
                  <a:off x="4101"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8" name="Line 2294"/>
                <p:cNvSpPr>
                  <a:spLocks noChangeShapeType="1"/>
                </p:cNvSpPr>
                <p:nvPr/>
              </p:nvSpPr>
              <p:spPr bwMode="auto">
                <a:xfrm flipV="1">
                  <a:off x="4101"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9" name="Line 2295"/>
                <p:cNvSpPr>
                  <a:spLocks noChangeShapeType="1"/>
                </p:cNvSpPr>
                <p:nvPr/>
              </p:nvSpPr>
              <p:spPr bwMode="auto">
                <a:xfrm flipV="1">
                  <a:off x="4101"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0" name="Line 2296"/>
                <p:cNvSpPr>
                  <a:spLocks noChangeShapeType="1"/>
                </p:cNvSpPr>
                <p:nvPr/>
              </p:nvSpPr>
              <p:spPr bwMode="auto">
                <a:xfrm flipV="1">
                  <a:off x="4101"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1" name="Line 2297"/>
                <p:cNvSpPr>
                  <a:spLocks noChangeShapeType="1"/>
                </p:cNvSpPr>
                <p:nvPr/>
              </p:nvSpPr>
              <p:spPr bwMode="auto">
                <a:xfrm flipV="1">
                  <a:off x="4101"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2" name="Line 2298"/>
                <p:cNvSpPr>
                  <a:spLocks noChangeShapeType="1"/>
                </p:cNvSpPr>
                <p:nvPr/>
              </p:nvSpPr>
              <p:spPr bwMode="auto">
                <a:xfrm flipV="1">
                  <a:off x="4101"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3" name="Line 2299"/>
                <p:cNvSpPr>
                  <a:spLocks noChangeShapeType="1"/>
                </p:cNvSpPr>
                <p:nvPr/>
              </p:nvSpPr>
              <p:spPr bwMode="auto">
                <a:xfrm flipV="1">
                  <a:off x="4101"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4" name="Line 2300"/>
                <p:cNvSpPr>
                  <a:spLocks noChangeShapeType="1"/>
                </p:cNvSpPr>
                <p:nvPr/>
              </p:nvSpPr>
              <p:spPr bwMode="auto">
                <a:xfrm flipV="1">
                  <a:off x="4101"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5" name="Line 2301"/>
                <p:cNvSpPr>
                  <a:spLocks noChangeShapeType="1"/>
                </p:cNvSpPr>
                <p:nvPr/>
              </p:nvSpPr>
              <p:spPr bwMode="auto">
                <a:xfrm flipV="1">
                  <a:off x="4101"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6" name="Line 2302"/>
                <p:cNvSpPr>
                  <a:spLocks noChangeShapeType="1"/>
                </p:cNvSpPr>
                <p:nvPr/>
              </p:nvSpPr>
              <p:spPr bwMode="auto">
                <a:xfrm flipV="1">
                  <a:off x="4101"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7" name="Line 2303"/>
                <p:cNvSpPr>
                  <a:spLocks noChangeShapeType="1"/>
                </p:cNvSpPr>
                <p:nvPr/>
              </p:nvSpPr>
              <p:spPr bwMode="auto">
                <a:xfrm flipV="1">
                  <a:off x="4101"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8" name="Line 2304"/>
                <p:cNvSpPr>
                  <a:spLocks noChangeShapeType="1"/>
                </p:cNvSpPr>
                <p:nvPr/>
              </p:nvSpPr>
              <p:spPr bwMode="auto">
                <a:xfrm flipV="1">
                  <a:off x="4101"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9" name="Line 2305"/>
                <p:cNvSpPr>
                  <a:spLocks noChangeShapeType="1"/>
                </p:cNvSpPr>
                <p:nvPr/>
              </p:nvSpPr>
              <p:spPr bwMode="auto">
                <a:xfrm flipV="1">
                  <a:off x="4101"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0" name="Line 2306"/>
                <p:cNvSpPr>
                  <a:spLocks noChangeShapeType="1"/>
                </p:cNvSpPr>
                <p:nvPr/>
              </p:nvSpPr>
              <p:spPr bwMode="auto">
                <a:xfrm flipV="1">
                  <a:off x="4101"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1" name="Line 2307"/>
                <p:cNvSpPr>
                  <a:spLocks noChangeShapeType="1"/>
                </p:cNvSpPr>
                <p:nvPr/>
              </p:nvSpPr>
              <p:spPr bwMode="auto">
                <a:xfrm flipV="1">
                  <a:off x="4101"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2" name="Line 2308"/>
                <p:cNvSpPr>
                  <a:spLocks noChangeShapeType="1"/>
                </p:cNvSpPr>
                <p:nvPr/>
              </p:nvSpPr>
              <p:spPr bwMode="auto">
                <a:xfrm flipV="1">
                  <a:off x="4101"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3" name="Line 2309"/>
                <p:cNvSpPr>
                  <a:spLocks noChangeShapeType="1"/>
                </p:cNvSpPr>
                <p:nvPr/>
              </p:nvSpPr>
              <p:spPr bwMode="auto">
                <a:xfrm flipV="1">
                  <a:off x="4101"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4" name="Line 2310"/>
                <p:cNvSpPr>
                  <a:spLocks noChangeShapeType="1"/>
                </p:cNvSpPr>
                <p:nvPr/>
              </p:nvSpPr>
              <p:spPr bwMode="auto">
                <a:xfrm flipV="1">
                  <a:off x="4101"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5" name="Line 2311"/>
                <p:cNvSpPr>
                  <a:spLocks noChangeShapeType="1"/>
                </p:cNvSpPr>
                <p:nvPr/>
              </p:nvSpPr>
              <p:spPr bwMode="auto">
                <a:xfrm flipV="1">
                  <a:off x="4101"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6" name="Line 2312"/>
                <p:cNvSpPr>
                  <a:spLocks noChangeShapeType="1"/>
                </p:cNvSpPr>
                <p:nvPr/>
              </p:nvSpPr>
              <p:spPr bwMode="auto">
                <a:xfrm flipV="1">
                  <a:off x="4101"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7" name="Line 2313"/>
                <p:cNvSpPr>
                  <a:spLocks noChangeShapeType="1"/>
                </p:cNvSpPr>
                <p:nvPr/>
              </p:nvSpPr>
              <p:spPr bwMode="auto">
                <a:xfrm flipV="1">
                  <a:off x="4101"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8" name="Line 2314"/>
                <p:cNvSpPr>
                  <a:spLocks noChangeShapeType="1"/>
                </p:cNvSpPr>
                <p:nvPr/>
              </p:nvSpPr>
              <p:spPr bwMode="auto">
                <a:xfrm flipV="1">
                  <a:off x="4101"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9" name="Line 2315"/>
                <p:cNvSpPr>
                  <a:spLocks noChangeShapeType="1"/>
                </p:cNvSpPr>
                <p:nvPr/>
              </p:nvSpPr>
              <p:spPr bwMode="auto">
                <a:xfrm flipV="1">
                  <a:off x="4101"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0" name="Line 2316"/>
                <p:cNvSpPr>
                  <a:spLocks noChangeShapeType="1"/>
                </p:cNvSpPr>
                <p:nvPr/>
              </p:nvSpPr>
              <p:spPr bwMode="auto">
                <a:xfrm flipV="1">
                  <a:off x="4101"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1" name="Line 2317"/>
                <p:cNvSpPr>
                  <a:spLocks noChangeShapeType="1"/>
                </p:cNvSpPr>
                <p:nvPr/>
              </p:nvSpPr>
              <p:spPr bwMode="auto">
                <a:xfrm flipV="1">
                  <a:off x="4101"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2" name="Line 2318"/>
                <p:cNvSpPr>
                  <a:spLocks noChangeShapeType="1"/>
                </p:cNvSpPr>
                <p:nvPr/>
              </p:nvSpPr>
              <p:spPr bwMode="auto">
                <a:xfrm flipV="1">
                  <a:off x="4101"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3" name="Line 2319"/>
                <p:cNvSpPr>
                  <a:spLocks noChangeShapeType="1"/>
                </p:cNvSpPr>
                <p:nvPr/>
              </p:nvSpPr>
              <p:spPr bwMode="auto">
                <a:xfrm flipV="1">
                  <a:off x="4101"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4" name="Line 2320"/>
                <p:cNvSpPr>
                  <a:spLocks noChangeShapeType="1"/>
                </p:cNvSpPr>
                <p:nvPr/>
              </p:nvSpPr>
              <p:spPr bwMode="auto">
                <a:xfrm flipV="1">
                  <a:off x="4101"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5" name="Line 2321"/>
                <p:cNvSpPr>
                  <a:spLocks noChangeShapeType="1"/>
                </p:cNvSpPr>
                <p:nvPr/>
              </p:nvSpPr>
              <p:spPr bwMode="auto">
                <a:xfrm flipV="1">
                  <a:off x="4101"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6" name="Line 2322"/>
                <p:cNvSpPr>
                  <a:spLocks noChangeShapeType="1"/>
                </p:cNvSpPr>
                <p:nvPr/>
              </p:nvSpPr>
              <p:spPr bwMode="auto">
                <a:xfrm flipV="1">
                  <a:off x="4101"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7" name="Line 2323"/>
                <p:cNvSpPr>
                  <a:spLocks noChangeShapeType="1"/>
                </p:cNvSpPr>
                <p:nvPr/>
              </p:nvSpPr>
              <p:spPr bwMode="auto">
                <a:xfrm flipV="1">
                  <a:off x="4101"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8" name="Line 2324"/>
                <p:cNvSpPr>
                  <a:spLocks noChangeShapeType="1"/>
                </p:cNvSpPr>
                <p:nvPr/>
              </p:nvSpPr>
              <p:spPr bwMode="auto">
                <a:xfrm flipV="1">
                  <a:off x="4101"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9" name="Line 2325"/>
                <p:cNvSpPr>
                  <a:spLocks noChangeShapeType="1"/>
                </p:cNvSpPr>
                <p:nvPr/>
              </p:nvSpPr>
              <p:spPr bwMode="auto">
                <a:xfrm flipV="1">
                  <a:off x="4101"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0" name="Line 2326"/>
                <p:cNvSpPr>
                  <a:spLocks noChangeShapeType="1"/>
                </p:cNvSpPr>
                <p:nvPr/>
              </p:nvSpPr>
              <p:spPr bwMode="auto">
                <a:xfrm flipV="1">
                  <a:off x="4101"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1" name="Line 2327"/>
                <p:cNvSpPr>
                  <a:spLocks noChangeShapeType="1"/>
                </p:cNvSpPr>
                <p:nvPr/>
              </p:nvSpPr>
              <p:spPr bwMode="auto">
                <a:xfrm flipV="1">
                  <a:off x="4101"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2" name="Line 2328"/>
                <p:cNvSpPr>
                  <a:spLocks noChangeShapeType="1"/>
                </p:cNvSpPr>
                <p:nvPr/>
              </p:nvSpPr>
              <p:spPr bwMode="auto">
                <a:xfrm flipV="1">
                  <a:off x="4101"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3" name="Line 2329"/>
                <p:cNvSpPr>
                  <a:spLocks noChangeShapeType="1"/>
                </p:cNvSpPr>
                <p:nvPr/>
              </p:nvSpPr>
              <p:spPr bwMode="auto">
                <a:xfrm flipV="1">
                  <a:off x="4101"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4" name="Line 2330"/>
                <p:cNvSpPr>
                  <a:spLocks noChangeShapeType="1"/>
                </p:cNvSpPr>
                <p:nvPr/>
              </p:nvSpPr>
              <p:spPr bwMode="auto">
                <a:xfrm flipV="1">
                  <a:off x="4101"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5" name="Line 2331"/>
                <p:cNvSpPr>
                  <a:spLocks noChangeShapeType="1"/>
                </p:cNvSpPr>
                <p:nvPr/>
              </p:nvSpPr>
              <p:spPr bwMode="auto">
                <a:xfrm flipV="1">
                  <a:off x="4101"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6" name="Line 2332"/>
                <p:cNvSpPr>
                  <a:spLocks noChangeShapeType="1"/>
                </p:cNvSpPr>
                <p:nvPr/>
              </p:nvSpPr>
              <p:spPr bwMode="auto">
                <a:xfrm flipV="1">
                  <a:off x="4101"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7" name="Line 2333"/>
                <p:cNvSpPr>
                  <a:spLocks noChangeShapeType="1"/>
                </p:cNvSpPr>
                <p:nvPr/>
              </p:nvSpPr>
              <p:spPr bwMode="auto">
                <a:xfrm flipV="1">
                  <a:off x="4101"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8" name="Line 2334"/>
                <p:cNvSpPr>
                  <a:spLocks noChangeShapeType="1"/>
                </p:cNvSpPr>
                <p:nvPr/>
              </p:nvSpPr>
              <p:spPr bwMode="auto">
                <a:xfrm flipV="1">
                  <a:off x="4101"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9" name="Line 2335"/>
                <p:cNvSpPr>
                  <a:spLocks noChangeShapeType="1"/>
                </p:cNvSpPr>
                <p:nvPr/>
              </p:nvSpPr>
              <p:spPr bwMode="auto">
                <a:xfrm flipV="1">
                  <a:off x="4101"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0" name="Line 2336"/>
                <p:cNvSpPr>
                  <a:spLocks noChangeShapeType="1"/>
                </p:cNvSpPr>
                <p:nvPr/>
              </p:nvSpPr>
              <p:spPr bwMode="auto">
                <a:xfrm flipV="1">
                  <a:off x="4101"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1" name="Line 2337"/>
                <p:cNvSpPr>
                  <a:spLocks noChangeShapeType="1"/>
                </p:cNvSpPr>
                <p:nvPr/>
              </p:nvSpPr>
              <p:spPr bwMode="auto">
                <a:xfrm flipV="1">
                  <a:off x="4101"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2" name="Line 2338"/>
                <p:cNvSpPr>
                  <a:spLocks noChangeShapeType="1"/>
                </p:cNvSpPr>
                <p:nvPr/>
              </p:nvSpPr>
              <p:spPr bwMode="auto">
                <a:xfrm flipV="1">
                  <a:off x="4101"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3" name="Line 2339"/>
                <p:cNvSpPr>
                  <a:spLocks noChangeShapeType="1"/>
                </p:cNvSpPr>
                <p:nvPr/>
              </p:nvSpPr>
              <p:spPr bwMode="auto">
                <a:xfrm flipV="1">
                  <a:off x="4101"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4" name="Line 2340"/>
                <p:cNvSpPr>
                  <a:spLocks noChangeShapeType="1"/>
                </p:cNvSpPr>
                <p:nvPr/>
              </p:nvSpPr>
              <p:spPr bwMode="auto">
                <a:xfrm flipV="1">
                  <a:off x="4101"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5" name="Line 2341"/>
                <p:cNvSpPr>
                  <a:spLocks noChangeShapeType="1"/>
                </p:cNvSpPr>
                <p:nvPr/>
              </p:nvSpPr>
              <p:spPr bwMode="auto">
                <a:xfrm flipV="1">
                  <a:off x="4101"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6" name="Line 2342"/>
                <p:cNvSpPr>
                  <a:spLocks noChangeShapeType="1"/>
                </p:cNvSpPr>
                <p:nvPr/>
              </p:nvSpPr>
              <p:spPr bwMode="auto">
                <a:xfrm flipV="1">
                  <a:off x="4101"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7" name="Line 2343"/>
                <p:cNvSpPr>
                  <a:spLocks noChangeShapeType="1"/>
                </p:cNvSpPr>
                <p:nvPr/>
              </p:nvSpPr>
              <p:spPr bwMode="auto">
                <a:xfrm flipV="1">
                  <a:off x="4101"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8" name="Line 2344"/>
                <p:cNvSpPr>
                  <a:spLocks noChangeShapeType="1"/>
                </p:cNvSpPr>
                <p:nvPr/>
              </p:nvSpPr>
              <p:spPr bwMode="auto">
                <a:xfrm flipV="1">
                  <a:off x="4101"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9" name="Line 2345"/>
                <p:cNvSpPr>
                  <a:spLocks noChangeShapeType="1"/>
                </p:cNvSpPr>
                <p:nvPr/>
              </p:nvSpPr>
              <p:spPr bwMode="auto">
                <a:xfrm flipV="1">
                  <a:off x="4101"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0" name="Line 2346"/>
                <p:cNvSpPr>
                  <a:spLocks noChangeShapeType="1"/>
                </p:cNvSpPr>
                <p:nvPr/>
              </p:nvSpPr>
              <p:spPr bwMode="auto">
                <a:xfrm flipV="1">
                  <a:off x="4101"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1" name="Line 2347"/>
                <p:cNvSpPr>
                  <a:spLocks noChangeShapeType="1"/>
                </p:cNvSpPr>
                <p:nvPr/>
              </p:nvSpPr>
              <p:spPr bwMode="auto">
                <a:xfrm flipV="1">
                  <a:off x="4101"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2" name="Line 2348"/>
                <p:cNvSpPr>
                  <a:spLocks noChangeShapeType="1"/>
                </p:cNvSpPr>
                <p:nvPr/>
              </p:nvSpPr>
              <p:spPr bwMode="auto">
                <a:xfrm flipV="1">
                  <a:off x="4101"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3" name="Line 2349"/>
                <p:cNvSpPr>
                  <a:spLocks noChangeShapeType="1"/>
                </p:cNvSpPr>
                <p:nvPr/>
              </p:nvSpPr>
              <p:spPr bwMode="auto">
                <a:xfrm flipV="1">
                  <a:off x="4101"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4" name="Line 2350"/>
                <p:cNvSpPr>
                  <a:spLocks noChangeShapeType="1"/>
                </p:cNvSpPr>
                <p:nvPr/>
              </p:nvSpPr>
              <p:spPr bwMode="auto">
                <a:xfrm flipV="1">
                  <a:off x="4101"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5" name="Line 2351"/>
                <p:cNvSpPr>
                  <a:spLocks noChangeShapeType="1"/>
                </p:cNvSpPr>
                <p:nvPr/>
              </p:nvSpPr>
              <p:spPr bwMode="auto">
                <a:xfrm flipV="1">
                  <a:off x="4101"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6" name="Line 2352"/>
                <p:cNvSpPr>
                  <a:spLocks noChangeShapeType="1"/>
                </p:cNvSpPr>
                <p:nvPr/>
              </p:nvSpPr>
              <p:spPr bwMode="auto">
                <a:xfrm flipV="1">
                  <a:off x="4101"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7" name="Line 2353"/>
                <p:cNvSpPr>
                  <a:spLocks noChangeShapeType="1"/>
                </p:cNvSpPr>
                <p:nvPr/>
              </p:nvSpPr>
              <p:spPr bwMode="auto">
                <a:xfrm flipV="1">
                  <a:off x="4101"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8" name="Line 2354"/>
                <p:cNvSpPr>
                  <a:spLocks noChangeShapeType="1"/>
                </p:cNvSpPr>
                <p:nvPr/>
              </p:nvSpPr>
              <p:spPr bwMode="auto">
                <a:xfrm flipV="1">
                  <a:off x="4101"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9" name="Line 2355"/>
                <p:cNvSpPr>
                  <a:spLocks noChangeShapeType="1"/>
                </p:cNvSpPr>
                <p:nvPr/>
              </p:nvSpPr>
              <p:spPr bwMode="auto">
                <a:xfrm flipV="1">
                  <a:off x="4101"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0" name="Line 2356"/>
                <p:cNvSpPr>
                  <a:spLocks noChangeShapeType="1"/>
                </p:cNvSpPr>
                <p:nvPr/>
              </p:nvSpPr>
              <p:spPr bwMode="auto">
                <a:xfrm flipV="1">
                  <a:off x="4101"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1" name="Line 2357"/>
                <p:cNvSpPr>
                  <a:spLocks noChangeShapeType="1"/>
                </p:cNvSpPr>
                <p:nvPr/>
              </p:nvSpPr>
              <p:spPr bwMode="auto">
                <a:xfrm flipV="1">
                  <a:off x="4101"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2" name="Line 2358"/>
                <p:cNvSpPr>
                  <a:spLocks noChangeShapeType="1"/>
                </p:cNvSpPr>
                <p:nvPr/>
              </p:nvSpPr>
              <p:spPr bwMode="auto">
                <a:xfrm flipV="1">
                  <a:off x="4101"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3" name="Line 2359"/>
                <p:cNvSpPr>
                  <a:spLocks noChangeShapeType="1"/>
                </p:cNvSpPr>
                <p:nvPr/>
              </p:nvSpPr>
              <p:spPr bwMode="auto">
                <a:xfrm flipV="1">
                  <a:off x="4101"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4" name="Line 2360"/>
                <p:cNvSpPr>
                  <a:spLocks noChangeShapeType="1"/>
                </p:cNvSpPr>
                <p:nvPr/>
              </p:nvSpPr>
              <p:spPr bwMode="auto">
                <a:xfrm flipV="1">
                  <a:off x="4101"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5" name="Line 2361"/>
                <p:cNvSpPr>
                  <a:spLocks noChangeShapeType="1"/>
                </p:cNvSpPr>
                <p:nvPr/>
              </p:nvSpPr>
              <p:spPr bwMode="auto">
                <a:xfrm flipV="1">
                  <a:off x="4101"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6" name="Line 2362"/>
                <p:cNvSpPr>
                  <a:spLocks noChangeShapeType="1"/>
                </p:cNvSpPr>
                <p:nvPr/>
              </p:nvSpPr>
              <p:spPr bwMode="auto">
                <a:xfrm flipV="1">
                  <a:off x="4101"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7" name="Line 2363"/>
                <p:cNvSpPr>
                  <a:spLocks noChangeShapeType="1"/>
                </p:cNvSpPr>
                <p:nvPr/>
              </p:nvSpPr>
              <p:spPr bwMode="auto">
                <a:xfrm flipV="1">
                  <a:off x="4101"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8" name="Line 2364"/>
                <p:cNvSpPr>
                  <a:spLocks noChangeShapeType="1"/>
                </p:cNvSpPr>
                <p:nvPr/>
              </p:nvSpPr>
              <p:spPr bwMode="auto">
                <a:xfrm flipV="1">
                  <a:off x="4101"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9" name="Line 2365"/>
                <p:cNvSpPr>
                  <a:spLocks noChangeShapeType="1"/>
                </p:cNvSpPr>
                <p:nvPr/>
              </p:nvSpPr>
              <p:spPr bwMode="auto">
                <a:xfrm flipV="1">
                  <a:off x="4101"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0" name="Line 2366"/>
                <p:cNvSpPr>
                  <a:spLocks noChangeShapeType="1"/>
                </p:cNvSpPr>
                <p:nvPr/>
              </p:nvSpPr>
              <p:spPr bwMode="auto">
                <a:xfrm flipV="1">
                  <a:off x="4101"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1" name="Line 2367"/>
                <p:cNvSpPr>
                  <a:spLocks noChangeShapeType="1"/>
                </p:cNvSpPr>
                <p:nvPr/>
              </p:nvSpPr>
              <p:spPr bwMode="auto">
                <a:xfrm flipV="1">
                  <a:off x="4101"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2" name="Line 2368"/>
                <p:cNvSpPr>
                  <a:spLocks noChangeShapeType="1"/>
                </p:cNvSpPr>
                <p:nvPr/>
              </p:nvSpPr>
              <p:spPr bwMode="auto">
                <a:xfrm flipV="1">
                  <a:off x="4101"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3" name="Line 2369"/>
                <p:cNvSpPr>
                  <a:spLocks noChangeShapeType="1"/>
                </p:cNvSpPr>
                <p:nvPr/>
              </p:nvSpPr>
              <p:spPr bwMode="auto">
                <a:xfrm flipV="1">
                  <a:off x="4101"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4" name="Line 2370"/>
                <p:cNvSpPr>
                  <a:spLocks noChangeShapeType="1"/>
                </p:cNvSpPr>
                <p:nvPr/>
              </p:nvSpPr>
              <p:spPr bwMode="auto">
                <a:xfrm flipV="1">
                  <a:off x="4101"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5" name="Line 2371"/>
                <p:cNvSpPr>
                  <a:spLocks noChangeShapeType="1"/>
                </p:cNvSpPr>
                <p:nvPr/>
              </p:nvSpPr>
              <p:spPr bwMode="auto">
                <a:xfrm flipV="1">
                  <a:off x="4101"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6" name="Line 2372"/>
                <p:cNvSpPr>
                  <a:spLocks noChangeShapeType="1"/>
                </p:cNvSpPr>
                <p:nvPr/>
              </p:nvSpPr>
              <p:spPr bwMode="auto">
                <a:xfrm flipV="1">
                  <a:off x="4101"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7" name="Line 2373"/>
                <p:cNvSpPr>
                  <a:spLocks noChangeShapeType="1"/>
                </p:cNvSpPr>
                <p:nvPr/>
              </p:nvSpPr>
              <p:spPr bwMode="auto">
                <a:xfrm flipV="1">
                  <a:off x="4101"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8" name="Line 2374"/>
                <p:cNvSpPr>
                  <a:spLocks noChangeShapeType="1"/>
                </p:cNvSpPr>
                <p:nvPr/>
              </p:nvSpPr>
              <p:spPr bwMode="auto">
                <a:xfrm flipV="1">
                  <a:off x="4101"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9" name="Line 2375"/>
                <p:cNvSpPr>
                  <a:spLocks noChangeShapeType="1"/>
                </p:cNvSpPr>
                <p:nvPr/>
              </p:nvSpPr>
              <p:spPr bwMode="auto">
                <a:xfrm flipV="1">
                  <a:off x="4101"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0" name="Line 2376"/>
                <p:cNvSpPr>
                  <a:spLocks noChangeShapeType="1"/>
                </p:cNvSpPr>
                <p:nvPr/>
              </p:nvSpPr>
              <p:spPr bwMode="auto">
                <a:xfrm flipV="1">
                  <a:off x="4101"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1" name="Line 2377"/>
                <p:cNvSpPr>
                  <a:spLocks noChangeShapeType="1"/>
                </p:cNvSpPr>
                <p:nvPr/>
              </p:nvSpPr>
              <p:spPr bwMode="auto">
                <a:xfrm flipV="1">
                  <a:off x="4101"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2" name="Line 2378"/>
                <p:cNvSpPr>
                  <a:spLocks noChangeShapeType="1"/>
                </p:cNvSpPr>
                <p:nvPr/>
              </p:nvSpPr>
              <p:spPr bwMode="auto">
                <a:xfrm flipV="1">
                  <a:off x="4101"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3" name="Line 2379"/>
                <p:cNvSpPr>
                  <a:spLocks noChangeShapeType="1"/>
                </p:cNvSpPr>
                <p:nvPr/>
              </p:nvSpPr>
              <p:spPr bwMode="auto">
                <a:xfrm flipV="1">
                  <a:off x="4101"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4" name="Line 2380"/>
                <p:cNvSpPr>
                  <a:spLocks noChangeShapeType="1"/>
                </p:cNvSpPr>
                <p:nvPr/>
              </p:nvSpPr>
              <p:spPr bwMode="auto">
                <a:xfrm flipV="1">
                  <a:off x="4517"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5" name="Line 2381"/>
                <p:cNvSpPr>
                  <a:spLocks noChangeShapeType="1"/>
                </p:cNvSpPr>
                <p:nvPr/>
              </p:nvSpPr>
              <p:spPr bwMode="auto">
                <a:xfrm flipV="1">
                  <a:off x="4517"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6" name="Line 2382"/>
                <p:cNvSpPr>
                  <a:spLocks noChangeShapeType="1"/>
                </p:cNvSpPr>
                <p:nvPr/>
              </p:nvSpPr>
              <p:spPr bwMode="auto">
                <a:xfrm flipV="1">
                  <a:off x="4517"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7" name="Line 2383"/>
                <p:cNvSpPr>
                  <a:spLocks noChangeShapeType="1"/>
                </p:cNvSpPr>
                <p:nvPr/>
              </p:nvSpPr>
              <p:spPr bwMode="auto">
                <a:xfrm flipV="1">
                  <a:off x="4517"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8" name="Line 2384"/>
                <p:cNvSpPr>
                  <a:spLocks noChangeShapeType="1"/>
                </p:cNvSpPr>
                <p:nvPr/>
              </p:nvSpPr>
              <p:spPr bwMode="auto">
                <a:xfrm flipV="1">
                  <a:off x="4517"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9" name="Line 2385"/>
                <p:cNvSpPr>
                  <a:spLocks noChangeShapeType="1"/>
                </p:cNvSpPr>
                <p:nvPr/>
              </p:nvSpPr>
              <p:spPr bwMode="auto">
                <a:xfrm flipV="1">
                  <a:off x="4517"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0" name="Line 2386"/>
                <p:cNvSpPr>
                  <a:spLocks noChangeShapeType="1"/>
                </p:cNvSpPr>
                <p:nvPr/>
              </p:nvSpPr>
              <p:spPr bwMode="auto">
                <a:xfrm flipV="1">
                  <a:off x="4517"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1" name="Line 2387"/>
                <p:cNvSpPr>
                  <a:spLocks noChangeShapeType="1"/>
                </p:cNvSpPr>
                <p:nvPr/>
              </p:nvSpPr>
              <p:spPr bwMode="auto">
                <a:xfrm flipV="1">
                  <a:off x="4517"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2" name="Line 2388"/>
                <p:cNvSpPr>
                  <a:spLocks noChangeShapeType="1"/>
                </p:cNvSpPr>
                <p:nvPr/>
              </p:nvSpPr>
              <p:spPr bwMode="auto">
                <a:xfrm flipV="1">
                  <a:off x="4517"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3" name="Line 2389"/>
                <p:cNvSpPr>
                  <a:spLocks noChangeShapeType="1"/>
                </p:cNvSpPr>
                <p:nvPr/>
              </p:nvSpPr>
              <p:spPr bwMode="auto">
                <a:xfrm flipV="1">
                  <a:off x="4517"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4" name="Line 2390"/>
                <p:cNvSpPr>
                  <a:spLocks noChangeShapeType="1"/>
                </p:cNvSpPr>
                <p:nvPr/>
              </p:nvSpPr>
              <p:spPr bwMode="auto">
                <a:xfrm flipV="1">
                  <a:off x="4517"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5" name="Line 2391"/>
                <p:cNvSpPr>
                  <a:spLocks noChangeShapeType="1"/>
                </p:cNvSpPr>
                <p:nvPr/>
              </p:nvSpPr>
              <p:spPr bwMode="auto">
                <a:xfrm flipV="1">
                  <a:off x="4517"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6" name="Line 2392"/>
                <p:cNvSpPr>
                  <a:spLocks noChangeShapeType="1"/>
                </p:cNvSpPr>
                <p:nvPr/>
              </p:nvSpPr>
              <p:spPr bwMode="auto">
                <a:xfrm flipV="1">
                  <a:off x="4517"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7" name="Line 2393"/>
                <p:cNvSpPr>
                  <a:spLocks noChangeShapeType="1"/>
                </p:cNvSpPr>
                <p:nvPr/>
              </p:nvSpPr>
              <p:spPr bwMode="auto">
                <a:xfrm flipV="1">
                  <a:off x="4517"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8" name="Line 2394"/>
                <p:cNvSpPr>
                  <a:spLocks noChangeShapeType="1"/>
                </p:cNvSpPr>
                <p:nvPr/>
              </p:nvSpPr>
              <p:spPr bwMode="auto">
                <a:xfrm flipV="1">
                  <a:off x="4517"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9" name="Line 2395"/>
                <p:cNvSpPr>
                  <a:spLocks noChangeShapeType="1"/>
                </p:cNvSpPr>
                <p:nvPr/>
              </p:nvSpPr>
              <p:spPr bwMode="auto">
                <a:xfrm flipV="1">
                  <a:off x="4517"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0" name="Line 2396"/>
                <p:cNvSpPr>
                  <a:spLocks noChangeShapeType="1"/>
                </p:cNvSpPr>
                <p:nvPr/>
              </p:nvSpPr>
              <p:spPr bwMode="auto">
                <a:xfrm flipV="1">
                  <a:off x="4517"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1" name="Line 2397"/>
                <p:cNvSpPr>
                  <a:spLocks noChangeShapeType="1"/>
                </p:cNvSpPr>
                <p:nvPr/>
              </p:nvSpPr>
              <p:spPr bwMode="auto">
                <a:xfrm flipV="1">
                  <a:off x="4517"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2" name="Line 2398"/>
                <p:cNvSpPr>
                  <a:spLocks noChangeShapeType="1"/>
                </p:cNvSpPr>
                <p:nvPr/>
              </p:nvSpPr>
              <p:spPr bwMode="auto">
                <a:xfrm flipV="1">
                  <a:off x="4517"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3" name="Line 2399"/>
                <p:cNvSpPr>
                  <a:spLocks noChangeShapeType="1"/>
                </p:cNvSpPr>
                <p:nvPr/>
              </p:nvSpPr>
              <p:spPr bwMode="auto">
                <a:xfrm flipV="1">
                  <a:off x="4517"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4" name="Line 2400"/>
                <p:cNvSpPr>
                  <a:spLocks noChangeShapeType="1"/>
                </p:cNvSpPr>
                <p:nvPr/>
              </p:nvSpPr>
              <p:spPr bwMode="auto">
                <a:xfrm flipV="1">
                  <a:off x="4517"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5" name="Line 2401"/>
                <p:cNvSpPr>
                  <a:spLocks noChangeShapeType="1"/>
                </p:cNvSpPr>
                <p:nvPr/>
              </p:nvSpPr>
              <p:spPr bwMode="auto">
                <a:xfrm flipV="1">
                  <a:off x="4517"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6" name="Line 2402"/>
                <p:cNvSpPr>
                  <a:spLocks noChangeShapeType="1"/>
                </p:cNvSpPr>
                <p:nvPr/>
              </p:nvSpPr>
              <p:spPr bwMode="auto">
                <a:xfrm flipV="1">
                  <a:off x="4517"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7" name="Line 2403"/>
                <p:cNvSpPr>
                  <a:spLocks noChangeShapeType="1"/>
                </p:cNvSpPr>
                <p:nvPr/>
              </p:nvSpPr>
              <p:spPr bwMode="auto">
                <a:xfrm flipV="1">
                  <a:off x="4517"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8" name="Line 2404"/>
                <p:cNvSpPr>
                  <a:spLocks noChangeShapeType="1"/>
                </p:cNvSpPr>
                <p:nvPr/>
              </p:nvSpPr>
              <p:spPr bwMode="auto">
                <a:xfrm flipV="1">
                  <a:off x="4517"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9" name="Line 2405"/>
                <p:cNvSpPr>
                  <a:spLocks noChangeShapeType="1"/>
                </p:cNvSpPr>
                <p:nvPr/>
              </p:nvSpPr>
              <p:spPr bwMode="auto">
                <a:xfrm flipV="1">
                  <a:off x="4517"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0" name="Line 2406"/>
                <p:cNvSpPr>
                  <a:spLocks noChangeShapeType="1"/>
                </p:cNvSpPr>
                <p:nvPr/>
              </p:nvSpPr>
              <p:spPr bwMode="auto">
                <a:xfrm flipV="1">
                  <a:off x="4517"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1" name="Line 2407"/>
                <p:cNvSpPr>
                  <a:spLocks noChangeShapeType="1"/>
                </p:cNvSpPr>
                <p:nvPr/>
              </p:nvSpPr>
              <p:spPr bwMode="auto">
                <a:xfrm flipV="1">
                  <a:off x="4517"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2" name="Line 2408"/>
                <p:cNvSpPr>
                  <a:spLocks noChangeShapeType="1"/>
                </p:cNvSpPr>
                <p:nvPr/>
              </p:nvSpPr>
              <p:spPr bwMode="auto">
                <a:xfrm flipV="1">
                  <a:off x="4517"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3" name="Line 2409"/>
                <p:cNvSpPr>
                  <a:spLocks noChangeShapeType="1"/>
                </p:cNvSpPr>
                <p:nvPr/>
              </p:nvSpPr>
              <p:spPr bwMode="auto">
                <a:xfrm flipV="1">
                  <a:off x="4517"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4" name="Line 2410"/>
                <p:cNvSpPr>
                  <a:spLocks noChangeShapeType="1"/>
                </p:cNvSpPr>
                <p:nvPr/>
              </p:nvSpPr>
              <p:spPr bwMode="auto">
                <a:xfrm flipV="1">
                  <a:off x="4517"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5" name="Line 2411"/>
                <p:cNvSpPr>
                  <a:spLocks noChangeShapeType="1"/>
                </p:cNvSpPr>
                <p:nvPr/>
              </p:nvSpPr>
              <p:spPr bwMode="auto">
                <a:xfrm flipV="1">
                  <a:off x="4517"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6" name="Line 2412"/>
                <p:cNvSpPr>
                  <a:spLocks noChangeShapeType="1"/>
                </p:cNvSpPr>
                <p:nvPr/>
              </p:nvSpPr>
              <p:spPr bwMode="auto">
                <a:xfrm flipV="1">
                  <a:off x="4517"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7" name="Line 2413"/>
                <p:cNvSpPr>
                  <a:spLocks noChangeShapeType="1"/>
                </p:cNvSpPr>
                <p:nvPr/>
              </p:nvSpPr>
              <p:spPr bwMode="auto">
                <a:xfrm flipV="1">
                  <a:off x="4517"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8" name="Line 2414"/>
                <p:cNvSpPr>
                  <a:spLocks noChangeShapeType="1"/>
                </p:cNvSpPr>
                <p:nvPr/>
              </p:nvSpPr>
              <p:spPr bwMode="auto">
                <a:xfrm flipV="1">
                  <a:off x="4517"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9" name="Line 2415"/>
                <p:cNvSpPr>
                  <a:spLocks noChangeShapeType="1"/>
                </p:cNvSpPr>
                <p:nvPr/>
              </p:nvSpPr>
              <p:spPr bwMode="auto">
                <a:xfrm flipV="1">
                  <a:off x="4517"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6" name="Group 2617"/>
              <p:cNvGrpSpPr>
                <a:grpSpLocks/>
              </p:cNvGrpSpPr>
              <p:nvPr/>
            </p:nvGrpSpPr>
            <p:grpSpPr bwMode="auto">
              <a:xfrm>
                <a:off x="7170738" y="1730375"/>
                <a:ext cx="0" cy="2608263"/>
                <a:chOff x="4517" y="1090"/>
                <a:chExt cx="0" cy="1643"/>
              </a:xfrm>
            </p:grpSpPr>
            <p:sp>
              <p:nvSpPr>
                <p:cNvPr id="13700" name="Line 2417"/>
                <p:cNvSpPr>
                  <a:spLocks noChangeShapeType="1"/>
                </p:cNvSpPr>
                <p:nvPr/>
              </p:nvSpPr>
              <p:spPr bwMode="auto">
                <a:xfrm flipV="1">
                  <a:off x="4517"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1" name="Line 2418"/>
                <p:cNvSpPr>
                  <a:spLocks noChangeShapeType="1"/>
                </p:cNvSpPr>
                <p:nvPr/>
              </p:nvSpPr>
              <p:spPr bwMode="auto">
                <a:xfrm flipV="1">
                  <a:off x="4517"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2" name="Line 2419"/>
                <p:cNvSpPr>
                  <a:spLocks noChangeShapeType="1"/>
                </p:cNvSpPr>
                <p:nvPr/>
              </p:nvSpPr>
              <p:spPr bwMode="auto">
                <a:xfrm flipV="1">
                  <a:off x="4517"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3" name="Line 2420"/>
                <p:cNvSpPr>
                  <a:spLocks noChangeShapeType="1"/>
                </p:cNvSpPr>
                <p:nvPr/>
              </p:nvSpPr>
              <p:spPr bwMode="auto">
                <a:xfrm flipV="1">
                  <a:off x="4517"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4" name="Line 2421"/>
                <p:cNvSpPr>
                  <a:spLocks noChangeShapeType="1"/>
                </p:cNvSpPr>
                <p:nvPr/>
              </p:nvSpPr>
              <p:spPr bwMode="auto">
                <a:xfrm flipV="1">
                  <a:off x="4517"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5" name="Line 2422"/>
                <p:cNvSpPr>
                  <a:spLocks noChangeShapeType="1"/>
                </p:cNvSpPr>
                <p:nvPr/>
              </p:nvSpPr>
              <p:spPr bwMode="auto">
                <a:xfrm flipV="1">
                  <a:off x="4517"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6" name="Line 2423"/>
                <p:cNvSpPr>
                  <a:spLocks noChangeShapeType="1"/>
                </p:cNvSpPr>
                <p:nvPr/>
              </p:nvSpPr>
              <p:spPr bwMode="auto">
                <a:xfrm flipV="1">
                  <a:off x="4517"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7" name="Line 2424"/>
                <p:cNvSpPr>
                  <a:spLocks noChangeShapeType="1"/>
                </p:cNvSpPr>
                <p:nvPr/>
              </p:nvSpPr>
              <p:spPr bwMode="auto">
                <a:xfrm flipV="1">
                  <a:off x="4517"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8" name="Line 2425"/>
                <p:cNvSpPr>
                  <a:spLocks noChangeShapeType="1"/>
                </p:cNvSpPr>
                <p:nvPr/>
              </p:nvSpPr>
              <p:spPr bwMode="auto">
                <a:xfrm flipV="1">
                  <a:off x="4517"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9" name="Line 2426"/>
                <p:cNvSpPr>
                  <a:spLocks noChangeShapeType="1"/>
                </p:cNvSpPr>
                <p:nvPr/>
              </p:nvSpPr>
              <p:spPr bwMode="auto">
                <a:xfrm flipV="1">
                  <a:off x="4517"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0" name="Line 2427"/>
                <p:cNvSpPr>
                  <a:spLocks noChangeShapeType="1"/>
                </p:cNvSpPr>
                <p:nvPr/>
              </p:nvSpPr>
              <p:spPr bwMode="auto">
                <a:xfrm flipV="1">
                  <a:off x="4517"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1" name="Line 2428"/>
                <p:cNvSpPr>
                  <a:spLocks noChangeShapeType="1"/>
                </p:cNvSpPr>
                <p:nvPr/>
              </p:nvSpPr>
              <p:spPr bwMode="auto">
                <a:xfrm flipV="1">
                  <a:off x="4517"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2" name="Line 2429"/>
                <p:cNvSpPr>
                  <a:spLocks noChangeShapeType="1"/>
                </p:cNvSpPr>
                <p:nvPr/>
              </p:nvSpPr>
              <p:spPr bwMode="auto">
                <a:xfrm flipV="1">
                  <a:off x="4517"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3" name="Line 2430"/>
                <p:cNvSpPr>
                  <a:spLocks noChangeShapeType="1"/>
                </p:cNvSpPr>
                <p:nvPr/>
              </p:nvSpPr>
              <p:spPr bwMode="auto">
                <a:xfrm flipV="1">
                  <a:off x="4517"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4" name="Line 2431"/>
                <p:cNvSpPr>
                  <a:spLocks noChangeShapeType="1"/>
                </p:cNvSpPr>
                <p:nvPr/>
              </p:nvSpPr>
              <p:spPr bwMode="auto">
                <a:xfrm flipV="1">
                  <a:off x="4517"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5" name="Line 2432"/>
                <p:cNvSpPr>
                  <a:spLocks noChangeShapeType="1"/>
                </p:cNvSpPr>
                <p:nvPr/>
              </p:nvSpPr>
              <p:spPr bwMode="auto">
                <a:xfrm flipV="1">
                  <a:off x="4517"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6" name="Line 2433"/>
                <p:cNvSpPr>
                  <a:spLocks noChangeShapeType="1"/>
                </p:cNvSpPr>
                <p:nvPr/>
              </p:nvSpPr>
              <p:spPr bwMode="auto">
                <a:xfrm flipV="1">
                  <a:off x="4517"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7" name="Line 2434"/>
                <p:cNvSpPr>
                  <a:spLocks noChangeShapeType="1"/>
                </p:cNvSpPr>
                <p:nvPr/>
              </p:nvSpPr>
              <p:spPr bwMode="auto">
                <a:xfrm flipV="1">
                  <a:off x="4517"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8" name="Line 2435"/>
                <p:cNvSpPr>
                  <a:spLocks noChangeShapeType="1"/>
                </p:cNvSpPr>
                <p:nvPr/>
              </p:nvSpPr>
              <p:spPr bwMode="auto">
                <a:xfrm flipV="1">
                  <a:off x="4517"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9" name="Line 2436"/>
                <p:cNvSpPr>
                  <a:spLocks noChangeShapeType="1"/>
                </p:cNvSpPr>
                <p:nvPr/>
              </p:nvSpPr>
              <p:spPr bwMode="auto">
                <a:xfrm flipV="1">
                  <a:off x="4517"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0" name="Line 2437"/>
                <p:cNvSpPr>
                  <a:spLocks noChangeShapeType="1"/>
                </p:cNvSpPr>
                <p:nvPr/>
              </p:nvSpPr>
              <p:spPr bwMode="auto">
                <a:xfrm flipV="1">
                  <a:off x="4517"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1" name="Line 2438"/>
                <p:cNvSpPr>
                  <a:spLocks noChangeShapeType="1"/>
                </p:cNvSpPr>
                <p:nvPr/>
              </p:nvSpPr>
              <p:spPr bwMode="auto">
                <a:xfrm flipV="1">
                  <a:off x="4517"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2" name="Line 2439"/>
                <p:cNvSpPr>
                  <a:spLocks noChangeShapeType="1"/>
                </p:cNvSpPr>
                <p:nvPr/>
              </p:nvSpPr>
              <p:spPr bwMode="auto">
                <a:xfrm flipV="1">
                  <a:off x="4517"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3" name="Line 2440"/>
                <p:cNvSpPr>
                  <a:spLocks noChangeShapeType="1"/>
                </p:cNvSpPr>
                <p:nvPr/>
              </p:nvSpPr>
              <p:spPr bwMode="auto">
                <a:xfrm flipV="1">
                  <a:off x="4517"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4" name="Line 2441"/>
                <p:cNvSpPr>
                  <a:spLocks noChangeShapeType="1"/>
                </p:cNvSpPr>
                <p:nvPr/>
              </p:nvSpPr>
              <p:spPr bwMode="auto">
                <a:xfrm flipV="1">
                  <a:off x="4517"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5" name="Line 2442"/>
                <p:cNvSpPr>
                  <a:spLocks noChangeShapeType="1"/>
                </p:cNvSpPr>
                <p:nvPr/>
              </p:nvSpPr>
              <p:spPr bwMode="auto">
                <a:xfrm flipV="1">
                  <a:off x="4517"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6" name="Line 2443"/>
                <p:cNvSpPr>
                  <a:spLocks noChangeShapeType="1"/>
                </p:cNvSpPr>
                <p:nvPr/>
              </p:nvSpPr>
              <p:spPr bwMode="auto">
                <a:xfrm flipV="1">
                  <a:off x="4517"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7" name="Line 2444"/>
                <p:cNvSpPr>
                  <a:spLocks noChangeShapeType="1"/>
                </p:cNvSpPr>
                <p:nvPr/>
              </p:nvSpPr>
              <p:spPr bwMode="auto">
                <a:xfrm flipV="1">
                  <a:off x="4517"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8" name="Line 2445"/>
                <p:cNvSpPr>
                  <a:spLocks noChangeShapeType="1"/>
                </p:cNvSpPr>
                <p:nvPr/>
              </p:nvSpPr>
              <p:spPr bwMode="auto">
                <a:xfrm flipV="1">
                  <a:off x="4517"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9" name="Line 2446"/>
                <p:cNvSpPr>
                  <a:spLocks noChangeShapeType="1"/>
                </p:cNvSpPr>
                <p:nvPr/>
              </p:nvSpPr>
              <p:spPr bwMode="auto">
                <a:xfrm flipV="1">
                  <a:off x="4517"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0" name="Line 2447"/>
                <p:cNvSpPr>
                  <a:spLocks noChangeShapeType="1"/>
                </p:cNvSpPr>
                <p:nvPr/>
              </p:nvSpPr>
              <p:spPr bwMode="auto">
                <a:xfrm flipV="1">
                  <a:off x="4517"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1" name="Line 2448"/>
                <p:cNvSpPr>
                  <a:spLocks noChangeShapeType="1"/>
                </p:cNvSpPr>
                <p:nvPr/>
              </p:nvSpPr>
              <p:spPr bwMode="auto">
                <a:xfrm flipV="1">
                  <a:off x="4517"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2" name="Line 2449"/>
                <p:cNvSpPr>
                  <a:spLocks noChangeShapeType="1"/>
                </p:cNvSpPr>
                <p:nvPr/>
              </p:nvSpPr>
              <p:spPr bwMode="auto">
                <a:xfrm flipV="1">
                  <a:off x="4517"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3" name="Line 2450"/>
                <p:cNvSpPr>
                  <a:spLocks noChangeShapeType="1"/>
                </p:cNvSpPr>
                <p:nvPr/>
              </p:nvSpPr>
              <p:spPr bwMode="auto">
                <a:xfrm flipV="1">
                  <a:off x="4517"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4" name="Line 2451"/>
                <p:cNvSpPr>
                  <a:spLocks noChangeShapeType="1"/>
                </p:cNvSpPr>
                <p:nvPr/>
              </p:nvSpPr>
              <p:spPr bwMode="auto">
                <a:xfrm flipV="1">
                  <a:off x="4517"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5" name="Line 2452"/>
                <p:cNvSpPr>
                  <a:spLocks noChangeShapeType="1"/>
                </p:cNvSpPr>
                <p:nvPr/>
              </p:nvSpPr>
              <p:spPr bwMode="auto">
                <a:xfrm flipV="1">
                  <a:off x="4517"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6" name="Line 2453"/>
                <p:cNvSpPr>
                  <a:spLocks noChangeShapeType="1"/>
                </p:cNvSpPr>
                <p:nvPr/>
              </p:nvSpPr>
              <p:spPr bwMode="auto">
                <a:xfrm flipV="1">
                  <a:off x="4517"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7" name="Line 2454"/>
                <p:cNvSpPr>
                  <a:spLocks noChangeShapeType="1"/>
                </p:cNvSpPr>
                <p:nvPr/>
              </p:nvSpPr>
              <p:spPr bwMode="auto">
                <a:xfrm flipV="1">
                  <a:off x="4517"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8" name="Line 2455"/>
                <p:cNvSpPr>
                  <a:spLocks noChangeShapeType="1"/>
                </p:cNvSpPr>
                <p:nvPr/>
              </p:nvSpPr>
              <p:spPr bwMode="auto">
                <a:xfrm flipV="1">
                  <a:off x="4517"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9" name="Line 2456"/>
                <p:cNvSpPr>
                  <a:spLocks noChangeShapeType="1"/>
                </p:cNvSpPr>
                <p:nvPr/>
              </p:nvSpPr>
              <p:spPr bwMode="auto">
                <a:xfrm flipV="1">
                  <a:off x="4517"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0" name="Line 2457"/>
                <p:cNvSpPr>
                  <a:spLocks noChangeShapeType="1"/>
                </p:cNvSpPr>
                <p:nvPr/>
              </p:nvSpPr>
              <p:spPr bwMode="auto">
                <a:xfrm flipV="1">
                  <a:off x="4517"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1" name="Line 2458"/>
                <p:cNvSpPr>
                  <a:spLocks noChangeShapeType="1"/>
                </p:cNvSpPr>
                <p:nvPr/>
              </p:nvSpPr>
              <p:spPr bwMode="auto">
                <a:xfrm flipV="1">
                  <a:off x="4517"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2" name="Line 2459"/>
                <p:cNvSpPr>
                  <a:spLocks noChangeShapeType="1"/>
                </p:cNvSpPr>
                <p:nvPr/>
              </p:nvSpPr>
              <p:spPr bwMode="auto">
                <a:xfrm flipV="1">
                  <a:off x="4517"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3" name="Line 2460"/>
                <p:cNvSpPr>
                  <a:spLocks noChangeShapeType="1"/>
                </p:cNvSpPr>
                <p:nvPr/>
              </p:nvSpPr>
              <p:spPr bwMode="auto">
                <a:xfrm flipV="1">
                  <a:off x="4517"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4" name="Line 2461"/>
                <p:cNvSpPr>
                  <a:spLocks noChangeShapeType="1"/>
                </p:cNvSpPr>
                <p:nvPr/>
              </p:nvSpPr>
              <p:spPr bwMode="auto">
                <a:xfrm flipV="1">
                  <a:off x="4517"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5" name="Line 2462"/>
                <p:cNvSpPr>
                  <a:spLocks noChangeShapeType="1"/>
                </p:cNvSpPr>
                <p:nvPr/>
              </p:nvSpPr>
              <p:spPr bwMode="auto">
                <a:xfrm flipV="1">
                  <a:off x="4517"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6" name="Line 2463"/>
                <p:cNvSpPr>
                  <a:spLocks noChangeShapeType="1"/>
                </p:cNvSpPr>
                <p:nvPr/>
              </p:nvSpPr>
              <p:spPr bwMode="auto">
                <a:xfrm flipV="1">
                  <a:off x="4517"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7" name="Line 2464"/>
                <p:cNvSpPr>
                  <a:spLocks noChangeShapeType="1"/>
                </p:cNvSpPr>
                <p:nvPr/>
              </p:nvSpPr>
              <p:spPr bwMode="auto">
                <a:xfrm flipV="1">
                  <a:off x="4517"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8" name="Line 2465"/>
                <p:cNvSpPr>
                  <a:spLocks noChangeShapeType="1"/>
                </p:cNvSpPr>
                <p:nvPr/>
              </p:nvSpPr>
              <p:spPr bwMode="auto">
                <a:xfrm flipV="1">
                  <a:off x="4517"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9" name="Line 2466"/>
                <p:cNvSpPr>
                  <a:spLocks noChangeShapeType="1"/>
                </p:cNvSpPr>
                <p:nvPr/>
              </p:nvSpPr>
              <p:spPr bwMode="auto">
                <a:xfrm flipV="1">
                  <a:off x="4517"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0" name="Line 2467"/>
                <p:cNvSpPr>
                  <a:spLocks noChangeShapeType="1"/>
                </p:cNvSpPr>
                <p:nvPr/>
              </p:nvSpPr>
              <p:spPr bwMode="auto">
                <a:xfrm flipV="1">
                  <a:off x="4517"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1" name="Line 2468"/>
                <p:cNvSpPr>
                  <a:spLocks noChangeShapeType="1"/>
                </p:cNvSpPr>
                <p:nvPr/>
              </p:nvSpPr>
              <p:spPr bwMode="auto">
                <a:xfrm flipV="1">
                  <a:off x="4517"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2" name="Line 2469"/>
                <p:cNvSpPr>
                  <a:spLocks noChangeShapeType="1"/>
                </p:cNvSpPr>
                <p:nvPr/>
              </p:nvSpPr>
              <p:spPr bwMode="auto">
                <a:xfrm flipV="1">
                  <a:off x="4517"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3" name="Line 2470"/>
                <p:cNvSpPr>
                  <a:spLocks noChangeShapeType="1"/>
                </p:cNvSpPr>
                <p:nvPr/>
              </p:nvSpPr>
              <p:spPr bwMode="auto">
                <a:xfrm flipV="1">
                  <a:off x="4517"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4" name="Line 2471"/>
                <p:cNvSpPr>
                  <a:spLocks noChangeShapeType="1"/>
                </p:cNvSpPr>
                <p:nvPr/>
              </p:nvSpPr>
              <p:spPr bwMode="auto">
                <a:xfrm flipV="1">
                  <a:off x="4517"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5" name="Line 2472"/>
                <p:cNvSpPr>
                  <a:spLocks noChangeShapeType="1"/>
                </p:cNvSpPr>
                <p:nvPr/>
              </p:nvSpPr>
              <p:spPr bwMode="auto">
                <a:xfrm flipV="1">
                  <a:off x="4517"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6" name="Line 2473"/>
                <p:cNvSpPr>
                  <a:spLocks noChangeShapeType="1"/>
                </p:cNvSpPr>
                <p:nvPr/>
              </p:nvSpPr>
              <p:spPr bwMode="auto">
                <a:xfrm flipV="1">
                  <a:off x="4517"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7" name="Line 2474"/>
                <p:cNvSpPr>
                  <a:spLocks noChangeShapeType="1"/>
                </p:cNvSpPr>
                <p:nvPr/>
              </p:nvSpPr>
              <p:spPr bwMode="auto">
                <a:xfrm flipV="1">
                  <a:off x="4517"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8" name="Line 2475"/>
                <p:cNvSpPr>
                  <a:spLocks noChangeShapeType="1"/>
                </p:cNvSpPr>
                <p:nvPr/>
              </p:nvSpPr>
              <p:spPr bwMode="auto">
                <a:xfrm flipV="1">
                  <a:off x="4517"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9" name="Line 2476"/>
                <p:cNvSpPr>
                  <a:spLocks noChangeShapeType="1"/>
                </p:cNvSpPr>
                <p:nvPr/>
              </p:nvSpPr>
              <p:spPr bwMode="auto">
                <a:xfrm flipV="1">
                  <a:off x="4517"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0" name="Line 2477"/>
                <p:cNvSpPr>
                  <a:spLocks noChangeShapeType="1"/>
                </p:cNvSpPr>
                <p:nvPr/>
              </p:nvSpPr>
              <p:spPr bwMode="auto">
                <a:xfrm flipV="1">
                  <a:off x="4517"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1" name="Line 2478"/>
                <p:cNvSpPr>
                  <a:spLocks noChangeShapeType="1"/>
                </p:cNvSpPr>
                <p:nvPr/>
              </p:nvSpPr>
              <p:spPr bwMode="auto">
                <a:xfrm flipV="1">
                  <a:off x="4517"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2" name="Line 2479"/>
                <p:cNvSpPr>
                  <a:spLocks noChangeShapeType="1"/>
                </p:cNvSpPr>
                <p:nvPr/>
              </p:nvSpPr>
              <p:spPr bwMode="auto">
                <a:xfrm flipV="1">
                  <a:off x="4517"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3" name="Line 2480"/>
                <p:cNvSpPr>
                  <a:spLocks noChangeShapeType="1"/>
                </p:cNvSpPr>
                <p:nvPr/>
              </p:nvSpPr>
              <p:spPr bwMode="auto">
                <a:xfrm flipV="1">
                  <a:off x="4517"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4" name="Line 2481"/>
                <p:cNvSpPr>
                  <a:spLocks noChangeShapeType="1"/>
                </p:cNvSpPr>
                <p:nvPr/>
              </p:nvSpPr>
              <p:spPr bwMode="auto">
                <a:xfrm flipV="1">
                  <a:off x="4517"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5" name="Line 2482"/>
                <p:cNvSpPr>
                  <a:spLocks noChangeShapeType="1"/>
                </p:cNvSpPr>
                <p:nvPr/>
              </p:nvSpPr>
              <p:spPr bwMode="auto">
                <a:xfrm flipV="1">
                  <a:off x="4517"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6" name="Line 2483"/>
                <p:cNvSpPr>
                  <a:spLocks noChangeShapeType="1"/>
                </p:cNvSpPr>
                <p:nvPr/>
              </p:nvSpPr>
              <p:spPr bwMode="auto">
                <a:xfrm flipV="1">
                  <a:off x="4517"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7" name="Line 2484"/>
                <p:cNvSpPr>
                  <a:spLocks noChangeShapeType="1"/>
                </p:cNvSpPr>
                <p:nvPr/>
              </p:nvSpPr>
              <p:spPr bwMode="auto">
                <a:xfrm flipV="1">
                  <a:off x="4517"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8" name="Line 2485"/>
                <p:cNvSpPr>
                  <a:spLocks noChangeShapeType="1"/>
                </p:cNvSpPr>
                <p:nvPr/>
              </p:nvSpPr>
              <p:spPr bwMode="auto">
                <a:xfrm flipV="1">
                  <a:off x="4517"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9" name="Line 2486"/>
                <p:cNvSpPr>
                  <a:spLocks noChangeShapeType="1"/>
                </p:cNvSpPr>
                <p:nvPr/>
              </p:nvSpPr>
              <p:spPr bwMode="auto">
                <a:xfrm flipV="1">
                  <a:off x="4517"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0" name="Line 2487"/>
                <p:cNvSpPr>
                  <a:spLocks noChangeShapeType="1"/>
                </p:cNvSpPr>
                <p:nvPr/>
              </p:nvSpPr>
              <p:spPr bwMode="auto">
                <a:xfrm flipV="1">
                  <a:off x="4517"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1" name="Line 2488"/>
                <p:cNvSpPr>
                  <a:spLocks noChangeShapeType="1"/>
                </p:cNvSpPr>
                <p:nvPr/>
              </p:nvSpPr>
              <p:spPr bwMode="auto">
                <a:xfrm flipV="1">
                  <a:off x="4517"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2" name="Line 2489"/>
                <p:cNvSpPr>
                  <a:spLocks noChangeShapeType="1"/>
                </p:cNvSpPr>
                <p:nvPr/>
              </p:nvSpPr>
              <p:spPr bwMode="auto">
                <a:xfrm flipV="1">
                  <a:off x="4517"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3" name="Line 2490"/>
                <p:cNvSpPr>
                  <a:spLocks noChangeShapeType="1"/>
                </p:cNvSpPr>
                <p:nvPr/>
              </p:nvSpPr>
              <p:spPr bwMode="auto">
                <a:xfrm flipV="1">
                  <a:off x="4517"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4" name="Line 2491"/>
                <p:cNvSpPr>
                  <a:spLocks noChangeShapeType="1"/>
                </p:cNvSpPr>
                <p:nvPr/>
              </p:nvSpPr>
              <p:spPr bwMode="auto">
                <a:xfrm flipV="1">
                  <a:off x="4517"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5" name="Line 2492"/>
                <p:cNvSpPr>
                  <a:spLocks noChangeShapeType="1"/>
                </p:cNvSpPr>
                <p:nvPr/>
              </p:nvSpPr>
              <p:spPr bwMode="auto">
                <a:xfrm flipV="1">
                  <a:off x="4517"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6" name="Line 2493"/>
                <p:cNvSpPr>
                  <a:spLocks noChangeShapeType="1"/>
                </p:cNvSpPr>
                <p:nvPr/>
              </p:nvSpPr>
              <p:spPr bwMode="auto">
                <a:xfrm flipV="1">
                  <a:off x="4517"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7" name="Line 2494"/>
                <p:cNvSpPr>
                  <a:spLocks noChangeShapeType="1"/>
                </p:cNvSpPr>
                <p:nvPr/>
              </p:nvSpPr>
              <p:spPr bwMode="auto">
                <a:xfrm flipV="1">
                  <a:off x="4517"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8" name="Line 2495"/>
                <p:cNvSpPr>
                  <a:spLocks noChangeShapeType="1"/>
                </p:cNvSpPr>
                <p:nvPr/>
              </p:nvSpPr>
              <p:spPr bwMode="auto">
                <a:xfrm flipV="1">
                  <a:off x="4517"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9" name="Line 2496"/>
                <p:cNvSpPr>
                  <a:spLocks noChangeShapeType="1"/>
                </p:cNvSpPr>
                <p:nvPr/>
              </p:nvSpPr>
              <p:spPr bwMode="auto">
                <a:xfrm flipV="1">
                  <a:off x="4517"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0" name="Line 2497"/>
                <p:cNvSpPr>
                  <a:spLocks noChangeShapeType="1"/>
                </p:cNvSpPr>
                <p:nvPr/>
              </p:nvSpPr>
              <p:spPr bwMode="auto">
                <a:xfrm flipV="1">
                  <a:off x="4517"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1" name="Line 2498"/>
                <p:cNvSpPr>
                  <a:spLocks noChangeShapeType="1"/>
                </p:cNvSpPr>
                <p:nvPr/>
              </p:nvSpPr>
              <p:spPr bwMode="auto">
                <a:xfrm flipV="1">
                  <a:off x="4517"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2" name="Line 2499"/>
                <p:cNvSpPr>
                  <a:spLocks noChangeShapeType="1"/>
                </p:cNvSpPr>
                <p:nvPr/>
              </p:nvSpPr>
              <p:spPr bwMode="auto">
                <a:xfrm flipV="1">
                  <a:off x="4517"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3" name="Line 2500"/>
                <p:cNvSpPr>
                  <a:spLocks noChangeShapeType="1"/>
                </p:cNvSpPr>
                <p:nvPr/>
              </p:nvSpPr>
              <p:spPr bwMode="auto">
                <a:xfrm flipV="1">
                  <a:off x="4517"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4" name="Line 2501"/>
                <p:cNvSpPr>
                  <a:spLocks noChangeShapeType="1"/>
                </p:cNvSpPr>
                <p:nvPr/>
              </p:nvSpPr>
              <p:spPr bwMode="auto">
                <a:xfrm flipV="1">
                  <a:off x="4517"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5" name="Line 2502"/>
                <p:cNvSpPr>
                  <a:spLocks noChangeShapeType="1"/>
                </p:cNvSpPr>
                <p:nvPr/>
              </p:nvSpPr>
              <p:spPr bwMode="auto">
                <a:xfrm flipV="1">
                  <a:off x="4517"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6" name="Line 2503"/>
                <p:cNvSpPr>
                  <a:spLocks noChangeShapeType="1"/>
                </p:cNvSpPr>
                <p:nvPr/>
              </p:nvSpPr>
              <p:spPr bwMode="auto">
                <a:xfrm flipV="1">
                  <a:off x="4517"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7" name="Line 2504"/>
                <p:cNvSpPr>
                  <a:spLocks noChangeShapeType="1"/>
                </p:cNvSpPr>
                <p:nvPr/>
              </p:nvSpPr>
              <p:spPr bwMode="auto">
                <a:xfrm flipV="1">
                  <a:off x="4517"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8" name="Line 2505"/>
                <p:cNvSpPr>
                  <a:spLocks noChangeShapeType="1"/>
                </p:cNvSpPr>
                <p:nvPr/>
              </p:nvSpPr>
              <p:spPr bwMode="auto">
                <a:xfrm flipV="1">
                  <a:off x="4517"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9" name="Line 2506"/>
                <p:cNvSpPr>
                  <a:spLocks noChangeShapeType="1"/>
                </p:cNvSpPr>
                <p:nvPr/>
              </p:nvSpPr>
              <p:spPr bwMode="auto">
                <a:xfrm flipV="1">
                  <a:off x="4517"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0" name="Line 2507"/>
                <p:cNvSpPr>
                  <a:spLocks noChangeShapeType="1"/>
                </p:cNvSpPr>
                <p:nvPr/>
              </p:nvSpPr>
              <p:spPr bwMode="auto">
                <a:xfrm flipV="1">
                  <a:off x="4517"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1" name="Line 2508"/>
                <p:cNvSpPr>
                  <a:spLocks noChangeShapeType="1"/>
                </p:cNvSpPr>
                <p:nvPr/>
              </p:nvSpPr>
              <p:spPr bwMode="auto">
                <a:xfrm flipV="1">
                  <a:off x="4517"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2" name="Line 2509"/>
                <p:cNvSpPr>
                  <a:spLocks noChangeShapeType="1"/>
                </p:cNvSpPr>
                <p:nvPr/>
              </p:nvSpPr>
              <p:spPr bwMode="auto">
                <a:xfrm flipV="1">
                  <a:off x="4517"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3" name="Line 2510"/>
                <p:cNvSpPr>
                  <a:spLocks noChangeShapeType="1"/>
                </p:cNvSpPr>
                <p:nvPr/>
              </p:nvSpPr>
              <p:spPr bwMode="auto">
                <a:xfrm flipV="1">
                  <a:off x="4517"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4" name="Line 2511"/>
                <p:cNvSpPr>
                  <a:spLocks noChangeShapeType="1"/>
                </p:cNvSpPr>
                <p:nvPr/>
              </p:nvSpPr>
              <p:spPr bwMode="auto">
                <a:xfrm flipV="1">
                  <a:off x="4517"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5" name="Line 2512"/>
                <p:cNvSpPr>
                  <a:spLocks noChangeShapeType="1"/>
                </p:cNvSpPr>
                <p:nvPr/>
              </p:nvSpPr>
              <p:spPr bwMode="auto">
                <a:xfrm flipV="1">
                  <a:off x="4517"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6" name="Line 2513"/>
                <p:cNvSpPr>
                  <a:spLocks noChangeShapeType="1"/>
                </p:cNvSpPr>
                <p:nvPr/>
              </p:nvSpPr>
              <p:spPr bwMode="auto">
                <a:xfrm flipV="1">
                  <a:off x="4517"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7" name="Line 2514"/>
                <p:cNvSpPr>
                  <a:spLocks noChangeShapeType="1"/>
                </p:cNvSpPr>
                <p:nvPr/>
              </p:nvSpPr>
              <p:spPr bwMode="auto">
                <a:xfrm flipV="1">
                  <a:off x="4517"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8" name="Line 2515"/>
                <p:cNvSpPr>
                  <a:spLocks noChangeShapeType="1"/>
                </p:cNvSpPr>
                <p:nvPr/>
              </p:nvSpPr>
              <p:spPr bwMode="auto">
                <a:xfrm flipV="1">
                  <a:off x="4517"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9" name="Line 2516"/>
                <p:cNvSpPr>
                  <a:spLocks noChangeShapeType="1"/>
                </p:cNvSpPr>
                <p:nvPr/>
              </p:nvSpPr>
              <p:spPr bwMode="auto">
                <a:xfrm flipV="1">
                  <a:off x="4517"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0" name="Line 2517"/>
                <p:cNvSpPr>
                  <a:spLocks noChangeShapeType="1"/>
                </p:cNvSpPr>
                <p:nvPr/>
              </p:nvSpPr>
              <p:spPr bwMode="auto">
                <a:xfrm flipV="1">
                  <a:off x="4517"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1" name="Line 2518"/>
                <p:cNvSpPr>
                  <a:spLocks noChangeShapeType="1"/>
                </p:cNvSpPr>
                <p:nvPr/>
              </p:nvSpPr>
              <p:spPr bwMode="auto">
                <a:xfrm flipV="1">
                  <a:off x="4517"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2" name="Line 2519"/>
                <p:cNvSpPr>
                  <a:spLocks noChangeShapeType="1"/>
                </p:cNvSpPr>
                <p:nvPr/>
              </p:nvSpPr>
              <p:spPr bwMode="auto">
                <a:xfrm flipV="1">
                  <a:off x="4517"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3" name="Line 2520"/>
                <p:cNvSpPr>
                  <a:spLocks noChangeShapeType="1"/>
                </p:cNvSpPr>
                <p:nvPr/>
              </p:nvSpPr>
              <p:spPr bwMode="auto">
                <a:xfrm flipV="1">
                  <a:off x="4517"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4" name="Line 2521"/>
                <p:cNvSpPr>
                  <a:spLocks noChangeShapeType="1"/>
                </p:cNvSpPr>
                <p:nvPr/>
              </p:nvSpPr>
              <p:spPr bwMode="auto">
                <a:xfrm flipV="1">
                  <a:off x="4517"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5" name="Line 2522"/>
                <p:cNvSpPr>
                  <a:spLocks noChangeShapeType="1"/>
                </p:cNvSpPr>
                <p:nvPr/>
              </p:nvSpPr>
              <p:spPr bwMode="auto">
                <a:xfrm flipV="1">
                  <a:off x="4517"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6" name="Line 2523"/>
                <p:cNvSpPr>
                  <a:spLocks noChangeShapeType="1"/>
                </p:cNvSpPr>
                <p:nvPr/>
              </p:nvSpPr>
              <p:spPr bwMode="auto">
                <a:xfrm flipV="1">
                  <a:off x="4517"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7" name="Line 2524"/>
                <p:cNvSpPr>
                  <a:spLocks noChangeShapeType="1"/>
                </p:cNvSpPr>
                <p:nvPr/>
              </p:nvSpPr>
              <p:spPr bwMode="auto">
                <a:xfrm flipV="1">
                  <a:off x="4517"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8" name="Line 2525"/>
                <p:cNvSpPr>
                  <a:spLocks noChangeShapeType="1"/>
                </p:cNvSpPr>
                <p:nvPr/>
              </p:nvSpPr>
              <p:spPr bwMode="auto">
                <a:xfrm flipV="1">
                  <a:off x="4517"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9" name="Line 2526"/>
                <p:cNvSpPr>
                  <a:spLocks noChangeShapeType="1"/>
                </p:cNvSpPr>
                <p:nvPr/>
              </p:nvSpPr>
              <p:spPr bwMode="auto">
                <a:xfrm flipV="1">
                  <a:off x="4517"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0" name="Line 2527"/>
                <p:cNvSpPr>
                  <a:spLocks noChangeShapeType="1"/>
                </p:cNvSpPr>
                <p:nvPr/>
              </p:nvSpPr>
              <p:spPr bwMode="auto">
                <a:xfrm flipV="1">
                  <a:off x="4517"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1" name="Line 2528"/>
                <p:cNvSpPr>
                  <a:spLocks noChangeShapeType="1"/>
                </p:cNvSpPr>
                <p:nvPr/>
              </p:nvSpPr>
              <p:spPr bwMode="auto">
                <a:xfrm flipV="1">
                  <a:off x="4517"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2" name="Line 2529"/>
                <p:cNvSpPr>
                  <a:spLocks noChangeShapeType="1"/>
                </p:cNvSpPr>
                <p:nvPr/>
              </p:nvSpPr>
              <p:spPr bwMode="auto">
                <a:xfrm flipV="1">
                  <a:off x="4517"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3" name="Line 2530"/>
                <p:cNvSpPr>
                  <a:spLocks noChangeShapeType="1"/>
                </p:cNvSpPr>
                <p:nvPr/>
              </p:nvSpPr>
              <p:spPr bwMode="auto">
                <a:xfrm flipV="1">
                  <a:off x="4517"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4" name="Line 2531"/>
                <p:cNvSpPr>
                  <a:spLocks noChangeShapeType="1"/>
                </p:cNvSpPr>
                <p:nvPr/>
              </p:nvSpPr>
              <p:spPr bwMode="auto">
                <a:xfrm flipV="1">
                  <a:off x="4517"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5" name="Line 2532"/>
                <p:cNvSpPr>
                  <a:spLocks noChangeShapeType="1"/>
                </p:cNvSpPr>
                <p:nvPr/>
              </p:nvSpPr>
              <p:spPr bwMode="auto">
                <a:xfrm flipV="1">
                  <a:off x="4517"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6" name="Line 2533"/>
                <p:cNvSpPr>
                  <a:spLocks noChangeShapeType="1"/>
                </p:cNvSpPr>
                <p:nvPr/>
              </p:nvSpPr>
              <p:spPr bwMode="auto">
                <a:xfrm flipV="1">
                  <a:off x="4517"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7" name="Line 2534"/>
                <p:cNvSpPr>
                  <a:spLocks noChangeShapeType="1"/>
                </p:cNvSpPr>
                <p:nvPr/>
              </p:nvSpPr>
              <p:spPr bwMode="auto">
                <a:xfrm flipV="1">
                  <a:off x="4517"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8" name="Line 2535"/>
                <p:cNvSpPr>
                  <a:spLocks noChangeShapeType="1"/>
                </p:cNvSpPr>
                <p:nvPr/>
              </p:nvSpPr>
              <p:spPr bwMode="auto">
                <a:xfrm flipV="1">
                  <a:off x="4517"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9" name="Line 2536"/>
                <p:cNvSpPr>
                  <a:spLocks noChangeShapeType="1"/>
                </p:cNvSpPr>
                <p:nvPr/>
              </p:nvSpPr>
              <p:spPr bwMode="auto">
                <a:xfrm flipV="1">
                  <a:off x="4517"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0" name="Line 2537"/>
                <p:cNvSpPr>
                  <a:spLocks noChangeShapeType="1"/>
                </p:cNvSpPr>
                <p:nvPr/>
              </p:nvSpPr>
              <p:spPr bwMode="auto">
                <a:xfrm flipV="1">
                  <a:off x="4517"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1" name="Line 2538"/>
                <p:cNvSpPr>
                  <a:spLocks noChangeShapeType="1"/>
                </p:cNvSpPr>
                <p:nvPr/>
              </p:nvSpPr>
              <p:spPr bwMode="auto">
                <a:xfrm flipV="1">
                  <a:off x="4517"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2" name="Line 2539"/>
                <p:cNvSpPr>
                  <a:spLocks noChangeShapeType="1"/>
                </p:cNvSpPr>
                <p:nvPr/>
              </p:nvSpPr>
              <p:spPr bwMode="auto">
                <a:xfrm flipV="1">
                  <a:off x="4517"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3" name="Line 2540"/>
                <p:cNvSpPr>
                  <a:spLocks noChangeShapeType="1"/>
                </p:cNvSpPr>
                <p:nvPr/>
              </p:nvSpPr>
              <p:spPr bwMode="auto">
                <a:xfrm flipV="1">
                  <a:off x="4517"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4" name="Line 2541"/>
                <p:cNvSpPr>
                  <a:spLocks noChangeShapeType="1"/>
                </p:cNvSpPr>
                <p:nvPr/>
              </p:nvSpPr>
              <p:spPr bwMode="auto">
                <a:xfrm flipV="1">
                  <a:off x="4517"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5" name="Line 2542"/>
                <p:cNvSpPr>
                  <a:spLocks noChangeShapeType="1"/>
                </p:cNvSpPr>
                <p:nvPr/>
              </p:nvSpPr>
              <p:spPr bwMode="auto">
                <a:xfrm flipV="1">
                  <a:off x="4517"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6" name="Line 2543"/>
                <p:cNvSpPr>
                  <a:spLocks noChangeShapeType="1"/>
                </p:cNvSpPr>
                <p:nvPr/>
              </p:nvSpPr>
              <p:spPr bwMode="auto">
                <a:xfrm flipV="1">
                  <a:off x="4517"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7" name="Line 2544"/>
                <p:cNvSpPr>
                  <a:spLocks noChangeShapeType="1"/>
                </p:cNvSpPr>
                <p:nvPr/>
              </p:nvSpPr>
              <p:spPr bwMode="auto">
                <a:xfrm flipV="1">
                  <a:off x="4517"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8" name="Line 2545"/>
                <p:cNvSpPr>
                  <a:spLocks noChangeShapeType="1"/>
                </p:cNvSpPr>
                <p:nvPr/>
              </p:nvSpPr>
              <p:spPr bwMode="auto">
                <a:xfrm flipV="1">
                  <a:off x="4517"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9" name="Line 2546"/>
                <p:cNvSpPr>
                  <a:spLocks noChangeShapeType="1"/>
                </p:cNvSpPr>
                <p:nvPr/>
              </p:nvSpPr>
              <p:spPr bwMode="auto">
                <a:xfrm flipV="1">
                  <a:off x="4517"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0" name="Line 2547"/>
                <p:cNvSpPr>
                  <a:spLocks noChangeShapeType="1"/>
                </p:cNvSpPr>
                <p:nvPr/>
              </p:nvSpPr>
              <p:spPr bwMode="auto">
                <a:xfrm flipV="1">
                  <a:off x="4517"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1" name="Line 2548"/>
                <p:cNvSpPr>
                  <a:spLocks noChangeShapeType="1"/>
                </p:cNvSpPr>
                <p:nvPr/>
              </p:nvSpPr>
              <p:spPr bwMode="auto">
                <a:xfrm flipV="1">
                  <a:off x="4517"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2" name="Line 2549"/>
                <p:cNvSpPr>
                  <a:spLocks noChangeShapeType="1"/>
                </p:cNvSpPr>
                <p:nvPr/>
              </p:nvSpPr>
              <p:spPr bwMode="auto">
                <a:xfrm flipV="1">
                  <a:off x="4517"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3" name="Line 2550"/>
                <p:cNvSpPr>
                  <a:spLocks noChangeShapeType="1"/>
                </p:cNvSpPr>
                <p:nvPr/>
              </p:nvSpPr>
              <p:spPr bwMode="auto">
                <a:xfrm flipV="1">
                  <a:off x="4517"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4" name="Line 2551"/>
                <p:cNvSpPr>
                  <a:spLocks noChangeShapeType="1"/>
                </p:cNvSpPr>
                <p:nvPr/>
              </p:nvSpPr>
              <p:spPr bwMode="auto">
                <a:xfrm flipV="1">
                  <a:off x="4517"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5" name="Line 2552"/>
                <p:cNvSpPr>
                  <a:spLocks noChangeShapeType="1"/>
                </p:cNvSpPr>
                <p:nvPr/>
              </p:nvSpPr>
              <p:spPr bwMode="auto">
                <a:xfrm flipV="1">
                  <a:off x="4517"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6" name="Line 2553"/>
                <p:cNvSpPr>
                  <a:spLocks noChangeShapeType="1"/>
                </p:cNvSpPr>
                <p:nvPr/>
              </p:nvSpPr>
              <p:spPr bwMode="auto">
                <a:xfrm flipV="1">
                  <a:off x="4517"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7" name="Line 2554"/>
                <p:cNvSpPr>
                  <a:spLocks noChangeShapeType="1"/>
                </p:cNvSpPr>
                <p:nvPr/>
              </p:nvSpPr>
              <p:spPr bwMode="auto">
                <a:xfrm flipV="1">
                  <a:off x="4517"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8" name="Line 2555"/>
                <p:cNvSpPr>
                  <a:spLocks noChangeShapeType="1"/>
                </p:cNvSpPr>
                <p:nvPr/>
              </p:nvSpPr>
              <p:spPr bwMode="auto">
                <a:xfrm flipV="1">
                  <a:off x="4517"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9" name="Line 2556"/>
                <p:cNvSpPr>
                  <a:spLocks noChangeShapeType="1"/>
                </p:cNvSpPr>
                <p:nvPr/>
              </p:nvSpPr>
              <p:spPr bwMode="auto">
                <a:xfrm flipV="1">
                  <a:off x="4517"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0" name="Line 2557"/>
                <p:cNvSpPr>
                  <a:spLocks noChangeShapeType="1"/>
                </p:cNvSpPr>
                <p:nvPr/>
              </p:nvSpPr>
              <p:spPr bwMode="auto">
                <a:xfrm flipV="1">
                  <a:off x="4517"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1" name="Line 2558"/>
                <p:cNvSpPr>
                  <a:spLocks noChangeShapeType="1"/>
                </p:cNvSpPr>
                <p:nvPr/>
              </p:nvSpPr>
              <p:spPr bwMode="auto">
                <a:xfrm flipV="1">
                  <a:off x="4517"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2" name="Line 2559"/>
                <p:cNvSpPr>
                  <a:spLocks noChangeShapeType="1"/>
                </p:cNvSpPr>
                <p:nvPr/>
              </p:nvSpPr>
              <p:spPr bwMode="auto">
                <a:xfrm flipV="1">
                  <a:off x="4517"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3" name="Line 2560"/>
                <p:cNvSpPr>
                  <a:spLocks noChangeShapeType="1"/>
                </p:cNvSpPr>
                <p:nvPr/>
              </p:nvSpPr>
              <p:spPr bwMode="auto">
                <a:xfrm flipV="1">
                  <a:off x="4517"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4" name="Line 2561"/>
                <p:cNvSpPr>
                  <a:spLocks noChangeShapeType="1"/>
                </p:cNvSpPr>
                <p:nvPr/>
              </p:nvSpPr>
              <p:spPr bwMode="auto">
                <a:xfrm flipV="1">
                  <a:off x="4517"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5" name="Line 2562"/>
                <p:cNvSpPr>
                  <a:spLocks noChangeShapeType="1"/>
                </p:cNvSpPr>
                <p:nvPr/>
              </p:nvSpPr>
              <p:spPr bwMode="auto">
                <a:xfrm flipV="1">
                  <a:off x="4517"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6" name="Line 2563"/>
                <p:cNvSpPr>
                  <a:spLocks noChangeShapeType="1"/>
                </p:cNvSpPr>
                <p:nvPr/>
              </p:nvSpPr>
              <p:spPr bwMode="auto">
                <a:xfrm flipV="1">
                  <a:off x="4517"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7" name="Line 2564"/>
                <p:cNvSpPr>
                  <a:spLocks noChangeShapeType="1"/>
                </p:cNvSpPr>
                <p:nvPr/>
              </p:nvSpPr>
              <p:spPr bwMode="auto">
                <a:xfrm flipV="1">
                  <a:off x="4517"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8" name="Line 2565"/>
                <p:cNvSpPr>
                  <a:spLocks noChangeShapeType="1"/>
                </p:cNvSpPr>
                <p:nvPr/>
              </p:nvSpPr>
              <p:spPr bwMode="auto">
                <a:xfrm flipV="1">
                  <a:off x="4517"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9" name="Line 2566"/>
                <p:cNvSpPr>
                  <a:spLocks noChangeShapeType="1"/>
                </p:cNvSpPr>
                <p:nvPr/>
              </p:nvSpPr>
              <p:spPr bwMode="auto">
                <a:xfrm flipV="1">
                  <a:off x="4517"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0" name="Line 2567"/>
                <p:cNvSpPr>
                  <a:spLocks noChangeShapeType="1"/>
                </p:cNvSpPr>
                <p:nvPr/>
              </p:nvSpPr>
              <p:spPr bwMode="auto">
                <a:xfrm flipV="1">
                  <a:off x="4517"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1" name="Line 2568"/>
                <p:cNvSpPr>
                  <a:spLocks noChangeShapeType="1"/>
                </p:cNvSpPr>
                <p:nvPr/>
              </p:nvSpPr>
              <p:spPr bwMode="auto">
                <a:xfrm flipV="1">
                  <a:off x="4517"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2" name="Line 2569"/>
                <p:cNvSpPr>
                  <a:spLocks noChangeShapeType="1"/>
                </p:cNvSpPr>
                <p:nvPr/>
              </p:nvSpPr>
              <p:spPr bwMode="auto">
                <a:xfrm flipV="1">
                  <a:off x="4517"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3" name="Line 2570"/>
                <p:cNvSpPr>
                  <a:spLocks noChangeShapeType="1"/>
                </p:cNvSpPr>
                <p:nvPr/>
              </p:nvSpPr>
              <p:spPr bwMode="auto">
                <a:xfrm flipV="1">
                  <a:off x="4517"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4" name="Line 2571"/>
                <p:cNvSpPr>
                  <a:spLocks noChangeShapeType="1"/>
                </p:cNvSpPr>
                <p:nvPr/>
              </p:nvSpPr>
              <p:spPr bwMode="auto">
                <a:xfrm flipV="1">
                  <a:off x="4517"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5" name="Line 2572"/>
                <p:cNvSpPr>
                  <a:spLocks noChangeShapeType="1"/>
                </p:cNvSpPr>
                <p:nvPr/>
              </p:nvSpPr>
              <p:spPr bwMode="auto">
                <a:xfrm flipV="1">
                  <a:off x="4517"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6" name="Line 2573"/>
                <p:cNvSpPr>
                  <a:spLocks noChangeShapeType="1"/>
                </p:cNvSpPr>
                <p:nvPr/>
              </p:nvSpPr>
              <p:spPr bwMode="auto">
                <a:xfrm flipV="1">
                  <a:off x="4517"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7" name="Line 2574"/>
                <p:cNvSpPr>
                  <a:spLocks noChangeShapeType="1"/>
                </p:cNvSpPr>
                <p:nvPr/>
              </p:nvSpPr>
              <p:spPr bwMode="auto">
                <a:xfrm flipV="1">
                  <a:off x="4517"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8" name="Line 2575"/>
                <p:cNvSpPr>
                  <a:spLocks noChangeShapeType="1"/>
                </p:cNvSpPr>
                <p:nvPr/>
              </p:nvSpPr>
              <p:spPr bwMode="auto">
                <a:xfrm flipV="1">
                  <a:off x="4517"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9" name="Line 2576"/>
                <p:cNvSpPr>
                  <a:spLocks noChangeShapeType="1"/>
                </p:cNvSpPr>
                <p:nvPr/>
              </p:nvSpPr>
              <p:spPr bwMode="auto">
                <a:xfrm flipV="1">
                  <a:off x="4517"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0" name="Line 2577"/>
                <p:cNvSpPr>
                  <a:spLocks noChangeShapeType="1"/>
                </p:cNvSpPr>
                <p:nvPr/>
              </p:nvSpPr>
              <p:spPr bwMode="auto">
                <a:xfrm flipV="1">
                  <a:off x="4517"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1" name="Line 2578"/>
                <p:cNvSpPr>
                  <a:spLocks noChangeShapeType="1"/>
                </p:cNvSpPr>
                <p:nvPr/>
              </p:nvSpPr>
              <p:spPr bwMode="auto">
                <a:xfrm flipV="1">
                  <a:off x="4517"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2" name="Line 2579"/>
                <p:cNvSpPr>
                  <a:spLocks noChangeShapeType="1"/>
                </p:cNvSpPr>
                <p:nvPr/>
              </p:nvSpPr>
              <p:spPr bwMode="auto">
                <a:xfrm flipV="1">
                  <a:off x="4517"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3" name="Line 2580"/>
                <p:cNvSpPr>
                  <a:spLocks noChangeShapeType="1"/>
                </p:cNvSpPr>
                <p:nvPr/>
              </p:nvSpPr>
              <p:spPr bwMode="auto">
                <a:xfrm flipV="1">
                  <a:off x="4517"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4" name="Line 2581"/>
                <p:cNvSpPr>
                  <a:spLocks noChangeShapeType="1"/>
                </p:cNvSpPr>
                <p:nvPr/>
              </p:nvSpPr>
              <p:spPr bwMode="auto">
                <a:xfrm flipV="1">
                  <a:off x="4517"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5" name="Line 2582"/>
                <p:cNvSpPr>
                  <a:spLocks noChangeShapeType="1"/>
                </p:cNvSpPr>
                <p:nvPr/>
              </p:nvSpPr>
              <p:spPr bwMode="auto">
                <a:xfrm flipV="1">
                  <a:off x="4517"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6" name="Line 2583"/>
                <p:cNvSpPr>
                  <a:spLocks noChangeShapeType="1"/>
                </p:cNvSpPr>
                <p:nvPr/>
              </p:nvSpPr>
              <p:spPr bwMode="auto">
                <a:xfrm flipV="1">
                  <a:off x="4517"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7" name="Line 2584"/>
                <p:cNvSpPr>
                  <a:spLocks noChangeShapeType="1"/>
                </p:cNvSpPr>
                <p:nvPr/>
              </p:nvSpPr>
              <p:spPr bwMode="auto">
                <a:xfrm flipV="1">
                  <a:off x="4517"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8" name="Line 2585"/>
                <p:cNvSpPr>
                  <a:spLocks noChangeShapeType="1"/>
                </p:cNvSpPr>
                <p:nvPr/>
              </p:nvSpPr>
              <p:spPr bwMode="auto">
                <a:xfrm flipV="1">
                  <a:off x="4517"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9" name="Line 2586"/>
                <p:cNvSpPr>
                  <a:spLocks noChangeShapeType="1"/>
                </p:cNvSpPr>
                <p:nvPr/>
              </p:nvSpPr>
              <p:spPr bwMode="auto">
                <a:xfrm flipV="1">
                  <a:off x="4517"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0" name="Line 2587"/>
                <p:cNvSpPr>
                  <a:spLocks noChangeShapeType="1"/>
                </p:cNvSpPr>
                <p:nvPr/>
              </p:nvSpPr>
              <p:spPr bwMode="auto">
                <a:xfrm flipV="1">
                  <a:off x="4517"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1" name="Line 2588"/>
                <p:cNvSpPr>
                  <a:spLocks noChangeShapeType="1"/>
                </p:cNvSpPr>
                <p:nvPr/>
              </p:nvSpPr>
              <p:spPr bwMode="auto">
                <a:xfrm flipV="1">
                  <a:off x="4517"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2" name="Line 2589"/>
                <p:cNvSpPr>
                  <a:spLocks noChangeShapeType="1"/>
                </p:cNvSpPr>
                <p:nvPr/>
              </p:nvSpPr>
              <p:spPr bwMode="auto">
                <a:xfrm flipV="1">
                  <a:off x="4517"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3" name="Line 2590"/>
                <p:cNvSpPr>
                  <a:spLocks noChangeShapeType="1"/>
                </p:cNvSpPr>
                <p:nvPr/>
              </p:nvSpPr>
              <p:spPr bwMode="auto">
                <a:xfrm flipV="1">
                  <a:off x="4517"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4" name="Line 2591"/>
                <p:cNvSpPr>
                  <a:spLocks noChangeShapeType="1"/>
                </p:cNvSpPr>
                <p:nvPr/>
              </p:nvSpPr>
              <p:spPr bwMode="auto">
                <a:xfrm flipV="1">
                  <a:off x="4517"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5" name="Line 2592"/>
                <p:cNvSpPr>
                  <a:spLocks noChangeShapeType="1"/>
                </p:cNvSpPr>
                <p:nvPr/>
              </p:nvSpPr>
              <p:spPr bwMode="auto">
                <a:xfrm flipV="1">
                  <a:off x="4517"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6" name="Line 2593"/>
                <p:cNvSpPr>
                  <a:spLocks noChangeShapeType="1"/>
                </p:cNvSpPr>
                <p:nvPr/>
              </p:nvSpPr>
              <p:spPr bwMode="auto">
                <a:xfrm flipV="1">
                  <a:off x="4517"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7" name="Line 2594"/>
                <p:cNvSpPr>
                  <a:spLocks noChangeShapeType="1"/>
                </p:cNvSpPr>
                <p:nvPr/>
              </p:nvSpPr>
              <p:spPr bwMode="auto">
                <a:xfrm flipV="1">
                  <a:off x="4517"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8" name="Line 2595"/>
                <p:cNvSpPr>
                  <a:spLocks noChangeShapeType="1"/>
                </p:cNvSpPr>
                <p:nvPr/>
              </p:nvSpPr>
              <p:spPr bwMode="auto">
                <a:xfrm flipV="1">
                  <a:off x="4517"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9" name="Line 2596"/>
                <p:cNvSpPr>
                  <a:spLocks noChangeShapeType="1"/>
                </p:cNvSpPr>
                <p:nvPr/>
              </p:nvSpPr>
              <p:spPr bwMode="auto">
                <a:xfrm flipV="1">
                  <a:off x="4517"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0" name="Line 2597"/>
                <p:cNvSpPr>
                  <a:spLocks noChangeShapeType="1"/>
                </p:cNvSpPr>
                <p:nvPr/>
              </p:nvSpPr>
              <p:spPr bwMode="auto">
                <a:xfrm flipV="1">
                  <a:off x="4517"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1" name="Line 2598"/>
                <p:cNvSpPr>
                  <a:spLocks noChangeShapeType="1"/>
                </p:cNvSpPr>
                <p:nvPr/>
              </p:nvSpPr>
              <p:spPr bwMode="auto">
                <a:xfrm flipV="1">
                  <a:off x="4517"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2" name="Line 2599"/>
                <p:cNvSpPr>
                  <a:spLocks noChangeShapeType="1"/>
                </p:cNvSpPr>
                <p:nvPr/>
              </p:nvSpPr>
              <p:spPr bwMode="auto">
                <a:xfrm flipV="1">
                  <a:off x="4517"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3" name="Line 2600"/>
                <p:cNvSpPr>
                  <a:spLocks noChangeShapeType="1"/>
                </p:cNvSpPr>
                <p:nvPr/>
              </p:nvSpPr>
              <p:spPr bwMode="auto">
                <a:xfrm flipV="1">
                  <a:off x="4517"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4" name="Line 2601"/>
                <p:cNvSpPr>
                  <a:spLocks noChangeShapeType="1"/>
                </p:cNvSpPr>
                <p:nvPr/>
              </p:nvSpPr>
              <p:spPr bwMode="auto">
                <a:xfrm flipV="1">
                  <a:off x="4517"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5" name="Line 2602"/>
                <p:cNvSpPr>
                  <a:spLocks noChangeShapeType="1"/>
                </p:cNvSpPr>
                <p:nvPr/>
              </p:nvSpPr>
              <p:spPr bwMode="auto">
                <a:xfrm flipV="1">
                  <a:off x="4517"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6" name="Line 2603"/>
                <p:cNvSpPr>
                  <a:spLocks noChangeShapeType="1"/>
                </p:cNvSpPr>
                <p:nvPr/>
              </p:nvSpPr>
              <p:spPr bwMode="auto">
                <a:xfrm flipV="1">
                  <a:off x="4517"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7" name="Line 2604"/>
                <p:cNvSpPr>
                  <a:spLocks noChangeShapeType="1"/>
                </p:cNvSpPr>
                <p:nvPr/>
              </p:nvSpPr>
              <p:spPr bwMode="auto">
                <a:xfrm flipV="1">
                  <a:off x="4517"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8" name="Line 2605"/>
                <p:cNvSpPr>
                  <a:spLocks noChangeShapeType="1"/>
                </p:cNvSpPr>
                <p:nvPr/>
              </p:nvSpPr>
              <p:spPr bwMode="auto">
                <a:xfrm flipV="1">
                  <a:off x="4517"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9" name="Line 2606"/>
                <p:cNvSpPr>
                  <a:spLocks noChangeShapeType="1"/>
                </p:cNvSpPr>
                <p:nvPr/>
              </p:nvSpPr>
              <p:spPr bwMode="auto">
                <a:xfrm flipV="1">
                  <a:off x="4517"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0" name="Line 2607"/>
                <p:cNvSpPr>
                  <a:spLocks noChangeShapeType="1"/>
                </p:cNvSpPr>
                <p:nvPr/>
              </p:nvSpPr>
              <p:spPr bwMode="auto">
                <a:xfrm flipV="1">
                  <a:off x="4517"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1" name="Line 2608"/>
                <p:cNvSpPr>
                  <a:spLocks noChangeShapeType="1"/>
                </p:cNvSpPr>
                <p:nvPr/>
              </p:nvSpPr>
              <p:spPr bwMode="auto">
                <a:xfrm flipV="1">
                  <a:off x="4517"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2" name="Line 2609"/>
                <p:cNvSpPr>
                  <a:spLocks noChangeShapeType="1"/>
                </p:cNvSpPr>
                <p:nvPr/>
              </p:nvSpPr>
              <p:spPr bwMode="auto">
                <a:xfrm flipV="1">
                  <a:off x="4517"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3" name="Line 2610"/>
                <p:cNvSpPr>
                  <a:spLocks noChangeShapeType="1"/>
                </p:cNvSpPr>
                <p:nvPr/>
              </p:nvSpPr>
              <p:spPr bwMode="auto">
                <a:xfrm flipV="1">
                  <a:off x="4517"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4" name="Line 2611"/>
                <p:cNvSpPr>
                  <a:spLocks noChangeShapeType="1"/>
                </p:cNvSpPr>
                <p:nvPr/>
              </p:nvSpPr>
              <p:spPr bwMode="auto">
                <a:xfrm flipV="1">
                  <a:off x="4517"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5" name="Line 2612"/>
                <p:cNvSpPr>
                  <a:spLocks noChangeShapeType="1"/>
                </p:cNvSpPr>
                <p:nvPr/>
              </p:nvSpPr>
              <p:spPr bwMode="auto">
                <a:xfrm flipV="1">
                  <a:off x="4517"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6" name="Line 2613"/>
                <p:cNvSpPr>
                  <a:spLocks noChangeShapeType="1"/>
                </p:cNvSpPr>
                <p:nvPr/>
              </p:nvSpPr>
              <p:spPr bwMode="auto">
                <a:xfrm flipV="1">
                  <a:off x="4517"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7" name="Line 2614"/>
                <p:cNvSpPr>
                  <a:spLocks noChangeShapeType="1"/>
                </p:cNvSpPr>
                <p:nvPr/>
              </p:nvSpPr>
              <p:spPr bwMode="auto">
                <a:xfrm flipV="1">
                  <a:off x="4517"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8" name="Line 2615"/>
                <p:cNvSpPr>
                  <a:spLocks noChangeShapeType="1"/>
                </p:cNvSpPr>
                <p:nvPr/>
              </p:nvSpPr>
              <p:spPr bwMode="auto">
                <a:xfrm flipV="1">
                  <a:off x="4517"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9" name="Line 2616"/>
                <p:cNvSpPr>
                  <a:spLocks noChangeShapeType="1"/>
                </p:cNvSpPr>
                <p:nvPr/>
              </p:nvSpPr>
              <p:spPr bwMode="auto">
                <a:xfrm flipV="1">
                  <a:off x="4517"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7" name="Group 2818"/>
              <p:cNvGrpSpPr>
                <a:grpSpLocks/>
              </p:cNvGrpSpPr>
              <p:nvPr/>
            </p:nvGrpSpPr>
            <p:grpSpPr bwMode="auto">
              <a:xfrm>
                <a:off x="7170738" y="552450"/>
                <a:ext cx="146050" cy="4256088"/>
                <a:chOff x="4517" y="348"/>
                <a:chExt cx="92" cy="2681"/>
              </a:xfrm>
            </p:grpSpPr>
            <p:sp>
              <p:nvSpPr>
                <p:cNvPr id="13500" name="Line 2618"/>
                <p:cNvSpPr>
                  <a:spLocks noChangeShapeType="1"/>
                </p:cNvSpPr>
                <p:nvPr/>
              </p:nvSpPr>
              <p:spPr bwMode="auto">
                <a:xfrm flipV="1">
                  <a:off x="4517"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1" name="Line 2619"/>
                <p:cNvSpPr>
                  <a:spLocks noChangeShapeType="1"/>
                </p:cNvSpPr>
                <p:nvPr/>
              </p:nvSpPr>
              <p:spPr bwMode="auto">
                <a:xfrm flipV="1">
                  <a:off x="4517"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2" name="Line 2620"/>
                <p:cNvSpPr>
                  <a:spLocks noChangeShapeType="1"/>
                </p:cNvSpPr>
                <p:nvPr/>
              </p:nvSpPr>
              <p:spPr bwMode="auto">
                <a:xfrm flipV="1">
                  <a:off x="4517"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3" name="Line 2621"/>
                <p:cNvSpPr>
                  <a:spLocks noChangeShapeType="1"/>
                </p:cNvSpPr>
                <p:nvPr/>
              </p:nvSpPr>
              <p:spPr bwMode="auto">
                <a:xfrm flipV="1">
                  <a:off x="4517"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4" name="Line 2622"/>
                <p:cNvSpPr>
                  <a:spLocks noChangeShapeType="1"/>
                </p:cNvSpPr>
                <p:nvPr/>
              </p:nvSpPr>
              <p:spPr bwMode="auto">
                <a:xfrm flipV="1">
                  <a:off x="4517"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5" name="Line 2623"/>
                <p:cNvSpPr>
                  <a:spLocks noChangeShapeType="1"/>
                </p:cNvSpPr>
                <p:nvPr/>
              </p:nvSpPr>
              <p:spPr bwMode="auto">
                <a:xfrm flipV="1">
                  <a:off x="4517"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6" name="Line 2624"/>
                <p:cNvSpPr>
                  <a:spLocks noChangeShapeType="1"/>
                </p:cNvSpPr>
                <p:nvPr/>
              </p:nvSpPr>
              <p:spPr bwMode="auto">
                <a:xfrm flipV="1">
                  <a:off x="4517"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7" name="Line 2625"/>
                <p:cNvSpPr>
                  <a:spLocks noChangeShapeType="1"/>
                </p:cNvSpPr>
                <p:nvPr/>
              </p:nvSpPr>
              <p:spPr bwMode="auto">
                <a:xfrm flipV="1">
                  <a:off x="4517"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8" name="Line 2626"/>
                <p:cNvSpPr>
                  <a:spLocks noChangeShapeType="1"/>
                </p:cNvSpPr>
                <p:nvPr/>
              </p:nvSpPr>
              <p:spPr bwMode="auto">
                <a:xfrm flipV="1">
                  <a:off x="4517"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9" name="Line 2627"/>
                <p:cNvSpPr>
                  <a:spLocks noChangeShapeType="1"/>
                </p:cNvSpPr>
                <p:nvPr/>
              </p:nvSpPr>
              <p:spPr bwMode="auto">
                <a:xfrm flipV="1">
                  <a:off x="4517"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0" name="Line 2628"/>
                <p:cNvSpPr>
                  <a:spLocks noChangeShapeType="1"/>
                </p:cNvSpPr>
                <p:nvPr/>
              </p:nvSpPr>
              <p:spPr bwMode="auto">
                <a:xfrm flipV="1">
                  <a:off x="4517"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1" name="Line 2629"/>
                <p:cNvSpPr>
                  <a:spLocks noChangeShapeType="1"/>
                </p:cNvSpPr>
                <p:nvPr/>
              </p:nvSpPr>
              <p:spPr bwMode="auto">
                <a:xfrm flipV="1">
                  <a:off x="4517"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2" name="Line 2630"/>
                <p:cNvSpPr>
                  <a:spLocks noChangeShapeType="1"/>
                </p:cNvSpPr>
                <p:nvPr/>
              </p:nvSpPr>
              <p:spPr bwMode="auto">
                <a:xfrm flipV="1">
                  <a:off x="4517"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3" name="Line 2631"/>
                <p:cNvSpPr>
                  <a:spLocks noChangeShapeType="1"/>
                </p:cNvSpPr>
                <p:nvPr/>
              </p:nvSpPr>
              <p:spPr bwMode="auto">
                <a:xfrm flipV="1">
                  <a:off x="4517"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4" name="Line 2632"/>
                <p:cNvSpPr>
                  <a:spLocks noChangeShapeType="1"/>
                </p:cNvSpPr>
                <p:nvPr/>
              </p:nvSpPr>
              <p:spPr bwMode="auto">
                <a:xfrm flipV="1">
                  <a:off x="4517"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5" name="Line 2633"/>
                <p:cNvSpPr>
                  <a:spLocks noChangeShapeType="1"/>
                </p:cNvSpPr>
                <p:nvPr/>
              </p:nvSpPr>
              <p:spPr bwMode="auto">
                <a:xfrm flipV="1">
                  <a:off x="4517"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6" name="Line 2634"/>
                <p:cNvSpPr>
                  <a:spLocks noChangeShapeType="1"/>
                </p:cNvSpPr>
                <p:nvPr/>
              </p:nvSpPr>
              <p:spPr bwMode="auto">
                <a:xfrm flipV="1">
                  <a:off x="4517"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7" name="Line 2635"/>
                <p:cNvSpPr>
                  <a:spLocks noChangeShapeType="1"/>
                </p:cNvSpPr>
                <p:nvPr/>
              </p:nvSpPr>
              <p:spPr bwMode="auto">
                <a:xfrm flipV="1">
                  <a:off x="4517"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8" name="Line 2636"/>
                <p:cNvSpPr>
                  <a:spLocks noChangeShapeType="1"/>
                </p:cNvSpPr>
                <p:nvPr/>
              </p:nvSpPr>
              <p:spPr bwMode="auto">
                <a:xfrm flipV="1">
                  <a:off x="4517"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9" name="Line 2637"/>
                <p:cNvSpPr>
                  <a:spLocks noChangeShapeType="1"/>
                </p:cNvSpPr>
                <p:nvPr/>
              </p:nvSpPr>
              <p:spPr bwMode="auto">
                <a:xfrm flipV="1">
                  <a:off x="4517"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0" name="Line 2638"/>
                <p:cNvSpPr>
                  <a:spLocks noChangeShapeType="1"/>
                </p:cNvSpPr>
                <p:nvPr/>
              </p:nvSpPr>
              <p:spPr bwMode="auto">
                <a:xfrm flipV="1">
                  <a:off x="4517"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1" name="Line 2639"/>
                <p:cNvSpPr>
                  <a:spLocks noChangeShapeType="1"/>
                </p:cNvSpPr>
                <p:nvPr/>
              </p:nvSpPr>
              <p:spPr bwMode="auto">
                <a:xfrm flipV="1">
                  <a:off x="4517"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2" name="Line 2640"/>
                <p:cNvSpPr>
                  <a:spLocks noChangeShapeType="1"/>
                </p:cNvSpPr>
                <p:nvPr/>
              </p:nvSpPr>
              <p:spPr bwMode="auto">
                <a:xfrm flipV="1">
                  <a:off x="4517"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3" name="Line 2641"/>
                <p:cNvSpPr>
                  <a:spLocks noChangeShapeType="1"/>
                </p:cNvSpPr>
                <p:nvPr/>
              </p:nvSpPr>
              <p:spPr bwMode="auto">
                <a:xfrm flipV="1">
                  <a:off x="4517"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4" name="Line 2642"/>
                <p:cNvSpPr>
                  <a:spLocks noChangeShapeType="1"/>
                </p:cNvSpPr>
                <p:nvPr/>
              </p:nvSpPr>
              <p:spPr bwMode="auto">
                <a:xfrm flipV="1">
                  <a:off x="4517"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5" name="Line 2643"/>
                <p:cNvSpPr>
                  <a:spLocks noChangeShapeType="1"/>
                </p:cNvSpPr>
                <p:nvPr/>
              </p:nvSpPr>
              <p:spPr bwMode="auto">
                <a:xfrm flipV="1">
                  <a:off x="4517"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6" name="Line 2644"/>
                <p:cNvSpPr>
                  <a:spLocks noChangeShapeType="1"/>
                </p:cNvSpPr>
                <p:nvPr/>
              </p:nvSpPr>
              <p:spPr bwMode="auto">
                <a:xfrm flipV="1">
                  <a:off x="4517"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7" name="Line 2645"/>
                <p:cNvSpPr>
                  <a:spLocks noChangeShapeType="1"/>
                </p:cNvSpPr>
                <p:nvPr/>
              </p:nvSpPr>
              <p:spPr bwMode="auto">
                <a:xfrm flipV="1">
                  <a:off x="4517"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8" name="Line 2646"/>
                <p:cNvSpPr>
                  <a:spLocks noChangeShapeType="1"/>
                </p:cNvSpPr>
                <p:nvPr/>
              </p:nvSpPr>
              <p:spPr bwMode="auto">
                <a:xfrm flipV="1">
                  <a:off x="4517"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9" name="Line 2647"/>
                <p:cNvSpPr>
                  <a:spLocks noChangeShapeType="1"/>
                </p:cNvSpPr>
                <p:nvPr/>
              </p:nvSpPr>
              <p:spPr bwMode="auto">
                <a:xfrm flipV="1">
                  <a:off x="4517"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0" name="Line 2648"/>
                <p:cNvSpPr>
                  <a:spLocks noChangeShapeType="1"/>
                </p:cNvSpPr>
                <p:nvPr/>
              </p:nvSpPr>
              <p:spPr bwMode="auto">
                <a:xfrm flipV="1">
                  <a:off x="4517"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1" name="Line 2649"/>
                <p:cNvSpPr>
                  <a:spLocks noChangeShapeType="1"/>
                </p:cNvSpPr>
                <p:nvPr/>
              </p:nvSpPr>
              <p:spPr bwMode="auto">
                <a:xfrm flipV="1">
                  <a:off x="4517"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2" name="Line 2650"/>
                <p:cNvSpPr>
                  <a:spLocks noChangeShapeType="1"/>
                </p:cNvSpPr>
                <p:nvPr/>
              </p:nvSpPr>
              <p:spPr bwMode="auto">
                <a:xfrm flipV="1">
                  <a:off x="4517"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3" name="Line 2651"/>
                <p:cNvSpPr>
                  <a:spLocks noChangeShapeType="1"/>
                </p:cNvSpPr>
                <p:nvPr/>
              </p:nvSpPr>
              <p:spPr bwMode="auto">
                <a:xfrm flipV="1">
                  <a:off x="4517"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4" name="Line 2652"/>
                <p:cNvSpPr>
                  <a:spLocks noChangeShapeType="1"/>
                </p:cNvSpPr>
                <p:nvPr/>
              </p:nvSpPr>
              <p:spPr bwMode="auto">
                <a:xfrm flipV="1">
                  <a:off x="4517"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5" name="Line 2653"/>
                <p:cNvSpPr>
                  <a:spLocks noChangeShapeType="1"/>
                </p:cNvSpPr>
                <p:nvPr/>
              </p:nvSpPr>
              <p:spPr bwMode="auto">
                <a:xfrm flipV="1">
                  <a:off x="4517"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6" name="Line 2654"/>
                <p:cNvSpPr>
                  <a:spLocks noChangeShapeType="1"/>
                </p:cNvSpPr>
                <p:nvPr/>
              </p:nvSpPr>
              <p:spPr bwMode="auto">
                <a:xfrm flipV="1">
                  <a:off x="4517"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7" name="Line 2655"/>
                <p:cNvSpPr>
                  <a:spLocks noChangeShapeType="1"/>
                </p:cNvSpPr>
                <p:nvPr/>
              </p:nvSpPr>
              <p:spPr bwMode="auto">
                <a:xfrm flipV="1">
                  <a:off x="4517"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8" name="Line 2656"/>
                <p:cNvSpPr>
                  <a:spLocks noChangeShapeType="1"/>
                </p:cNvSpPr>
                <p:nvPr/>
              </p:nvSpPr>
              <p:spPr bwMode="auto">
                <a:xfrm flipV="1">
                  <a:off x="4517"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9" name="Line 2657"/>
                <p:cNvSpPr>
                  <a:spLocks noChangeShapeType="1"/>
                </p:cNvSpPr>
                <p:nvPr/>
              </p:nvSpPr>
              <p:spPr bwMode="auto">
                <a:xfrm flipV="1">
                  <a:off x="4517"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0" name="Line 2658"/>
                <p:cNvSpPr>
                  <a:spLocks noChangeShapeType="1"/>
                </p:cNvSpPr>
                <p:nvPr/>
              </p:nvSpPr>
              <p:spPr bwMode="auto">
                <a:xfrm flipV="1">
                  <a:off x="4517"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1" name="Line 2659"/>
                <p:cNvSpPr>
                  <a:spLocks noChangeShapeType="1"/>
                </p:cNvSpPr>
                <p:nvPr/>
              </p:nvSpPr>
              <p:spPr bwMode="auto">
                <a:xfrm flipV="1">
                  <a:off x="4517"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2" name="Line 2660"/>
                <p:cNvSpPr>
                  <a:spLocks noChangeShapeType="1"/>
                </p:cNvSpPr>
                <p:nvPr/>
              </p:nvSpPr>
              <p:spPr bwMode="auto">
                <a:xfrm flipV="1">
                  <a:off x="4517"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3" name="Line 2661"/>
                <p:cNvSpPr>
                  <a:spLocks noChangeShapeType="1"/>
                </p:cNvSpPr>
                <p:nvPr/>
              </p:nvSpPr>
              <p:spPr bwMode="auto">
                <a:xfrm flipV="1">
                  <a:off x="4517"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4" name="Line 2662"/>
                <p:cNvSpPr>
                  <a:spLocks noChangeShapeType="1"/>
                </p:cNvSpPr>
                <p:nvPr/>
              </p:nvSpPr>
              <p:spPr bwMode="auto">
                <a:xfrm flipV="1">
                  <a:off x="4517"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5" name="Line 2663"/>
                <p:cNvSpPr>
                  <a:spLocks noChangeShapeType="1"/>
                </p:cNvSpPr>
                <p:nvPr/>
              </p:nvSpPr>
              <p:spPr bwMode="auto">
                <a:xfrm flipV="1">
                  <a:off x="4517"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6" name="Line 2664"/>
                <p:cNvSpPr>
                  <a:spLocks noChangeShapeType="1"/>
                </p:cNvSpPr>
                <p:nvPr/>
              </p:nvSpPr>
              <p:spPr bwMode="auto">
                <a:xfrm flipV="1">
                  <a:off x="4517"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7" name="Line 2665"/>
                <p:cNvSpPr>
                  <a:spLocks noChangeShapeType="1"/>
                </p:cNvSpPr>
                <p:nvPr/>
              </p:nvSpPr>
              <p:spPr bwMode="auto">
                <a:xfrm flipV="1">
                  <a:off x="4517"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8" name="Line 2666"/>
                <p:cNvSpPr>
                  <a:spLocks noChangeShapeType="1"/>
                </p:cNvSpPr>
                <p:nvPr/>
              </p:nvSpPr>
              <p:spPr bwMode="auto">
                <a:xfrm flipV="1">
                  <a:off x="4517"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9" name="Line 2667"/>
                <p:cNvSpPr>
                  <a:spLocks noChangeShapeType="1"/>
                </p:cNvSpPr>
                <p:nvPr/>
              </p:nvSpPr>
              <p:spPr bwMode="auto">
                <a:xfrm flipV="1">
                  <a:off x="4517"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0" name="Line 2668"/>
                <p:cNvSpPr>
                  <a:spLocks noChangeShapeType="1"/>
                </p:cNvSpPr>
                <p:nvPr/>
              </p:nvSpPr>
              <p:spPr bwMode="auto">
                <a:xfrm flipV="1">
                  <a:off x="4517"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1" name="Line 2669"/>
                <p:cNvSpPr>
                  <a:spLocks noChangeShapeType="1"/>
                </p:cNvSpPr>
                <p:nvPr/>
              </p:nvSpPr>
              <p:spPr bwMode="auto">
                <a:xfrm flipV="1">
                  <a:off x="4517"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2" name="Line 2670"/>
                <p:cNvSpPr>
                  <a:spLocks noChangeShapeType="1"/>
                </p:cNvSpPr>
                <p:nvPr/>
              </p:nvSpPr>
              <p:spPr bwMode="auto">
                <a:xfrm flipV="1">
                  <a:off x="4517"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3" name="Line 2671"/>
                <p:cNvSpPr>
                  <a:spLocks noChangeShapeType="1"/>
                </p:cNvSpPr>
                <p:nvPr/>
              </p:nvSpPr>
              <p:spPr bwMode="auto">
                <a:xfrm flipV="1">
                  <a:off x="4517"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4" name="Line 2672"/>
                <p:cNvSpPr>
                  <a:spLocks noChangeShapeType="1"/>
                </p:cNvSpPr>
                <p:nvPr/>
              </p:nvSpPr>
              <p:spPr bwMode="auto">
                <a:xfrm flipV="1">
                  <a:off x="4517"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5" name="Line 2673"/>
                <p:cNvSpPr>
                  <a:spLocks noChangeShapeType="1"/>
                </p:cNvSpPr>
                <p:nvPr/>
              </p:nvSpPr>
              <p:spPr bwMode="auto">
                <a:xfrm flipV="1">
                  <a:off x="4517"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6" name="Line 2674"/>
                <p:cNvSpPr>
                  <a:spLocks noChangeShapeType="1"/>
                </p:cNvSpPr>
                <p:nvPr/>
              </p:nvSpPr>
              <p:spPr bwMode="auto">
                <a:xfrm flipV="1">
                  <a:off x="4517"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7" name="Line 2675"/>
                <p:cNvSpPr>
                  <a:spLocks noChangeShapeType="1"/>
                </p:cNvSpPr>
                <p:nvPr/>
              </p:nvSpPr>
              <p:spPr bwMode="auto">
                <a:xfrm flipV="1">
                  <a:off x="4517"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8" name="Line 2676"/>
                <p:cNvSpPr>
                  <a:spLocks noChangeShapeType="1"/>
                </p:cNvSpPr>
                <p:nvPr/>
              </p:nvSpPr>
              <p:spPr bwMode="auto">
                <a:xfrm flipV="1">
                  <a:off x="4517"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9" name="Line 2677"/>
                <p:cNvSpPr>
                  <a:spLocks noChangeShapeType="1"/>
                </p:cNvSpPr>
                <p:nvPr/>
              </p:nvSpPr>
              <p:spPr bwMode="auto">
                <a:xfrm flipV="1">
                  <a:off x="4517"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0" name="Line 2678"/>
                <p:cNvSpPr>
                  <a:spLocks noChangeShapeType="1"/>
                </p:cNvSpPr>
                <p:nvPr/>
              </p:nvSpPr>
              <p:spPr bwMode="auto">
                <a:xfrm flipV="1">
                  <a:off x="4517"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1" name="Line 2679"/>
                <p:cNvSpPr>
                  <a:spLocks noChangeShapeType="1"/>
                </p:cNvSpPr>
                <p:nvPr/>
              </p:nvSpPr>
              <p:spPr bwMode="auto">
                <a:xfrm flipV="1">
                  <a:off x="4517"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2" name="Line 2680"/>
                <p:cNvSpPr>
                  <a:spLocks noChangeShapeType="1"/>
                </p:cNvSpPr>
                <p:nvPr/>
              </p:nvSpPr>
              <p:spPr bwMode="auto">
                <a:xfrm flipV="1">
                  <a:off x="4517"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3" name="Line 2681"/>
                <p:cNvSpPr>
                  <a:spLocks noChangeShapeType="1"/>
                </p:cNvSpPr>
                <p:nvPr/>
              </p:nvSpPr>
              <p:spPr bwMode="auto">
                <a:xfrm flipV="1">
                  <a:off x="4517"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4" name="Line 2682"/>
                <p:cNvSpPr>
                  <a:spLocks noChangeShapeType="1"/>
                </p:cNvSpPr>
                <p:nvPr/>
              </p:nvSpPr>
              <p:spPr bwMode="auto">
                <a:xfrm flipV="1">
                  <a:off x="4517"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5" name="Line 2683"/>
                <p:cNvSpPr>
                  <a:spLocks noChangeShapeType="1"/>
                </p:cNvSpPr>
                <p:nvPr/>
              </p:nvSpPr>
              <p:spPr bwMode="auto">
                <a:xfrm flipV="1">
                  <a:off x="4517"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6" name="Line 2684"/>
                <p:cNvSpPr>
                  <a:spLocks noChangeShapeType="1"/>
                </p:cNvSpPr>
                <p:nvPr/>
              </p:nvSpPr>
              <p:spPr bwMode="auto">
                <a:xfrm flipV="1">
                  <a:off x="4517"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7" name="Line 2685"/>
                <p:cNvSpPr>
                  <a:spLocks noChangeShapeType="1"/>
                </p:cNvSpPr>
                <p:nvPr/>
              </p:nvSpPr>
              <p:spPr bwMode="auto">
                <a:xfrm flipV="1">
                  <a:off x="4517"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8" name="Line 2686"/>
                <p:cNvSpPr>
                  <a:spLocks noChangeShapeType="1"/>
                </p:cNvSpPr>
                <p:nvPr/>
              </p:nvSpPr>
              <p:spPr bwMode="auto">
                <a:xfrm flipV="1">
                  <a:off x="4517"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9" name="Line 2687"/>
                <p:cNvSpPr>
                  <a:spLocks noChangeShapeType="1"/>
                </p:cNvSpPr>
                <p:nvPr/>
              </p:nvSpPr>
              <p:spPr bwMode="auto">
                <a:xfrm flipV="1">
                  <a:off x="4517"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0" name="Line 2688"/>
                <p:cNvSpPr>
                  <a:spLocks noChangeShapeType="1"/>
                </p:cNvSpPr>
                <p:nvPr/>
              </p:nvSpPr>
              <p:spPr bwMode="auto">
                <a:xfrm flipV="1">
                  <a:off x="4517"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1" name="Line 2689"/>
                <p:cNvSpPr>
                  <a:spLocks noChangeShapeType="1"/>
                </p:cNvSpPr>
                <p:nvPr/>
              </p:nvSpPr>
              <p:spPr bwMode="auto">
                <a:xfrm flipV="1">
                  <a:off x="4517"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2" name="Line 2690"/>
                <p:cNvSpPr>
                  <a:spLocks noChangeShapeType="1"/>
                </p:cNvSpPr>
                <p:nvPr/>
              </p:nvSpPr>
              <p:spPr bwMode="auto">
                <a:xfrm flipV="1">
                  <a:off x="4517"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3" name="Line 2691"/>
                <p:cNvSpPr>
                  <a:spLocks noChangeShapeType="1"/>
                </p:cNvSpPr>
                <p:nvPr/>
              </p:nvSpPr>
              <p:spPr bwMode="auto">
                <a:xfrm flipV="1">
                  <a:off x="4517"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4" name="Line 2692"/>
                <p:cNvSpPr>
                  <a:spLocks noChangeShapeType="1"/>
                </p:cNvSpPr>
                <p:nvPr/>
              </p:nvSpPr>
              <p:spPr bwMode="auto">
                <a:xfrm flipV="1">
                  <a:off x="4517"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5" name="Line 2693"/>
                <p:cNvSpPr>
                  <a:spLocks noChangeShapeType="1"/>
                </p:cNvSpPr>
                <p:nvPr/>
              </p:nvSpPr>
              <p:spPr bwMode="auto">
                <a:xfrm flipV="1">
                  <a:off x="4517"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6" name="Line 2694"/>
                <p:cNvSpPr>
                  <a:spLocks noChangeShapeType="1"/>
                </p:cNvSpPr>
                <p:nvPr/>
              </p:nvSpPr>
              <p:spPr bwMode="auto">
                <a:xfrm flipV="1">
                  <a:off x="4517"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7" name="Line 2695"/>
                <p:cNvSpPr>
                  <a:spLocks noChangeShapeType="1"/>
                </p:cNvSpPr>
                <p:nvPr/>
              </p:nvSpPr>
              <p:spPr bwMode="auto">
                <a:xfrm flipV="1">
                  <a:off x="4517"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8" name="Line 2696"/>
                <p:cNvSpPr>
                  <a:spLocks noChangeShapeType="1"/>
                </p:cNvSpPr>
                <p:nvPr/>
              </p:nvSpPr>
              <p:spPr bwMode="auto">
                <a:xfrm flipV="1">
                  <a:off x="4517"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9" name="Line 2697"/>
                <p:cNvSpPr>
                  <a:spLocks noChangeShapeType="1"/>
                </p:cNvSpPr>
                <p:nvPr/>
              </p:nvSpPr>
              <p:spPr bwMode="auto">
                <a:xfrm flipV="1">
                  <a:off x="4517"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0" name="Line 2698"/>
                <p:cNvSpPr>
                  <a:spLocks noChangeShapeType="1"/>
                </p:cNvSpPr>
                <p:nvPr/>
              </p:nvSpPr>
              <p:spPr bwMode="auto">
                <a:xfrm flipV="1">
                  <a:off x="4517"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1" name="Line 2699"/>
                <p:cNvSpPr>
                  <a:spLocks noChangeShapeType="1"/>
                </p:cNvSpPr>
                <p:nvPr/>
              </p:nvSpPr>
              <p:spPr bwMode="auto">
                <a:xfrm flipV="1">
                  <a:off x="4517"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2" name="Line 2700"/>
                <p:cNvSpPr>
                  <a:spLocks noChangeShapeType="1"/>
                </p:cNvSpPr>
                <p:nvPr/>
              </p:nvSpPr>
              <p:spPr bwMode="auto">
                <a:xfrm flipV="1">
                  <a:off x="4517"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3" name="Line 2701"/>
                <p:cNvSpPr>
                  <a:spLocks noChangeShapeType="1"/>
                </p:cNvSpPr>
                <p:nvPr/>
              </p:nvSpPr>
              <p:spPr bwMode="auto">
                <a:xfrm flipV="1">
                  <a:off x="4517"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4" name="Line 2702"/>
                <p:cNvSpPr>
                  <a:spLocks noChangeShapeType="1"/>
                </p:cNvSpPr>
                <p:nvPr/>
              </p:nvSpPr>
              <p:spPr bwMode="auto">
                <a:xfrm flipV="1">
                  <a:off x="4517"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5" name="Line 2703"/>
                <p:cNvSpPr>
                  <a:spLocks noChangeShapeType="1"/>
                </p:cNvSpPr>
                <p:nvPr/>
              </p:nvSpPr>
              <p:spPr bwMode="auto">
                <a:xfrm flipV="1">
                  <a:off x="4517"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6" name="Line 2704"/>
                <p:cNvSpPr>
                  <a:spLocks noChangeShapeType="1"/>
                </p:cNvSpPr>
                <p:nvPr/>
              </p:nvSpPr>
              <p:spPr bwMode="auto">
                <a:xfrm flipV="1">
                  <a:off x="4517"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7" name="Line 2705"/>
                <p:cNvSpPr>
                  <a:spLocks noChangeShapeType="1"/>
                </p:cNvSpPr>
                <p:nvPr/>
              </p:nvSpPr>
              <p:spPr bwMode="auto">
                <a:xfrm flipV="1">
                  <a:off x="4517"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8" name="Line 2706"/>
                <p:cNvSpPr>
                  <a:spLocks noChangeShapeType="1"/>
                </p:cNvSpPr>
                <p:nvPr/>
              </p:nvSpPr>
              <p:spPr bwMode="auto">
                <a:xfrm flipV="1">
                  <a:off x="4517"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9" name="Line 2707"/>
                <p:cNvSpPr>
                  <a:spLocks noChangeShapeType="1"/>
                </p:cNvSpPr>
                <p:nvPr/>
              </p:nvSpPr>
              <p:spPr bwMode="auto">
                <a:xfrm flipV="1">
                  <a:off x="4517"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0" name="Line 2708"/>
                <p:cNvSpPr>
                  <a:spLocks noChangeShapeType="1"/>
                </p:cNvSpPr>
                <p:nvPr/>
              </p:nvSpPr>
              <p:spPr bwMode="auto">
                <a:xfrm flipV="1">
                  <a:off x="4609"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1" name="Line 2709"/>
                <p:cNvSpPr>
                  <a:spLocks noChangeShapeType="1"/>
                </p:cNvSpPr>
                <p:nvPr/>
              </p:nvSpPr>
              <p:spPr bwMode="auto">
                <a:xfrm flipV="1">
                  <a:off x="4609"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2" name="Line 2710"/>
                <p:cNvSpPr>
                  <a:spLocks noChangeShapeType="1"/>
                </p:cNvSpPr>
                <p:nvPr/>
              </p:nvSpPr>
              <p:spPr bwMode="auto">
                <a:xfrm flipV="1">
                  <a:off x="4609"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3" name="Line 2711"/>
                <p:cNvSpPr>
                  <a:spLocks noChangeShapeType="1"/>
                </p:cNvSpPr>
                <p:nvPr/>
              </p:nvSpPr>
              <p:spPr bwMode="auto">
                <a:xfrm flipV="1">
                  <a:off x="4609"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4" name="Line 2712"/>
                <p:cNvSpPr>
                  <a:spLocks noChangeShapeType="1"/>
                </p:cNvSpPr>
                <p:nvPr/>
              </p:nvSpPr>
              <p:spPr bwMode="auto">
                <a:xfrm flipV="1">
                  <a:off x="4609"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5" name="Line 2713"/>
                <p:cNvSpPr>
                  <a:spLocks noChangeShapeType="1"/>
                </p:cNvSpPr>
                <p:nvPr/>
              </p:nvSpPr>
              <p:spPr bwMode="auto">
                <a:xfrm flipV="1">
                  <a:off x="4609"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6" name="Line 2714"/>
                <p:cNvSpPr>
                  <a:spLocks noChangeShapeType="1"/>
                </p:cNvSpPr>
                <p:nvPr/>
              </p:nvSpPr>
              <p:spPr bwMode="auto">
                <a:xfrm flipV="1">
                  <a:off x="4609"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7" name="Line 2715"/>
                <p:cNvSpPr>
                  <a:spLocks noChangeShapeType="1"/>
                </p:cNvSpPr>
                <p:nvPr/>
              </p:nvSpPr>
              <p:spPr bwMode="auto">
                <a:xfrm flipV="1">
                  <a:off x="4609"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8" name="Line 2716"/>
                <p:cNvSpPr>
                  <a:spLocks noChangeShapeType="1"/>
                </p:cNvSpPr>
                <p:nvPr/>
              </p:nvSpPr>
              <p:spPr bwMode="auto">
                <a:xfrm flipV="1">
                  <a:off x="4609"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9" name="Line 2717"/>
                <p:cNvSpPr>
                  <a:spLocks noChangeShapeType="1"/>
                </p:cNvSpPr>
                <p:nvPr/>
              </p:nvSpPr>
              <p:spPr bwMode="auto">
                <a:xfrm flipV="1">
                  <a:off x="4609"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0" name="Line 2718"/>
                <p:cNvSpPr>
                  <a:spLocks noChangeShapeType="1"/>
                </p:cNvSpPr>
                <p:nvPr/>
              </p:nvSpPr>
              <p:spPr bwMode="auto">
                <a:xfrm flipV="1">
                  <a:off x="4609"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1" name="Line 2719"/>
                <p:cNvSpPr>
                  <a:spLocks noChangeShapeType="1"/>
                </p:cNvSpPr>
                <p:nvPr/>
              </p:nvSpPr>
              <p:spPr bwMode="auto">
                <a:xfrm flipV="1">
                  <a:off x="4609"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2" name="Line 2720"/>
                <p:cNvSpPr>
                  <a:spLocks noChangeShapeType="1"/>
                </p:cNvSpPr>
                <p:nvPr/>
              </p:nvSpPr>
              <p:spPr bwMode="auto">
                <a:xfrm flipV="1">
                  <a:off x="4609"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3" name="Line 2721"/>
                <p:cNvSpPr>
                  <a:spLocks noChangeShapeType="1"/>
                </p:cNvSpPr>
                <p:nvPr/>
              </p:nvSpPr>
              <p:spPr bwMode="auto">
                <a:xfrm flipV="1">
                  <a:off x="4609"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4" name="Line 2722"/>
                <p:cNvSpPr>
                  <a:spLocks noChangeShapeType="1"/>
                </p:cNvSpPr>
                <p:nvPr/>
              </p:nvSpPr>
              <p:spPr bwMode="auto">
                <a:xfrm flipV="1">
                  <a:off x="4609"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5" name="Line 2723"/>
                <p:cNvSpPr>
                  <a:spLocks noChangeShapeType="1"/>
                </p:cNvSpPr>
                <p:nvPr/>
              </p:nvSpPr>
              <p:spPr bwMode="auto">
                <a:xfrm flipV="1">
                  <a:off x="4609"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6" name="Line 2724"/>
                <p:cNvSpPr>
                  <a:spLocks noChangeShapeType="1"/>
                </p:cNvSpPr>
                <p:nvPr/>
              </p:nvSpPr>
              <p:spPr bwMode="auto">
                <a:xfrm flipV="1">
                  <a:off x="4609"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7" name="Line 2725"/>
                <p:cNvSpPr>
                  <a:spLocks noChangeShapeType="1"/>
                </p:cNvSpPr>
                <p:nvPr/>
              </p:nvSpPr>
              <p:spPr bwMode="auto">
                <a:xfrm flipV="1">
                  <a:off x="4609"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8" name="Line 2726"/>
                <p:cNvSpPr>
                  <a:spLocks noChangeShapeType="1"/>
                </p:cNvSpPr>
                <p:nvPr/>
              </p:nvSpPr>
              <p:spPr bwMode="auto">
                <a:xfrm flipV="1">
                  <a:off x="4609"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9" name="Line 2727"/>
                <p:cNvSpPr>
                  <a:spLocks noChangeShapeType="1"/>
                </p:cNvSpPr>
                <p:nvPr/>
              </p:nvSpPr>
              <p:spPr bwMode="auto">
                <a:xfrm flipV="1">
                  <a:off x="4609"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0" name="Line 2728"/>
                <p:cNvSpPr>
                  <a:spLocks noChangeShapeType="1"/>
                </p:cNvSpPr>
                <p:nvPr/>
              </p:nvSpPr>
              <p:spPr bwMode="auto">
                <a:xfrm flipV="1">
                  <a:off x="4609"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1" name="Line 2729"/>
                <p:cNvSpPr>
                  <a:spLocks noChangeShapeType="1"/>
                </p:cNvSpPr>
                <p:nvPr/>
              </p:nvSpPr>
              <p:spPr bwMode="auto">
                <a:xfrm flipV="1">
                  <a:off x="4609"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2" name="Line 2730"/>
                <p:cNvSpPr>
                  <a:spLocks noChangeShapeType="1"/>
                </p:cNvSpPr>
                <p:nvPr/>
              </p:nvSpPr>
              <p:spPr bwMode="auto">
                <a:xfrm flipV="1">
                  <a:off x="4609"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3" name="Line 2731"/>
                <p:cNvSpPr>
                  <a:spLocks noChangeShapeType="1"/>
                </p:cNvSpPr>
                <p:nvPr/>
              </p:nvSpPr>
              <p:spPr bwMode="auto">
                <a:xfrm flipV="1">
                  <a:off x="4609"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4" name="Line 2732"/>
                <p:cNvSpPr>
                  <a:spLocks noChangeShapeType="1"/>
                </p:cNvSpPr>
                <p:nvPr/>
              </p:nvSpPr>
              <p:spPr bwMode="auto">
                <a:xfrm flipV="1">
                  <a:off x="4609"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5" name="Line 2733"/>
                <p:cNvSpPr>
                  <a:spLocks noChangeShapeType="1"/>
                </p:cNvSpPr>
                <p:nvPr/>
              </p:nvSpPr>
              <p:spPr bwMode="auto">
                <a:xfrm flipV="1">
                  <a:off x="4609"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6" name="Line 2734"/>
                <p:cNvSpPr>
                  <a:spLocks noChangeShapeType="1"/>
                </p:cNvSpPr>
                <p:nvPr/>
              </p:nvSpPr>
              <p:spPr bwMode="auto">
                <a:xfrm flipV="1">
                  <a:off x="4609"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7" name="Line 2735"/>
                <p:cNvSpPr>
                  <a:spLocks noChangeShapeType="1"/>
                </p:cNvSpPr>
                <p:nvPr/>
              </p:nvSpPr>
              <p:spPr bwMode="auto">
                <a:xfrm flipV="1">
                  <a:off x="4609"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8" name="Line 2736"/>
                <p:cNvSpPr>
                  <a:spLocks noChangeShapeType="1"/>
                </p:cNvSpPr>
                <p:nvPr/>
              </p:nvSpPr>
              <p:spPr bwMode="auto">
                <a:xfrm flipV="1">
                  <a:off x="4609"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9" name="Line 2737"/>
                <p:cNvSpPr>
                  <a:spLocks noChangeShapeType="1"/>
                </p:cNvSpPr>
                <p:nvPr/>
              </p:nvSpPr>
              <p:spPr bwMode="auto">
                <a:xfrm flipV="1">
                  <a:off x="4609"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0" name="Line 2738"/>
                <p:cNvSpPr>
                  <a:spLocks noChangeShapeType="1"/>
                </p:cNvSpPr>
                <p:nvPr/>
              </p:nvSpPr>
              <p:spPr bwMode="auto">
                <a:xfrm flipV="1">
                  <a:off x="4609"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1" name="Line 2739"/>
                <p:cNvSpPr>
                  <a:spLocks noChangeShapeType="1"/>
                </p:cNvSpPr>
                <p:nvPr/>
              </p:nvSpPr>
              <p:spPr bwMode="auto">
                <a:xfrm flipV="1">
                  <a:off x="4609"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2" name="Line 2740"/>
                <p:cNvSpPr>
                  <a:spLocks noChangeShapeType="1"/>
                </p:cNvSpPr>
                <p:nvPr/>
              </p:nvSpPr>
              <p:spPr bwMode="auto">
                <a:xfrm flipV="1">
                  <a:off x="4609"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3" name="Line 2741"/>
                <p:cNvSpPr>
                  <a:spLocks noChangeShapeType="1"/>
                </p:cNvSpPr>
                <p:nvPr/>
              </p:nvSpPr>
              <p:spPr bwMode="auto">
                <a:xfrm flipV="1">
                  <a:off x="4609"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4" name="Line 2742"/>
                <p:cNvSpPr>
                  <a:spLocks noChangeShapeType="1"/>
                </p:cNvSpPr>
                <p:nvPr/>
              </p:nvSpPr>
              <p:spPr bwMode="auto">
                <a:xfrm flipV="1">
                  <a:off x="4609"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5" name="Line 2743"/>
                <p:cNvSpPr>
                  <a:spLocks noChangeShapeType="1"/>
                </p:cNvSpPr>
                <p:nvPr/>
              </p:nvSpPr>
              <p:spPr bwMode="auto">
                <a:xfrm flipV="1">
                  <a:off x="4609"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6" name="Line 2744"/>
                <p:cNvSpPr>
                  <a:spLocks noChangeShapeType="1"/>
                </p:cNvSpPr>
                <p:nvPr/>
              </p:nvSpPr>
              <p:spPr bwMode="auto">
                <a:xfrm flipV="1">
                  <a:off x="4609"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7" name="Line 2745"/>
                <p:cNvSpPr>
                  <a:spLocks noChangeShapeType="1"/>
                </p:cNvSpPr>
                <p:nvPr/>
              </p:nvSpPr>
              <p:spPr bwMode="auto">
                <a:xfrm flipV="1">
                  <a:off x="4609"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8" name="Line 2746"/>
                <p:cNvSpPr>
                  <a:spLocks noChangeShapeType="1"/>
                </p:cNvSpPr>
                <p:nvPr/>
              </p:nvSpPr>
              <p:spPr bwMode="auto">
                <a:xfrm flipV="1">
                  <a:off x="4609"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9" name="Line 2747"/>
                <p:cNvSpPr>
                  <a:spLocks noChangeShapeType="1"/>
                </p:cNvSpPr>
                <p:nvPr/>
              </p:nvSpPr>
              <p:spPr bwMode="auto">
                <a:xfrm flipV="1">
                  <a:off x="4609"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0" name="Line 2748"/>
                <p:cNvSpPr>
                  <a:spLocks noChangeShapeType="1"/>
                </p:cNvSpPr>
                <p:nvPr/>
              </p:nvSpPr>
              <p:spPr bwMode="auto">
                <a:xfrm flipV="1">
                  <a:off x="4609"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1" name="Line 2749"/>
                <p:cNvSpPr>
                  <a:spLocks noChangeShapeType="1"/>
                </p:cNvSpPr>
                <p:nvPr/>
              </p:nvSpPr>
              <p:spPr bwMode="auto">
                <a:xfrm flipV="1">
                  <a:off x="4609"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2" name="Line 2750"/>
                <p:cNvSpPr>
                  <a:spLocks noChangeShapeType="1"/>
                </p:cNvSpPr>
                <p:nvPr/>
              </p:nvSpPr>
              <p:spPr bwMode="auto">
                <a:xfrm flipV="1">
                  <a:off x="4609"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3" name="Line 2751"/>
                <p:cNvSpPr>
                  <a:spLocks noChangeShapeType="1"/>
                </p:cNvSpPr>
                <p:nvPr/>
              </p:nvSpPr>
              <p:spPr bwMode="auto">
                <a:xfrm flipV="1">
                  <a:off x="4609"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4" name="Line 2752"/>
                <p:cNvSpPr>
                  <a:spLocks noChangeShapeType="1"/>
                </p:cNvSpPr>
                <p:nvPr/>
              </p:nvSpPr>
              <p:spPr bwMode="auto">
                <a:xfrm flipV="1">
                  <a:off x="4609"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5" name="Line 2753"/>
                <p:cNvSpPr>
                  <a:spLocks noChangeShapeType="1"/>
                </p:cNvSpPr>
                <p:nvPr/>
              </p:nvSpPr>
              <p:spPr bwMode="auto">
                <a:xfrm flipV="1">
                  <a:off x="4609"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6" name="Line 2754"/>
                <p:cNvSpPr>
                  <a:spLocks noChangeShapeType="1"/>
                </p:cNvSpPr>
                <p:nvPr/>
              </p:nvSpPr>
              <p:spPr bwMode="auto">
                <a:xfrm flipV="1">
                  <a:off x="4609"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7" name="Line 2755"/>
                <p:cNvSpPr>
                  <a:spLocks noChangeShapeType="1"/>
                </p:cNvSpPr>
                <p:nvPr/>
              </p:nvSpPr>
              <p:spPr bwMode="auto">
                <a:xfrm flipV="1">
                  <a:off x="4609"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8" name="Line 2756"/>
                <p:cNvSpPr>
                  <a:spLocks noChangeShapeType="1"/>
                </p:cNvSpPr>
                <p:nvPr/>
              </p:nvSpPr>
              <p:spPr bwMode="auto">
                <a:xfrm flipV="1">
                  <a:off x="4609"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9" name="Line 2757"/>
                <p:cNvSpPr>
                  <a:spLocks noChangeShapeType="1"/>
                </p:cNvSpPr>
                <p:nvPr/>
              </p:nvSpPr>
              <p:spPr bwMode="auto">
                <a:xfrm flipV="1">
                  <a:off x="4609"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0" name="Line 2758"/>
                <p:cNvSpPr>
                  <a:spLocks noChangeShapeType="1"/>
                </p:cNvSpPr>
                <p:nvPr/>
              </p:nvSpPr>
              <p:spPr bwMode="auto">
                <a:xfrm flipV="1">
                  <a:off x="4609"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1" name="Line 2759"/>
                <p:cNvSpPr>
                  <a:spLocks noChangeShapeType="1"/>
                </p:cNvSpPr>
                <p:nvPr/>
              </p:nvSpPr>
              <p:spPr bwMode="auto">
                <a:xfrm flipV="1">
                  <a:off x="4609"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2" name="Line 2760"/>
                <p:cNvSpPr>
                  <a:spLocks noChangeShapeType="1"/>
                </p:cNvSpPr>
                <p:nvPr/>
              </p:nvSpPr>
              <p:spPr bwMode="auto">
                <a:xfrm flipV="1">
                  <a:off x="4609"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3" name="Line 2761"/>
                <p:cNvSpPr>
                  <a:spLocks noChangeShapeType="1"/>
                </p:cNvSpPr>
                <p:nvPr/>
              </p:nvSpPr>
              <p:spPr bwMode="auto">
                <a:xfrm flipV="1">
                  <a:off x="4609"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4" name="Line 2762"/>
                <p:cNvSpPr>
                  <a:spLocks noChangeShapeType="1"/>
                </p:cNvSpPr>
                <p:nvPr/>
              </p:nvSpPr>
              <p:spPr bwMode="auto">
                <a:xfrm flipV="1">
                  <a:off x="4609"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5" name="Line 2763"/>
                <p:cNvSpPr>
                  <a:spLocks noChangeShapeType="1"/>
                </p:cNvSpPr>
                <p:nvPr/>
              </p:nvSpPr>
              <p:spPr bwMode="auto">
                <a:xfrm flipV="1">
                  <a:off x="4609"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6" name="Line 2764"/>
                <p:cNvSpPr>
                  <a:spLocks noChangeShapeType="1"/>
                </p:cNvSpPr>
                <p:nvPr/>
              </p:nvSpPr>
              <p:spPr bwMode="auto">
                <a:xfrm flipV="1">
                  <a:off x="4609"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7" name="Line 2765"/>
                <p:cNvSpPr>
                  <a:spLocks noChangeShapeType="1"/>
                </p:cNvSpPr>
                <p:nvPr/>
              </p:nvSpPr>
              <p:spPr bwMode="auto">
                <a:xfrm flipV="1">
                  <a:off x="4609"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8" name="Line 2766"/>
                <p:cNvSpPr>
                  <a:spLocks noChangeShapeType="1"/>
                </p:cNvSpPr>
                <p:nvPr/>
              </p:nvSpPr>
              <p:spPr bwMode="auto">
                <a:xfrm flipV="1">
                  <a:off x="4609"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9" name="Line 2767"/>
                <p:cNvSpPr>
                  <a:spLocks noChangeShapeType="1"/>
                </p:cNvSpPr>
                <p:nvPr/>
              </p:nvSpPr>
              <p:spPr bwMode="auto">
                <a:xfrm flipV="1">
                  <a:off x="4609"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0" name="Line 2768"/>
                <p:cNvSpPr>
                  <a:spLocks noChangeShapeType="1"/>
                </p:cNvSpPr>
                <p:nvPr/>
              </p:nvSpPr>
              <p:spPr bwMode="auto">
                <a:xfrm flipV="1">
                  <a:off x="4609"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1" name="Line 2769"/>
                <p:cNvSpPr>
                  <a:spLocks noChangeShapeType="1"/>
                </p:cNvSpPr>
                <p:nvPr/>
              </p:nvSpPr>
              <p:spPr bwMode="auto">
                <a:xfrm flipV="1">
                  <a:off x="4609"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2" name="Line 2770"/>
                <p:cNvSpPr>
                  <a:spLocks noChangeShapeType="1"/>
                </p:cNvSpPr>
                <p:nvPr/>
              </p:nvSpPr>
              <p:spPr bwMode="auto">
                <a:xfrm flipV="1">
                  <a:off x="4609"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3" name="Line 2771"/>
                <p:cNvSpPr>
                  <a:spLocks noChangeShapeType="1"/>
                </p:cNvSpPr>
                <p:nvPr/>
              </p:nvSpPr>
              <p:spPr bwMode="auto">
                <a:xfrm flipV="1">
                  <a:off x="4609"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4" name="Line 2772"/>
                <p:cNvSpPr>
                  <a:spLocks noChangeShapeType="1"/>
                </p:cNvSpPr>
                <p:nvPr/>
              </p:nvSpPr>
              <p:spPr bwMode="auto">
                <a:xfrm flipV="1">
                  <a:off x="4609"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5" name="Line 2773"/>
                <p:cNvSpPr>
                  <a:spLocks noChangeShapeType="1"/>
                </p:cNvSpPr>
                <p:nvPr/>
              </p:nvSpPr>
              <p:spPr bwMode="auto">
                <a:xfrm flipV="1">
                  <a:off x="4609"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6" name="Line 2774"/>
                <p:cNvSpPr>
                  <a:spLocks noChangeShapeType="1"/>
                </p:cNvSpPr>
                <p:nvPr/>
              </p:nvSpPr>
              <p:spPr bwMode="auto">
                <a:xfrm flipV="1">
                  <a:off x="4609"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7" name="Line 2775"/>
                <p:cNvSpPr>
                  <a:spLocks noChangeShapeType="1"/>
                </p:cNvSpPr>
                <p:nvPr/>
              </p:nvSpPr>
              <p:spPr bwMode="auto">
                <a:xfrm flipV="1">
                  <a:off x="4609"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8" name="Line 2776"/>
                <p:cNvSpPr>
                  <a:spLocks noChangeShapeType="1"/>
                </p:cNvSpPr>
                <p:nvPr/>
              </p:nvSpPr>
              <p:spPr bwMode="auto">
                <a:xfrm flipV="1">
                  <a:off x="4609"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9" name="Line 2777"/>
                <p:cNvSpPr>
                  <a:spLocks noChangeShapeType="1"/>
                </p:cNvSpPr>
                <p:nvPr/>
              </p:nvSpPr>
              <p:spPr bwMode="auto">
                <a:xfrm flipV="1">
                  <a:off x="4609"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0" name="Line 2778"/>
                <p:cNvSpPr>
                  <a:spLocks noChangeShapeType="1"/>
                </p:cNvSpPr>
                <p:nvPr/>
              </p:nvSpPr>
              <p:spPr bwMode="auto">
                <a:xfrm flipV="1">
                  <a:off x="4609"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1" name="Line 2779"/>
                <p:cNvSpPr>
                  <a:spLocks noChangeShapeType="1"/>
                </p:cNvSpPr>
                <p:nvPr/>
              </p:nvSpPr>
              <p:spPr bwMode="auto">
                <a:xfrm flipV="1">
                  <a:off x="4609"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2" name="Line 2780"/>
                <p:cNvSpPr>
                  <a:spLocks noChangeShapeType="1"/>
                </p:cNvSpPr>
                <p:nvPr/>
              </p:nvSpPr>
              <p:spPr bwMode="auto">
                <a:xfrm flipV="1">
                  <a:off x="4609"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3" name="Line 2781"/>
                <p:cNvSpPr>
                  <a:spLocks noChangeShapeType="1"/>
                </p:cNvSpPr>
                <p:nvPr/>
              </p:nvSpPr>
              <p:spPr bwMode="auto">
                <a:xfrm flipV="1">
                  <a:off x="4609"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4" name="Line 2782"/>
                <p:cNvSpPr>
                  <a:spLocks noChangeShapeType="1"/>
                </p:cNvSpPr>
                <p:nvPr/>
              </p:nvSpPr>
              <p:spPr bwMode="auto">
                <a:xfrm flipV="1">
                  <a:off x="4609"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5" name="Line 2783"/>
                <p:cNvSpPr>
                  <a:spLocks noChangeShapeType="1"/>
                </p:cNvSpPr>
                <p:nvPr/>
              </p:nvSpPr>
              <p:spPr bwMode="auto">
                <a:xfrm flipV="1">
                  <a:off x="4609"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6" name="Line 2784"/>
                <p:cNvSpPr>
                  <a:spLocks noChangeShapeType="1"/>
                </p:cNvSpPr>
                <p:nvPr/>
              </p:nvSpPr>
              <p:spPr bwMode="auto">
                <a:xfrm flipV="1">
                  <a:off x="4609"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7" name="Line 2785"/>
                <p:cNvSpPr>
                  <a:spLocks noChangeShapeType="1"/>
                </p:cNvSpPr>
                <p:nvPr/>
              </p:nvSpPr>
              <p:spPr bwMode="auto">
                <a:xfrm flipV="1">
                  <a:off x="4609"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8" name="Line 2786"/>
                <p:cNvSpPr>
                  <a:spLocks noChangeShapeType="1"/>
                </p:cNvSpPr>
                <p:nvPr/>
              </p:nvSpPr>
              <p:spPr bwMode="auto">
                <a:xfrm flipV="1">
                  <a:off x="4609"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9" name="Line 2787"/>
                <p:cNvSpPr>
                  <a:spLocks noChangeShapeType="1"/>
                </p:cNvSpPr>
                <p:nvPr/>
              </p:nvSpPr>
              <p:spPr bwMode="auto">
                <a:xfrm flipV="1">
                  <a:off x="4609"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0" name="Line 2788"/>
                <p:cNvSpPr>
                  <a:spLocks noChangeShapeType="1"/>
                </p:cNvSpPr>
                <p:nvPr/>
              </p:nvSpPr>
              <p:spPr bwMode="auto">
                <a:xfrm flipV="1">
                  <a:off x="4609"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1" name="Line 2789"/>
                <p:cNvSpPr>
                  <a:spLocks noChangeShapeType="1"/>
                </p:cNvSpPr>
                <p:nvPr/>
              </p:nvSpPr>
              <p:spPr bwMode="auto">
                <a:xfrm flipV="1">
                  <a:off x="4609"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2" name="Line 2790"/>
                <p:cNvSpPr>
                  <a:spLocks noChangeShapeType="1"/>
                </p:cNvSpPr>
                <p:nvPr/>
              </p:nvSpPr>
              <p:spPr bwMode="auto">
                <a:xfrm flipV="1">
                  <a:off x="4609"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3" name="Line 2791"/>
                <p:cNvSpPr>
                  <a:spLocks noChangeShapeType="1"/>
                </p:cNvSpPr>
                <p:nvPr/>
              </p:nvSpPr>
              <p:spPr bwMode="auto">
                <a:xfrm flipV="1">
                  <a:off x="4609"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4" name="Line 2792"/>
                <p:cNvSpPr>
                  <a:spLocks noChangeShapeType="1"/>
                </p:cNvSpPr>
                <p:nvPr/>
              </p:nvSpPr>
              <p:spPr bwMode="auto">
                <a:xfrm flipV="1">
                  <a:off x="4609"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5" name="Line 2793"/>
                <p:cNvSpPr>
                  <a:spLocks noChangeShapeType="1"/>
                </p:cNvSpPr>
                <p:nvPr/>
              </p:nvSpPr>
              <p:spPr bwMode="auto">
                <a:xfrm flipV="1">
                  <a:off x="4609"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6" name="Line 2794"/>
                <p:cNvSpPr>
                  <a:spLocks noChangeShapeType="1"/>
                </p:cNvSpPr>
                <p:nvPr/>
              </p:nvSpPr>
              <p:spPr bwMode="auto">
                <a:xfrm flipV="1">
                  <a:off x="4609"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7" name="Line 2795"/>
                <p:cNvSpPr>
                  <a:spLocks noChangeShapeType="1"/>
                </p:cNvSpPr>
                <p:nvPr/>
              </p:nvSpPr>
              <p:spPr bwMode="auto">
                <a:xfrm flipV="1">
                  <a:off x="4609"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8" name="Line 2796"/>
                <p:cNvSpPr>
                  <a:spLocks noChangeShapeType="1"/>
                </p:cNvSpPr>
                <p:nvPr/>
              </p:nvSpPr>
              <p:spPr bwMode="auto">
                <a:xfrm flipV="1">
                  <a:off x="4609"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9" name="Line 2797"/>
                <p:cNvSpPr>
                  <a:spLocks noChangeShapeType="1"/>
                </p:cNvSpPr>
                <p:nvPr/>
              </p:nvSpPr>
              <p:spPr bwMode="auto">
                <a:xfrm flipV="1">
                  <a:off x="4609"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0" name="Line 2798"/>
                <p:cNvSpPr>
                  <a:spLocks noChangeShapeType="1"/>
                </p:cNvSpPr>
                <p:nvPr/>
              </p:nvSpPr>
              <p:spPr bwMode="auto">
                <a:xfrm flipV="1">
                  <a:off x="4609"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1" name="Line 2799"/>
                <p:cNvSpPr>
                  <a:spLocks noChangeShapeType="1"/>
                </p:cNvSpPr>
                <p:nvPr/>
              </p:nvSpPr>
              <p:spPr bwMode="auto">
                <a:xfrm flipV="1">
                  <a:off x="4609"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2" name="Line 2800"/>
                <p:cNvSpPr>
                  <a:spLocks noChangeShapeType="1"/>
                </p:cNvSpPr>
                <p:nvPr/>
              </p:nvSpPr>
              <p:spPr bwMode="auto">
                <a:xfrm flipV="1">
                  <a:off x="4609"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3" name="Line 2801"/>
                <p:cNvSpPr>
                  <a:spLocks noChangeShapeType="1"/>
                </p:cNvSpPr>
                <p:nvPr/>
              </p:nvSpPr>
              <p:spPr bwMode="auto">
                <a:xfrm flipV="1">
                  <a:off x="4609"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4" name="Line 2802"/>
                <p:cNvSpPr>
                  <a:spLocks noChangeShapeType="1"/>
                </p:cNvSpPr>
                <p:nvPr/>
              </p:nvSpPr>
              <p:spPr bwMode="auto">
                <a:xfrm flipV="1">
                  <a:off x="4609"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5" name="Line 2803"/>
                <p:cNvSpPr>
                  <a:spLocks noChangeShapeType="1"/>
                </p:cNvSpPr>
                <p:nvPr/>
              </p:nvSpPr>
              <p:spPr bwMode="auto">
                <a:xfrm flipV="1">
                  <a:off x="4609"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6" name="Line 2804"/>
                <p:cNvSpPr>
                  <a:spLocks noChangeShapeType="1"/>
                </p:cNvSpPr>
                <p:nvPr/>
              </p:nvSpPr>
              <p:spPr bwMode="auto">
                <a:xfrm flipV="1">
                  <a:off x="4609"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7" name="Line 2805"/>
                <p:cNvSpPr>
                  <a:spLocks noChangeShapeType="1"/>
                </p:cNvSpPr>
                <p:nvPr/>
              </p:nvSpPr>
              <p:spPr bwMode="auto">
                <a:xfrm flipV="1">
                  <a:off x="4609"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8" name="Line 2806"/>
                <p:cNvSpPr>
                  <a:spLocks noChangeShapeType="1"/>
                </p:cNvSpPr>
                <p:nvPr/>
              </p:nvSpPr>
              <p:spPr bwMode="auto">
                <a:xfrm flipV="1">
                  <a:off x="4609"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9" name="Line 2807"/>
                <p:cNvSpPr>
                  <a:spLocks noChangeShapeType="1"/>
                </p:cNvSpPr>
                <p:nvPr/>
              </p:nvSpPr>
              <p:spPr bwMode="auto">
                <a:xfrm flipV="1">
                  <a:off x="4609"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0" name="Line 2808"/>
                <p:cNvSpPr>
                  <a:spLocks noChangeShapeType="1"/>
                </p:cNvSpPr>
                <p:nvPr/>
              </p:nvSpPr>
              <p:spPr bwMode="auto">
                <a:xfrm flipV="1">
                  <a:off x="4609"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1" name="Line 2809"/>
                <p:cNvSpPr>
                  <a:spLocks noChangeShapeType="1"/>
                </p:cNvSpPr>
                <p:nvPr/>
              </p:nvSpPr>
              <p:spPr bwMode="auto">
                <a:xfrm flipV="1">
                  <a:off x="4609"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2" name="Line 2810"/>
                <p:cNvSpPr>
                  <a:spLocks noChangeShapeType="1"/>
                </p:cNvSpPr>
                <p:nvPr/>
              </p:nvSpPr>
              <p:spPr bwMode="auto">
                <a:xfrm flipV="1">
                  <a:off x="4609"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3" name="Line 2811"/>
                <p:cNvSpPr>
                  <a:spLocks noChangeShapeType="1"/>
                </p:cNvSpPr>
                <p:nvPr/>
              </p:nvSpPr>
              <p:spPr bwMode="auto">
                <a:xfrm flipV="1">
                  <a:off x="4609"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4" name="Line 2812"/>
                <p:cNvSpPr>
                  <a:spLocks noChangeShapeType="1"/>
                </p:cNvSpPr>
                <p:nvPr/>
              </p:nvSpPr>
              <p:spPr bwMode="auto">
                <a:xfrm flipV="1">
                  <a:off x="4609"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5" name="Line 2813"/>
                <p:cNvSpPr>
                  <a:spLocks noChangeShapeType="1"/>
                </p:cNvSpPr>
                <p:nvPr/>
              </p:nvSpPr>
              <p:spPr bwMode="auto">
                <a:xfrm flipV="1">
                  <a:off x="4609"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6" name="Line 2814"/>
                <p:cNvSpPr>
                  <a:spLocks noChangeShapeType="1"/>
                </p:cNvSpPr>
                <p:nvPr/>
              </p:nvSpPr>
              <p:spPr bwMode="auto">
                <a:xfrm flipV="1">
                  <a:off x="4609"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7" name="Line 2815"/>
                <p:cNvSpPr>
                  <a:spLocks noChangeShapeType="1"/>
                </p:cNvSpPr>
                <p:nvPr/>
              </p:nvSpPr>
              <p:spPr bwMode="auto">
                <a:xfrm flipV="1">
                  <a:off x="4609"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8" name="Line 2816"/>
                <p:cNvSpPr>
                  <a:spLocks noChangeShapeType="1"/>
                </p:cNvSpPr>
                <p:nvPr/>
              </p:nvSpPr>
              <p:spPr bwMode="auto">
                <a:xfrm flipV="1">
                  <a:off x="4609"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9" name="Line 2817"/>
                <p:cNvSpPr>
                  <a:spLocks noChangeShapeType="1"/>
                </p:cNvSpPr>
                <p:nvPr/>
              </p:nvSpPr>
              <p:spPr bwMode="auto">
                <a:xfrm flipV="1">
                  <a:off x="4609"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8" name="Group 3019"/>
              <p:cNvGrpSpPr>
                <a:grpSpLocks/>
              </p:cNvGrpSpPr>
              <p:nvPr/>
            </p:nvGrpSpPr>
            <p:grpSpPr bwMode="auto">
              <a:xfrm>
                <a:off x="7316788" y="762000"/>
                <a:ext cx="0" cy="2608263"/>
                <a:chOff x="4609" y="480"/>
                <a:chExt cx="0" cy="1643"/>
              </a:xfrm>
            </p:grpSpPr>
            <p:sp>
              <p:nvSpPr>
                <p:cNvPr id="13300" name="Line 2819"/>
                <p:cNvSpPr>
                  <a:spLocks noChangeShapeType="1"/>
                </p:cNvSpPr>
                <p:nvPr/>
              </p:nvSpPr>
              <p:spPr bwMode="auto">
                <a:xfrm flipV="1">
                  <a:off x="4609"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1" name="Line 2820"/>
                <p:cNvSpPr>
                  <a:spLocks noChangeShapeType="1"/>
                </p:cNvSpPr>
                <p:nvPr/>
              </p:nvSpPr>
              <p:spPr bwMode="auto">
                <a:xfrm flipV="1">
                  <a:off x="4609"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2" name="Line 2821"/>
                <p:cNvSpPr>
                  <a:spLocks noChangeShapeType="1"/>
                </p:cNvSpPr>
                <p:nvPr/>
              </p:nvSpPr>
              <p:spPr bwMode="auto">
                <a:xfrm flipV="1">
                  <a:off x="4609"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3" name="Line 2822"/>
                <p:cNvSpPr>
                  <a:spLocks noChangeShapeType="1"/>
                </p:cNvSpPr>
                <p:nvPr/>
              </p:nvSpPr>
              <p:spPr bwMode="auto">
                <a:xfrm flipV="1">
                  <a:off x="4609"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4" name="Line 2823"/>
                <p:cNvSpPr>
                  <a:spLocks noChangeShapeType="1"/>
                </p:cNvSpPr>
                <p:nvPr/>
              </p:nvSpPr>
              <p:spPr bwMode="auto">
                <a:xfrm flipV="1">
                  <a:off x="4609"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5" name="Line 2824"/>
                <p:cNvSpPr>
                  <a:spLocks noChangeShapeType="1"/>
                </p:cNvSpPr>
                <p:nvPr/>
              </p:nvSpPr>
              <p:spPr bwMode="auto">
                <a:xfrm flipV="1">
                  <a:off x="4609"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6" name="Line 2825"/>
                <p:cNvSpPr>
                  <a:spLocks noChangeShapeType="1"/>
                </p:cNvSpPr>
                <p:nvPr/>
              </p:nvSpPr>
              <p:spPr bwMode="auto">
                <a:xfrm flipV="1">
                  <a:off x="4609"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7" name="Line 2826"/>
                <p:cNvSpPr>
                  <a:spLocks noChangeShapeType="1"/>
                </p:cNvSpPr>
                <p:nvPr/>
              </p:nvSpPr>
              <p:spPr bwMode="auto">
                <a:xfrm flipV="1">
                  <a:off x="4609"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8" name="Line 2827"/>
                <p:cNvSpPr>
                  <a:spLocks noChangeShapeType="1"/>
                </p:cNvSpPr>
                <p:nvPr/>
              </p:nvSpPr>
              <p:spPr bwMode="auto">
                <a:xfrm flipV="1">
                  <a:off x="4609"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9" name="Line 2828"/>
                <p:cNvSpPr>
                  <a:spLocks noChangeShapeType="1"/>
                </p:cNvSpPr>
                <p:nvPr/>
              </p:nvSpPr>
              <p:spPr bwMode="auto">
                <a:xfrm flipV="1">
                  <a:off x="4609"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0" name="Line 2829"/>
                <p:cNvSpPr>
                  <a:spLocks noChangeShapeType="1"/>
                </p:cNvSpPr>
                <p:nvPr/>
              </p:nvSpPr>
              <p:spPr bwMode="auto">
                <a:xfrm flipV="1">
                  <a:off x="4609"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1" name="Line 2830"/>
                <p:cNvSpPr>
                  <a:spLocks noChangeShapeType="1"/>
                </p:cNvSpPr>
                <p:nvPr/>
              </p:nvSpPr>
              <p:spPr bwMode="auto">
                <a:xfrm flipV="1">
                  <a:off x="4609"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2" name="Line 2831"/>
                <p:cNvSpPr>
                  <a:spLocks noChangeShapeType="1"/>
                </p:cNvSpPr>
                <p:nvPr/>
              </p:nvSpPr>
              <p:spPr bwMode="auto">
                <a:xfrm flipV="1">
                  <a:off x="4609"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3" name="Line 2832"/>
                <p:cNvSpPr>
                  <a:spLocks noChangeShapeType="1"/>
                </p:cNvSpPr>
                <p:nvPr/>
              </p:nvSpPr>
              <p:spPr bwMode="auto">
                <a:xfrm flipV="1">
                  <a:off x="4609"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4" name="Line 2833"/>
                <p:cNvSpPr>
                  <a:spLocks noChangeShapeType="1"/>
                </p:cNvSpPr>
                <p:nvPr/>
              </p:nvSpPr>
              <p:spPr bwMode="auto">
                <a:xfrm flipV="1">
                  <a:off x="4609"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5" name="Line 2834"/>
                <p:cNvSpPr>
                  <a:spLocks noChangeShapeType="1"/>
                </p:cNvSpPr>
                <p:nvPr/>
              </p:nvSpPr>
              <p:spPr bwMode="auto">
                <a:xfrm flipV="1">
                  <a:off x="4609"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6" name="Line 2835"/>
                <p:cNvSpPr>
                  <a:spLocks noChangeShapeType="1"/>
                </p:cNvSpPr>
                <p:nvPr/>
              </p:nvSpPr>
              <p:spPr bwMode="auto">
                <a:xfrm flipV="1">
                  <a:off x="4609"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7" name="Line 2836"/>
                <p:cNvSpPr>
                  <a:spLocks noChangeShapeType="1"/>
                </p:cNvSpPr>
                <p:nvPr/>
              </p:nvSpPr>
              <p:spPr bwMode="auto">
                <a:xfrm flipV="1">
                  <a:off x="4609"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8" name="Line 2837"/>
                <p:cNvSpPr>
                  <a:spLocks noChangeShapeType="1"/>
                </p:cNvSpPr>
                <p:nvPr/>
              </p:nvSpPr>
              <p:spPr bwMode="auto">
                <a:xfrm flipV="1">
                  <a:off x="4609"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9" name="Line 2838"/>
                <p:cNvSpPr>
                  <a:spLocks noChangeShapeType="1"/>
                </p:cNvSpPr>
                <p:nvPr/>
              </p:nvSpPr>
              <p:spPr bwMode="auto">
                <a:xfrm flipV="1">
                  <a:off x="4609"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0" name="Line 2839"/>
                <p:cNvSpPr>
                  <a:spLocks noChangeShapeType="1"/>
                </p:cNvSpPr>
                <p:nvPr/>
              </p:nvSpPr>
              <p:spPr bwMode="auto">
                <a:xfrm flipV="1">
                  <a:off x="4609"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1" name="Line 2840"/>
                <p:cNvSpPr>
                  <a:spLocks noChangeShapeType="1"/>
                </p:cNvSpPr>
                <p:nvPr/>
              </p:nvSpPr>
              <p:spPr bwMode="auto">
                <a:xfrm flipV="1">
                  <a:off x="4609"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2" name="Line 2841"/>
                <p:cNvSpPr>
                  <a:spLocks noChangeShapeType="1"/>
                </p:cNvSpPr>
                <p:nvPr/>
              </p:nvSpPr>
              <p:spPr bwMode="auto">
                <a:xfrm flipV="1">
                  <a:off x="4609"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3" name="Line 2842"/>
                <p:cNvSpPr>
                  <a:spLocks noChangeShapeType="1"/>
                </p:cNvSpPr>
                <p:nvPr/>
              </p:nvSpPr>
              <p:spPr bwMode="auto">
                <a:xfrm flipV="1">
                  <a:off x="4609"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4" name="Line 2843"/>
                <p:cNvSpPr>
                  <a:spLocks noChangeShapeType="1"/>
                </p:cNvSpPr>
                <p:nvPr/>
              </p:nvSpPr>
              <p:spPr bwMode="auto">
                <a:xfrm flipV="1">
                  <a:off x="4609"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5" name="Line 2844"/>
                <p:cNvSpPr>
                  <a:spLocks noChangeShapeType="1"/>
                </p:cNvSpPr>
                <p:nvPr/>
              </p:nvSpPr>
              <p:spPr bwMode="auto">
                <a:xfrm flipV="1">
                  <a:off x="4609"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6" name="Line 2845"/>
                <p:cNvSpPr>
                  <a:spLocks noChangeShapeType="1"/>
                </p:cNvSpPr>
                <p:nvPr/>
              </p:nvSpPr>
              <p:spPr bwMode="auto">
                <a:xfrm flipV="1">
                  <a:off x="4609"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7" name="Line 2846"/>
                <p:cNvSpPr>
                  <a:spLocks noChangeShapeType="1"/>
                </p:cNvSpPr>
                <p:nvPr/>
              </p:nvSpPr>
              <p:spPr bwMode="auto">
                <a:xfrm flipV="1">
                  <a:off x="4609"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8" name="Line 2847"/>
                <p:cNvSpPr>
                  <a:spLocks noChangeShapeType="1"/>
                </p:cNvSpPr>
                <p:nvPr/>
              </p:nvSpPr>
              <p:spPr bwMode="auto">
                <a:xfrm flipV="1">
                  <a:off x="4609"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9" name="Line 2848"/>
                <p:cNvSpPr>
                  <a:spLocks noChangeShapeType="1"/>
                </p:cNvSpPr>
                <p:nvPr/>
              </p:nvSpPr>
              <p:spPr bwMode="auto">
                <a:xfrm flipV="1">
                  <a:off x="4609"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0" name="Line 2849"/>
                <p:cNvSpPr>
                  <a:spLocks noChangeShapeType="1"/>
                </p:cNvSpPr>
                <p:nvPr/>
              </p:nvSpPr>
              <p:spPr bwMode="auto">
                <a:xfrm flipV="1">
                  <a:off x="4609"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1" name="Line 2850"/>
                <p:cNvSpPr>
                  <a:spLocks noChangeShapeType="1"/>
                </p:cNvSpPr>
                <p:nvPr/>
              </p:nvSpPr>
              <p:spPr bwMode="auto">
                <a:xfrm flipV="1">
                  <a:off x="4609"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2" name="Line 2851"/>
                <p:cNvSpPr>
                  <a:spLocks noChangeShapeType="1"/>
                </p:cNvSpPr>
                <p:nvPr/>
              </p:nvSpPr>
              <p:spPr bwMode="auto">
                <a:xfrm flipV="1">
                  <a:off x="4609"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3" name="Line 2852"/>
                <p:cNvSpPr>
                  <a:spLocks noChangeShapeType="1"/>
                </p:cNvSpPr>
                <p:nvPr/>
              </p:nvSpPr>
              <p:spPr bwMode="auto">
                <a:xfrm flipV="1">
                  <a:off x="4609"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4" name="Line 2853"/>
                <p:cNvSpPr>
                  <a:spLocks noChangeShapeType="1"/>
                </p:cNvSpPr>
                <p:nvPr/>
              </p:nvSpPr>
              <p:spPr bwMode="auto">
                <a:xfrm flipV="1">
                  <a:off x="4609"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5" name="Line 2854"/>
                <p:cNvSpPr>
                  <a:spLocks noChangeShapeType="1"/>
                </p:cNvSpPr>
                <p:nvPr/>
              </p:nvSpPr>
              <p:spPr bwMode="auto">
                <a:xfrm flipV="1">
                  <a:off x="4609"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6" name="Line 2855"/>
                <p:cNvSpPr>
                  <a:spLocks noChangeShapeType="1"/>
                </p:cNvSpPr>
                <p:nvPr/>
              </p:nvSpPr>
              <p:spPr bwMode="auto">
                <a:xfrm flipV="1">
                  <a:off x="4609"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7" name="Line 2856"/>
                <p:cNvSpPr>
                  <a:spLocks noChangeShapeType="1"/>
                </p:cNvSpPr>
                <p:nvPr/>
              </p:nvSpPr>
              <p:spPr bwMode="auto">
                <a:xfrm flipV="1">
                  <a:off x="4609"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8" name="Line 2857"/>
                <p:cNvSpPr>
                  <a:spLocks noChangeShapeType="1"/>
                </p:cNvSpPr>
                <p:nvPr/>
              </p:nvSpPr>
              <p:spPr bwMode="auto">
                <a:xfrm flipV="1">
                  <a:off x="4609"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9" name="Line 2858"/>
                <p:cNvSpPr>
                  <a:spLocks noChangeShapeType="1"/>
                </p:cNvSpPr>
                <p:nvPr/>
              </p:nvSpPr>
              <p:spPr bwMode="auto">
                <a:xfrm flipV="1">
                  <a:off x="4609"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0" name="Line 2859"/>
                <p:cNvSpPr>
                  <a:spLocks noChangeShapeType="1"/>
                </p:cNvSpPr>
                <p:nvPr/>
              </p:nvSpPr>
              <p:spPr bwMode="auto">
                <a:xfrm flipV="1">
                  <a:off x="4609"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1" name="Line 2860"/>
                <p:cNvSpPr>
                  <a:spLocks noChangeShapeType="1"/>
                </p:cNvSpPr>
                <p:nvPr/>
              </p:nvSpPr>
              <p:spPr bwMode="auto">
                <a:xfrm flipV="1">
                  <a:off x="4609"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2" name="Line 2861"/>
                <p:cNvSpPr>
                  <a:spLocks noChangeShapeType="1"/>
                </p:cNvSpPr>
                <p:nvPr/>
              </p:nvSpPr>
              <p:spPr bwMode="auto">
                <a:xfrm flipV="1">
                  <a:off x="4609"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3" name="Line 2862"/>
                <p:cNvSpPr>
                  <a:spLocks noChangeShapeType="1"/>
                </p:cNvSpPr>
                <p:nvPr/>
              </p:nvSpPr>
              <p:spPr bwMode="auto">
                <a:xfrm flipV="1">
                  <a:off x="4609"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4" name="Line 2863"/>
                <p:cNvSpPr>
                  <a:spLocks noChangeShapeType="1"/>
                </p:cNvSpPr>
                <p:nvPr/>
              </p:nvSpPr>
              <p:spPr bwMode="auto">
                <a:xfrm flipV="1">
                  <a:off x="4609"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5" name="Line 2864"/>
                <p:cNvSpPr>
                  <a:spLocks noChangeShapeType="1"/>
                </p:cNvSpPr>
                <p:nvPr/>
              </p:nvSpPr>
              <p:spPr bwMode="auto">
                <a:xfrm flipV="1">
                  <a:off x="4609"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6" name="Line 2865"/>
                <p:cNvSpPr>
                  <a:spLocks noChangeShapeType="1"/>
                </p:cNvSpPr>
                <p:nvPr/>
              </p:nvSpPr>
              <p:spPr bwMode="auto">
                <a:xfrm flipV="1">
                  <a:off x="4609"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7" name="Line 2866"/>
                <p:cNvSpPr>
                  <a:spLocks noChangeShapeType="1"/>
                </p:cNvSpPr>
                <p:nvPr/>
              </p:nvSpPr>
              <p:spPr bwMode="auto">
                <a:xfrm flipV="1">
                  <a:off x="4609"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8" name="Line 2867"/>
                <p:cNvSpPr>
                  <a:spLocks noChangeShapeType="1"/>
                </p:cNvSpPr>
                <p:nvPr/>
              </p:nvSpPr>
              <p:spPr bwMode="auto">
                <a:xfrm flipV="1">
                  <a:off x="4609"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9" name="Line 2868"/>
                <p:cNvSpPr>
                  <a:spLocks noChangeShapeType="1"/>
                </p:cNvSpPr>
                <p:nvPr/>
              </p:nvSpPr>
              <p:spPr bwMode="auto">
                <a:xfrm flipV="1">
                  <a:off x="4609"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0" name="Line 2869"/>
                <p:cNvSpPr>
                  <a:spLocks noChangeShapeType="1"/>
                </p:cNvSpPr>
                <p:nvPr/>
              </p:nvSpPr>
              <p:spPr bwMode="auto">
                <a:xfrm flipV="1">
                  <a:off x="4609"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1" name="Line 2870"/>
                <p:cNvSpPr>
                  <a:spLocks noChangeShapeType="1"/>
                </p:cNvSpPr>
                <p:nvPr/>
              </p:nvSpPr>
              <p:spPr bwMode="auto">
                <a:xfrm flipV="1">
                  <a:off x="4609"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2" name="Line 2871"/>
                <p:cNvSpPr>
                  <a:spLocks noChangeShapeType="1"/>
                </p:cNvSpPr>
                <p:nvPr/>
              </p:nvSpPr>
              <p:spPr bwMode="auto">
                <a:xfrm flipV="1">
                  <a:off x="4609"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3" name="Line 2872"/>
                <p:cNvSpPr>
                  <a:spLocks noChangeShapeType="1"/>
                </p:cNvSpPr>
                <p:nvPr/>
              </p:nvSpPr>
              <p:spPr bwMode="auto">
                <a:xfrm flipV="1">
                  <a:off x="4609"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4" name="Line 2873"/>
                <p:cNvSpPr>
                  <a:spLocks noChangeShapeType="1"/>
                </p:cNvSpPr>
                <p:nvPr/>
              </p:nvSpPr>
              <p:spPr bwMode="auto">
                <a:xfrm flipV="1">
                  <a:off x="4609"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5" name="Line 2874"/>
                <p:cNvSpPr>
                  <a:spLocks noChangeShapeType="1"/>
                </p:cNvSpPr>
                <p:nvPr/>
              </p:nvSpPr>
              <p:spPr bwMode="auto">
                <a:xfrm flipV="1">
                  <a:off x="4609"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6" name="Line 2875"/>
                <p:cNvSpPr>
                  <a:spLocks noChangeShapeType="1"/>
                </p:cNvSpPr>
                <p:nvPr/>
              </p:nvSpPr>
              <p:spPr bwMode="auto">
                <a:xfrm flipV="1">
                  <a:off x="4609"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7" name="Line 2876"/>
                <p:cNvSpPr>
                  <a:spLocks noChangeShapeType="1"/>
                </p:cNvSpPr>
                <p:nvPr/>
              </p:nvSpPr>
              <p:spPr bwMode="auto">
                <a:xfrm flipV="1">
                  <a:off x="4609"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8" name="Line 2877"/>
                <p:cNvSpPr>
                  <a:spLocks noChangeShapeType="1"/>
                </p:cNvSpPr>
                <p:nvPr/>
              </p:nvSpPr>
              <p:spPr bwMode="auto">
                <a:xfrm flipV="1">
                  <a:off x="4609"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9" name="Line 2878"/>
                <p:cNvSpPr>
                  <a:spLocks noChangeShapeType="1"/>
                </p:cNvSpPr>
                <p:nvPr/>
              </p:nvSpPr>
              <p:spPr bwMode="auto">
                <a:xfrm flipV="1">
                  <a:off x="4609"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0" name="Line 2879"/>
                <p:cNvSpPr>
                  <a:spLocks noChangeShapeType="1"/>
                </p:cNvSpPr>
                <p:nvPr/>
              </p:nvSpPr>
              <p:spPr bwMode="auto">
                <a:xfrm flipV="1">
                  <a:off x="4609"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1" name="Line 2880"/>
                <p:cNvSpPr>
                  <a:spLocks noChangeShapeType="1"/>
                </p:cNvSpPr>
                <p:nvPr/>
              </p:nvSpPr>
              <p:spPr bwMode="auto">
                <a:xfrm flipV="1">
                  <a:off x="4609"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2" name="Line 2881"/>
                <p:cNvSpPr>
                  <a:spLocks noChangeShapeType="1"/>
                </p:cNvSpPr>
                <p:nvPr/>
              </p:nvSpPr>
              <p:spPr bwMode="auto">
                <a:xfrm flipV="1">
                  <a:off x="4609"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3" name="Line 2882"/>
                <p:cNvSpPr>
                  <a:spLocks noChangeShapeType="1"/>
                </p:cNvSpPr>
                <p:nvPr/>
              </p:nvSpPr>
              <p:spPr bwMode="auto">
                <a:xfrm flipV="1">
                  <a:off x="4609"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4" name="Line 2883"/>
                <p:cNvSpPr>
                  <a:spLocks noChangeShapeType="1"/>
                </p:cNvSpPr>
                <p:nvPr/>
              </p:nvSpPr>
              <p:spPr bwMode="auto">
                <a:xfrm flipV="1">
                  <a:off x="4609"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5" name="Line 2884"/>
                <p:cNvSpPr>
                  <a:spLocks noChangeShapeType="1"/>
                </p:cNvSpPr>
                <p:nvPr/>
              </p:nvSpPr>
              <p:spPr bwMode="auto">
                <a:xfrm flipV="1">
                  <a:off x="4609"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6" name="Line 2885"/>
                <p:cNvSpPr>
                  <a:spLocks noChangeShapeType="1"/>
                </p:cNvSpPr>
                <p:nvPr/>
              </p:nvSpPr>
              <p:spPr bwMode="auto">
                <a:xfrm flipV="1">
                  <a:off x="4609"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7" name="Line 2886"/>
                <p:cNvSpPr>
                  <a:spLocks noChangeShapeType="1"/>
                </p:cNvSpPr>
                <p:nvPr/>
              </p:nvSpPr>
              <p:spPr bwMode="auto">
                <a:xfrm flipV="1">
                  <a:off x="4609"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8" name="Line 2887"/>
                <p:cNvSpPr>
                  <a:spLocks noChangeShapeType="1"/>
                </p:cNvSpPr>
                <p:nvPr/>
              </p:nvSpPr>
              <p:spPr bwMode="auto">
                <a:xfrm flipV="1">
                  <a:off x="4609"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9" name="Line 2888"/>
                <p:cNvSpPr>
                  <a:spLocks noChangeShapeType="1"/>
                </p:cNvSpPr>
                <p:nvPr/>
              </p:nvSpPr>
              <p:spPr bwMode="auto">
                <a:xfrm flipV="1">
                  <a:off x="4609"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0" name="Line 2889"/>
                <p:cNvSpPr>
                  <a:spLocks noChangeShapeType="1"/>
                </p:cNvSpPr>
                <p:nvPr/>
              </p:nvSpPr>
              <p:spPr bwMode="auto">
                <a:xfrm flipV="1">
                  <a:off x="4609"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1" name="Line 2890"/>
                <p:cNvSpPr>
                  <a:spLocks noChangeShapeType="1"/>
                </p:cNvSpPr>
                <p:nvPr/>
              </p:nvSpPr>
              <p:spPr bwMode="auto">
                <a:xfrm flipV="1">
                  <a:off x="4609"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2" name="Line 2891"/>
                <p:cNvSpPr>
                  <a:spLocks noChangeShapeType="1"/>
                </p:cNvSpPr>
                <p:nvPr/>
              </p:nvSpPr>
              <p:spPr bwMode="auto">
                <a:xfrm flipV="1">
                  <a:off x="4609"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3" name="Line 2892"/>
                <p:cNvSpPr>
                  <a:spLocks noChangeShapeType="1"/>
                </p:cNvSpPr>
                <p:nvPr/>
              </p:nvSpPr>
              <p:spPr bwMode="auto">
                <a:xfrm flipV="1">
                  <a:off x="4609"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4" name="Line 2893"/>
                <p:cNvSpPr>
                  <a:spLocks noChangeShapeType="1"/>
                </p:cNvSpPr>
                <p:nvPr/>
              </p:nvSpPr>
              <p:spPr bwMode="auto">
                <a:xfrm flipV="1">
                  <a:off x="4609"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5" name="Line 2894"/>
                <p:cNvSpPr>
                  <a:spLocks noChangeShapeType="1"/>
                </p:cNvSpPr>
                <p:nvPr/>
              </p:nvSpPr>
              <p:spPr bwMode="auto">
                <a:xfrm flipV="1">
                  <a:off x="4609"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6" name="Line 2895"/>
                <p:cNvSpPr>
                  <a:spLocks noChangeShapeType="1"/>
                </p:cNvSpPr>
                <p:nvPr/>
              </p:nvSpPr>
              <p:spPr bwMode="auto">
                <a:xfrm flipV="1">
                  <a:off x="4609"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7" name="Line 2896"/>
                <p:cNvSpPr>
                  <a:spLocks noChangeShapeType="1"/>
                </p:cNvSpPr>
                <p:nvPr/>
              </p:nvSpPr>
              <p:spPr bwMode="auto">
                <a:xfrm flipV="1">
                  <a:off x="4609"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8" name="Line 2897"/>
                <p:cNvSpPr>
                  <a:spLocks noChangeShapeType="1"/>
                </p:cNvSpPr>
                <p:nvPr/>
              </p:nvSpPr>
              <p:spPr bwMode="auto">
                <a:xfrm flipV="1">
                  <a:off x="4609"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9" name="Line 2898"/>
                <p:cNvSpPr>
                  <a:spLocks noChangeShapeType="1"/>
                </p:cNvSpPr>
                <p:nvPr/>
              </p:nvSpPr>
              <p:spPr bwMode="auto">
                <a:xfrm flipV="1">
                  <a:off x="4609"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0" name="Line 2899"/>
                <p:cNvSpPr>
                  <a:spLocks noChangeShapeType="1"/>
                </p:cNvSpPr>
                <p:nvPr/>
              </p:nvSpPr>
              <p:spPr bwMode="auto">
                <a:xfrm flipV="1">
                  <a:off x="4609"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1" name="Line 2900"/>
                <p:cNvSpPr>
                  <a:spLocks noChangeShapeType="1"/>
                </p:cNvSpPr>
                <p:nvPr/>
              </p:nvSpPr>
              <p:spPr bwMode="auto">
                <a:xfrm flipV="1">
                  <a:off x="4609"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2" name="Line 2901"/>
                <p:cNvSpPr>
                  <a:spLocks noChangeShapeType="1"/>
                </p:cNvSpPr>
                <p:nvPr/>
              </p:nvSpPr>
              <p:spPr bwMode="auto">
                <a:xfrm flipV="1">
                  <a:off x="4609"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3" name="Line 2902"/>
                <p:cNvSpPr>
                  <a:spLocks noChangeShapeType="1"/>
                </p:cNvSpPr>
                <p:nvPr/>
              </p:nvSpPr>
              <p:spPr bwMode="auto">
                <a:xfrm flipV="1">
                  <a:off x="4609"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4" name="Line 2903"/>
                <p:cNvSpPr>
                  <a:spLocks noChangeShapeType="1"/>
                </p:cNvSpPr>
                <p:nvPr/>
              </p:nvSpPr>
              <p:spPr bwMode="auto">
                <a:xfrm flipV="1">
                  <a:off x="4609"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5" name="Line 2904"/>
                <p:cNvSpPr>
                  <a:spLocks noChangeShapeType="1"/>
                </p:cNvSpPr>
                <p:nvPr/>
              </p:nvSpPr>
              <p:spPr bwMode="auto">
                <a:xfrm flipV="1">
                  <a:off x="4609"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6" name="Line 2905"/>
                <p:cNvSpPr>
                  <a:spLocks noChangeShapeType="1"/>
                </p:cNvSpPr>
                <p:nvPr/>
              </p:nvSpPr>
              <p:spPr bwMode="auto">
                <a:xfrm flipV="1">
                  <a:off x="4609"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7" name="Line 2906"/>
                <p:cNvSpPr>
                  <a:spLocks noChangeShapeType="1"/>
                </p:cNvSpPr>
                <p:nvPr/>
              </p:nvSpPr>
              <p:spPr bwMode="auto">
                <a:xfrm flipV="1">
                  <a:off x="4609"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8" name="Line 2907"/>
                <p:cNvSpPr>
                  <a:spLocks noChangeShapeType="1"/>
                </p:cNvSpPr>
                <p:nvPr/>
              </p:nvSpPr>
              <p:spPr bwMode="auto">
                <a:xfrm flipV="1">
                  <a:off x="4609"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9" name="Line 2908"/>
                <p:cNvSpPr>
                  <a:spLocks noChangeShapeType="1"/>
                </p:cNvSpPr>
                <p:nvPr/>
              </p:nvSpPr>
              <p:spPr bwMode="auto">
                <a:xfrm flipV="1">
                  <a:off x="4609"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0" name="Line 2909"/>
                <p:cNvSpPr>
                  <a:spLocks noChangeShapeType="1"/>
                </p:cNvSpPr>
                <p:nvPr/>
              </p:nvSpPr>
              <p:spPr bwMode="auto">
                <a:xfrm flipV="1">
                  <a:off x="4609"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1" name="Line 2910"/>
                <p:cNvSpPr>
                  <a:spLocks noChangeShapeType="1"/>
                </p:cNvSpPr>
                <p:nvPr/>
              </p:nvSpPr>
              <p:spPr bwMode="auto">
                <a:xfrm flipV="1">
                  <a:off x="4609"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2" name="Line 2911"/>
                <p:cNvSpPr>
                  <a:spLocks noChangeShapeType="1"/>
                </p:cNvSpPr>
                <p:nvPr/>
              </p:nvSpPr>
              <p:spPr bwMode="auto">
                <a:xfrm flipV="1">
                  <a:off x="4609"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3" name="Line 2912"/>
                <p:cNvSpPr>
                  <a:spLocks noChangeShapeType="1"/>
                </p:cNvSpPr>
                <p:nvPr/>
              </p:nvSpPr>
              <p:spPr bwMode="auto">
                <a:xfrm flipV="1">
                  <a:off x="4609"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4" name="Line 2913"/>
                <p:cNvSpPr>
                  <a:spLocks noChangeShapeType="1"/>
                </p:cNvSpPr>
                <p:nvPr/>
              </p:nvSpPr>
              <p:spPr bwMode="auto">
                <a:xfrm flipV="1">
                  <a:off x="4609"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5" name="Line 2914"/>
                <p:cNvSpPr>
                  <a:spLocks noChangeShapeType="1"/>
                </p:cNvSpPr>
                <p:nvPr/>
              </p:nvSpPr>
              <p:spPr bwMode="auto">
                <a:xfrm flipV="1">
                  <a:off x="4609"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6" name="Line 2915"/>
                <p:cNvSpPr>
                  <a:spLocks noChangeShapeType="1"/>
                </p:cNvSpPr>
                <p:nvPr/>
              </p:nvSpPr>
              <p:spPr bwMode="auto">
                <a:xfrm flipV="1">
                  <a:off x="4609"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7" name="Line 2916"/>
                <p:cNvSpPr>
                  <a:spLocks noChangeShapeType="1"/>
                </p:cNvSpPr>
                <p:nvPr/>
              </p:nvSpPr>
              <p:spPr bwMode="auto">
                <a:xfrm flipV="1">
                  <a:off x="4609"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8" name="Line 2917"/>
                <p:cNvSpPr>
                  <a:spLocks noChangeShapeType="1"/>
                </p:cNvSpPr>
                <p:nvPr/>
              </p:nvSpPr>
              <p:spPr bwMode="auto">
                <a:xfrm flipV="1">
                  <a:off x="4609"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9" name="Line 2918"/>
                <p:cNvSpPr>
                  <a:spLocks noChangeShapeType="1"/>
                </p:cNvSpPr>
                <p:nvPr/>
              </p:nvSpPr>
              <p:spPr bwMode="auto">
                <a:xfrm flipV="1">
                  <a:off x="4609"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0" name="Line 2919"/>
                <p:cNvSpPr>
                  <a:spLocks noChangeShapeType="1"/>
                </p:cNvSpPr>
                <p:nvPr/>
              </p:nvSpPr>
              <p:spPr bwMode="auto">
                <a:xfrm flipV="1">
                  <a:off x="4609"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1" name="Line 2920"/>
                <p:cNvSpPr>
                  <a:spLocks noChangeShapeType="1"/>
                </p:cNvSpPr>
                <p:nvPr/>
              </p:nvSpPr>
              <p:spPr bwMode="auto">
                <a:xfrm flipV="1">
                  <a:off x="4609"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2" name="Line 2921"/>
                <p:cNvSpPr>
                  <a:spLocks noChangeShapeType="1"/>
                </p:cNvSpPr>
                <p:nvPr/>
              </p:nvSpPr>
              <p:spPr bwMode="auto">
                <a:xfrm flipV="1">
                  <a:off x="4609"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3" name="Line 2922"/>
                <p:cNvSpPr>
                  <a:spLocks noChangeShapeType="1"/>
                </p:cNvSpPr>
                <p:nvPr/>
              </p:nvSpPr>
              <p:spPr bwMode="auto">
                <a:xfrm flipV="1">
                  <a:off x="4609"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4" name="Line 2923"/>
                <p:cNvSpPr>
                  <a:spLocks noChangeShapeType="1"/>
                </p:cNvSpPr>
                <p:nvPr/>
              </p:nvSpPr>
              <p:spPr bwMode="auto">
                <a:xfrm flipV="1">
                  <a:off x="4609"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5" name="Line 2924"/>
                <p:cNvSpPr>
                  <a:spLocks noChangeShapeType="1"/>
                </p:cNvSpPr>
                <p:nvPr/>
              </p:nvSpPr>
              <p:spPr bwMode="auto">
                <a:xfrm flipV="1">
                  <a:off x="4609"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6" name="Line 2925"/>
                <p:cNvSpPr>
                  <a:spLocks noChangeShapeType="1"/>
                </p:cNvSpPr>
                <p:nvPr/>
              </p:nvSpPr>
              <p:spPr bwMode="auto">
                <a:xfrm flipV="1">
                  <a:off x="4609"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7" name="Line 2926"/>
                <p:cNvSpPr>
                  <a:spLocks noChangeShapeType="1"/>
                </p:cNvSpPr>
                <p:nvPr/>
              </p:nvSpPr>
              <p:spPr bwMode="auto">
                <a:xfrm flipV="1">
                  <a:off x="4609"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8" name="Line 2927"/>
                <p:cNvSpPr>
                  <a:spLocks noChangeShapeType="1"/>
                </p:cNvSpPr>
                <p:nvPr/>
              </p:nvSpPr>
              <p:spPr bwMode="auto">
                <a:xfrm flipV="1">
                  <a:off x="4609"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9" name="Line 2928"/>
                <p:cNvSpPr>
                  <a:spLocks noChangeShapeType="1"/>
                </p:cNvSpPr>
                <p:nvPr/>
              </p:nvSpPr>
              <p:spPr bwMode="auto">
                <a:xfrm flipV="1">
                  <a:off x="4609"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0" name="Line 2929"/>
                <p:cNvSpPr>
                  <a:spLocks noChangeShapeType="1"/>
                </p:cNvSpPr>
                <p:nvPr/>
              </p:nvSpPr>
              <p:spPr bwMode="auto">
                <a:xfrm flipV="1">
                  <a:off x="4609"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1" name="Line 2930"/>
                <p:cNvSpPr>
                  <a:spLocks noChangeShapeType="1"/>
                </p:cNvSpPr>
                <p:nvPr/>
              </p:nvSpPr>
              <p:spPr bwMode="auto">
                <a:xfrm flipV="1">
                  <a:off x="4609"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2" name="Line 2931"/>
                <p:cNvSpPr>
                  <a:spLocks noChangeShapeType="1"/>
                </p:cNvSpPr>
                <p:nvPr/>
              </p:nvSpPr>
              <p:spPr bwMode="auto">
                <a:xfrm flipV="1">
                  <a:off x="4609"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3" name="Line 2932"/>
                <p:cNvSpPr>
                  <a:spLocks noChangeShapeType="1"/>
                </p:cNvSpPr>
                <p:nvPr/>
              </p:nvSpPr>
              <p:spPr bwMode="auto">
                <a:xfrm flipV="1">
                  <a:off x="4609"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4" name="Line 2933"/>
                <p:cNvSpPr>
                  <a:spLocks noChangeShapeType="1"/>
                </p:cNvSpPr>
                <p:nvPr/>
              </p:nvSpPr>
              <p:spPr bwMode="auto">
                <a:xfrm flipV="1">
                  <a:off x="4609"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5" name="Line 2934"/>
                <p:cNvSpPr>
                  <a:spLocks noChangeShapeType="1"/>
                </p:cNvSpPr>
                <p:nvPr/>
              </p:nvSpPr>
              <p:spPr bwMode="auto">
                <a:xfrm flipV="1">
                  <a:off x="4609"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6" name="Line 2935"/>
                <p:cNvSpPr>
                  <a:spLocks noChangeShapeType="1"/>
                </p:cNvSpPr>
                <p:nvPr/>
              </p:nvSpPr>
              <p:spPr bwMode="auto">
                <a:xfrm flipV="1">
                  <a:off x="4609"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7" name="Line 2936"/>
                <p:cNvSpPr>
                  <a:spLocks noChangeShapeType="1"/>
                </p:cNvSpPr>
                <p:nvPr/>
              </p:nvSpPr>
              <p:spPr bwMode="auto">
                <a:xfrm flipV="1">
                  <a:off x="4609"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8" name="Line 2937"/>
                <p:cNvSpPr>
                  <a:spLocks noChangeShapeType="1"/>
                </p:cNvSpPr>
                <p:nvPr/>
              </p:nvSpPr>
              <p:spPr bwMode="auto">
                <a:xfrm flipV="1">
                  <a:off x="4609"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9" name="Line 2938"/>
                <p:cNvSpPr>
                  <a:spLocks noChangeShapeType="1"/>
                </p:cNvSpPr>
                <p:nvPr/>
              </p:nvSpPr>
              <p:spPr bwMode="auto">
                <a:xfrm flipV="1">
                  <a:off x="4609"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0" name="Line 2939"/>
                <p:cNvSpPr>
                  <a:spLocks noChangeShapeType="1"/>
                </p:cNvSpPr>
                <p:nvPr/>
              </p:nvSpPr>
              <p:spPr bwMode="auto">
                <a:xfrm flipV="1">
                  <a:off x="4609"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1" name="Line 2940"/>
                <p:cNvSpPr>
                  <a:spLocks noChangeShapeType="1"/>
                </p:cNvSpPr>
                <p:nvPr/>
              </p:nvSpPr>
              <p:spPr bwMode="auto">
                <a:xfrm flipV="1">
                  <a:off x="4609"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2" name="Line 2941"/>
                <p:cNvSpPr>
                  <a:spLocks noChangeShapeType="1"/>
                </p:cNvSpPr>
                <p:nvPr/>
              </p:nvSpPr>
              <p:spPr bwMode="auto">
                <a:xfrm flipV="1">
                  <a:off x="4609"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3" name="Line 2942"/>
                <p:cNvSpPr>
                  <a:spLocks noChangeShapeType="1"/>
                </p:cNvSpPr>
                <p:nvPr/>
              </p:nvSpPr>
              <p:spPr bwMode="auto">
                <a:xfrm flipV="1">
                  <a:off x="4609"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4" name="Line 2943"/>
                <p:cNvSpPr>
                  <a:spLocks noChangeShapeType="1"/>
                </p:cNvSpPr>
                <p:nvPr/>
              </p:nvSpPr>
              <p:spPr bwMode="auto">
                <a:xfrm flipV="1">
                  <a:off x="4609"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5" name="Line 2944"/>
                <p:cNvSpPr>
                  <a:spLocks noChangeShapeType="1"/>
                </p:cNvSpPr>
                <p:nvPr/>
              </p:nvSpPr>
              <p:spPr bwMode="auto">
                <a:xfrm flipV="1">
                  <a:off x="4609"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6" name="Line 2945"/>
                <p:cNvSpPr>
                  <a:spLocks noChangeShapeType="1"/>
                </p:cNvSpPr>
                <p:nvPr/>
              </p:nvSpPr>
              <p:spPr bwMode="auto">
                <a:xfrm flipV="1">
                  <a:off x="4609"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7" name="Line 2946"/>
                <p:cNvSpPr>
                  <a:spLocks noChangeShapeType="1"/>
                </p:cNvSpPr>
                <p:nvPr/>
              </p:nvSpPr>
              <p:spPr bwMode="auto">
                <a:xfrm flipV="1">
                  <a:off x="4609"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8" name="Line 2947"/>
                <p:cNvSpPr>
                  <a:spLocks noChangeShapeType="1"/>
                </p:cNvSpPr>
                <p:nvPr/>
              </p:nvSpPr>
              <p:spPr bwMode="auto">
                <a:xfrm flipV="1">
                  <a:off x="4609"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9" name="Line 2948"/>
                <p:cNvSpPr>
                  <a:spLocks noChangeShapeType="1"/>
                </p:cNvSpPr>
                <p:nvPr/>
              </p:nvSpPr>
              <p:spPr bwMode="auto">
                <a:xfrm flipV="1">
                  <a:off x="4609"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0" name="Line 2949"/>
                <p:cNvSpPr>
                  <a:spLocks noChangeShapeType="1"/>
                </p:cNvSpPr>
                <p:nvPr/>
              </p:nvSpPr>
              <p:spPr bwMode="auto">
                <a:xfrm flipV="1">
                  <a:off x="4609"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1" name="Line 2950"/>
                <p:cNvSpPr>
                  <a:spLocks noChangeShapeType="1"/>
                </p:cNvSpPr>
                <p:nvPr/>
              </p:nvSpPr>
              <p:spPr bwMode="auto">
                <a:xfrm flipV="1">
                  <a:off x="4609"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2" name="Line 2951"/>
                <p:cNvSpPr>
                  <a:spLocks noChangeShapeType="1"/>
                </p:cNvSpPr>
                <p:nvPr/>
              </p:nvSpPr>
              <p:spPr bwMode="auto">
                <a:xfrm flipV="1">
                  <a:off x="4609"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3" name="Line 2952"/>
                <p:cNvSpPr>
                  <a:spLocks noChangeShapeType="1"/>
                </p:cNvSpPr>
                <p:nvPr/>
              </p:nvSpPr>
              <p:spPr bwMode="auto">
                <a:xfrm flipV="1">
                  <a:off x="4609"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4" name="Line 2953"/>
                <p:cNvSpPr>
                  <a:spLocks noChangeShapeType="1"/>
                </p:cNvSpPr>
                <p:nvPr/>
              </p:nvSpPr>
              <p:spPr bwMode="auto">
                <a:xfrm flipV="1">
                  <a:off x="4609"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5" name="Line 2954"/>
                <p:cNvSpPr>
                  <a:spLocks noChangeShapeType="1"/>
                </p:cNvSpPr>
                <p:nvPr/>
              </p:nvSpPr>
              <p:spPr bwMode="auto">
                <a:xfrm flipV="1">
                  <a:off x="4609"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6" name="Line 2955"/>
                <p:cNvSpPr>
                  <a:spLocks noChangeShapeType="1"/>
                </p:cNvSpPr>
                <p:nvPr/>
              </p:nvSpPr>
              <p:spPr bwMode="auto">
                <a:xfrm flipV="1">
                  <a:off x="4609"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7" name="Line 2956"/>
                <p:cNvSpPr>
                  <a:spLocks noChangeShapeType="1"/>
                </p:cNvSpPr>
                <p:nvPr/>
              </p:nvSpPr>
              <p:spPr bwMode="auto">
                <a:xfrm flipV="1">
                  <a:off x="4609"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8" name="Line 2957"/>
                <p:cNvSpPr>
                  <a:spLocks noChangeShapeType="1"/>
                </p:cNvSpPr>
                <p:nvPr/>
              </p:nvSpPr>
              <p:spPr bwMode="auto">
                <a:xfrm flipV="1">
                  <a:off x="4609"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9" name="Line 2958"/>
                <p:cNvSpPr>
                  <a:spLocks noChangeShapeType="1"/>
                </p:cNvSpPr>
                <p:nvPr/>
              </p:nvSpPr>
              <p:spPr bwMode="auto">
                <a:xfrm flipV="1">
                  <a:off x="4609"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0" name="Line 2959"/>
                <p:cNvSpPr>
                  <a:spLocks noChangeShapeType="1"/>
                </p:cNvSpPr>
                <p:nvPr/>
              </p:nvSpPr>
              <p:spPr bwMode="auto">
                <a:xfrm flipV="1">
                  <a:off x="4609"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1" name="Line 2960"/>
                <p:cNvSpPr>
                  <a:spLocks noChangeShapeType="1"/>
                </p:cNvSpPr>
                <p:nvPr/>
              </p:nvSpPr>
              <p:spPr bwMode="auto">
                <a:xfrm flipV="1">
                  <a:off x="4609"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2" name="Line 2961"/>
                <p:cNvSpPr>
                  <a:spLocks noChangeShapeType="1"/>
                </p:cNvSpPr>
                <p:nvPr/>
              </p:nvSpPr>
              <p:spPr bwMode="auto">
                <a:xfrm flipV="1">
                  <a:off x="4609"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3" name="Line 2962"/>
                <p:cNvSpPr>
                  <a:spLocks noChangeShapeType="1"/>
                </p:cNvSpPr>
                <p:nvPr/>
              </p:nvSpPr>
              <p:spPr bwMode="auto">
                <a:xfrm flipV="1">
                  <a:off x="4609"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4" name="Line 2963"/>
                <p:cNvSpPr>
                  <a:spLocks noChangeShapeType="1"/>
                </p:cNvSpPr>
                <p:nvPr/>
              </p:nvSpPr>
              <p:spPr bwMode="auto">
                <a:xfrm flipV="1">
                  <a:off x="4609"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5" name="Line 2964"/>
                <p:cNvSpPr>
                  <a:spLocks noChangeShapeType="1"/>
                </p:cNvSpPr>
                <p:nvPr/>
              </p:nvSpPr>
              <p:spPr bwMode="auto">
                <a:xfrm flipV="1">
                  <a:off x="4609"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6" name="Line 2965"/>
                <p:cNvSpPr>
                  <a:spLocks noChangeShapeType="1"/>
                </p:cNvSpPr>
                <p:nvPr/>
              </p:nvSpPr>
              <p:spPr bwMode="auto">
                <a:xfrm flipV="1">
                  <a:off x="4609"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7" name="Line 2966"/>
                <p:cNvSpPr>
                  <a:spLocks noChangeShapeType="1"/>
                </p:cNvSpPr>
                <p:nvPr/>
              </p:nvSpPr>
              <p:spPr bwMode="auto">
                <a:xfrm flipV="1">
                  <a:off x="4609"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8" name="Line 2967"/>
                <p:cNvSpPr>
                  <a:spLocks noChangeShapeType="1"/>
                </p:cNvSpPr>
                <p:nvPr/>
              </p:nvSpPr>
              <p:spPr bwMode="auto">
                <a:xfrm flipV="1">
                  <a:off x="4609"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9" name="Line 2968"/>
                <p:cNvSpPr>
                  <a:spLocks noChangeShapeType="1"/>
                </p:cNvSpPr>
                <p:nvPr/>
              </p:nvSpPr>
              <p:spPr bwMode="auto">
                <a:xfrm flipV="1">
                  <a:off x="4609"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0" name="Line 2969"/>
                <p:cNvSpPr>
                  <a:spLocks noChangeShapeType="1"/>
                </p:cNvSpPr>
                <p:nvPr/>
              </p:nvSpPr>
              <p:spPr bwMode="auto">
                <a:xfrm flipV="1">
                  <a:off x="4609"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1" name="Line 2970"/>
                <p:cNvSpPr>
                  <a:spLocks noChangeShapeType="1"/>
                </p:cNvSpPr>
                <p:nvPr/>
              </p:nvSpPr>
              <p:spPr bwMode="auto">
                <a:xfrm flipV="1">
                  <a:off x="4609"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2" name="Line 2971"/>
                <p:cNvSpPr>
                  <a:spLocks noChangeShapeType="1"/>
                </p:cNvSpPr>
                <p:nvPr/>
              </p:nvSpPr>
              <p:spPr bwMode="auto">
                <a:xfrm flipV="1">
                  <a:off x="4609"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3" name="Line 2972"/>
                <p:cNvSpPr>
                  <a:spLocks noChangeShapeType="1"/>
                </p:cNvSpPr>
                <p:nvPr/>
              </p:nvSpPr>
              <p:spPr bwMode="auto">
                <a:xfrm flipV="1">
                  <a:off x="4609"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4" name="Line 2973"/>
                <p:cNvSpPr>
                  <a:spLocks noChangeShapeType="1"/>
                </p:cNvSpPr>
                <p:nvPr/>
              </p:nvSpPr>
              <p:spPr bwMode="auto">
                <a:xfrm flipV="1">
                  <a:off x="4609"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5" name="Line 2974"/>
                <p:cNvSpPr>
                  <a:spLocks noChangeShapeType="1"/>
                </p:cNvSpPr>
                <p:nvPr/>
              </p:nvSpPr>
              <p:spPr bwMode="auto">
                <a:xfrm flipV="1">
                  <a:off x="4609"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6" name="Line 2975"/>
                <p:cNvSpPr>
                  <a:spLocks noChangeShapeType="1"/>
                </p:cNvSpPr>
                <p:nvPr/>
              </p:nvSpPr>
              <p:spPr bwMode="auto">
                <a:xfrm flipV="1">
                  <a:off x="4609"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7" name="Line 2976"/>
                <p:cNvSpPr>
                  <a:spLocks noChangeShapeType="1"/>
                </p:cNvSpPr>
                <p:nvPr/>
              </p:nvSpPr>
              <p:spPr bwMode="auto">
                <a:xfrm flipV="1">
                  <a:off x="4609"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8" name="Line 2977"/>
                <p:cNvSpPr>
                  <a:spLocks noChangeShapeType="1"/>
                </p:cNvSpPr>
                <p:nvPr/>
              </p:nvSpPr>
              <p:spPr bwMode="auto">
                <a:xfrm flipV="1">
                  <a:off x="4609"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9" name="Line 2978"/>
                <p:cNvSpPr>
                  <a:spLocks noChangeShapeType="1"/>
                </p:cNvSpPr>
                <p:nvPr/>
              </p:nvSpPr>
              <p:spPr bwMode="auto">
                <a:xfrm flipV="1">
                  <a:off x="4609"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0" name="Line 2979"/>
                <p:cNvSpPr>
                  <a:spLocks noChangeShapeType="1"/>
                </p:cNvSpPr>
                <p:nvPr/>
              </p:nvSpPr>
              <p:spPr bwMode="auto">
                <a:xfrm flipV="1">
                  <a:off x="4609"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1" name="Line 2980"/>
                <p:cNvSpPr>
                  <a:spLocks noChangeShapeType="1"/>
                </p:cNvSpPr>
                <p:nvPr/>
              </p:nvSpPr>
              <p:spPr bwMode="auto">
                <a:xfrm flipV="1">
                  <a:off x="4609"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2" name="Line 2981"/>
                <p:cNvSpPr>
                  <a:spLocks noChangeShapeType="1"/>
                </p:cNvSpPr>
                <p:nvPr/>
              </p:nvSpPr>
              <p:spPr bwMode="auto">
                <a:xfrm flipV="1">
                  <a:off x="4609"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3" name="Line 2982"/>
                <p:cNvSpPr>
                  <a:spLocks noChangeShapeType="1"/>
                </p:cNvSpPr>
                <p:nvPr/>
              </p:nvSpPr>
              <p:spPr bwMode="auto">
                <a:xfrm flipV="1">
                  <a:off x="4609"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4" name="Line 2983"/>
                <p:cNvSpPr>
                  <a:spLocks noChangeShapeType="1"/>
                </p:cNvSpPr>
                <p:nvPr/>
              </p:nvSpPr>
              <p:spPr bwMode="auto">
                <a:xfrm flipV="1">
                  <a:off x="4609"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5" name="Line 2984"/>
                <p:cNvSpPr>
                  <a:spLocks noChangeShapeType="1"/>
                </p:cNvSpPr>
                <p:nvPr/>
              </p:nvSpPr>
              <p:spPr bwMode="auto">
                <a:xfrm flipV="1">
                  <a:off x="4609"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6" name="Line 2985"/>
                <p:cNvSpPr>
                  <a:spLocks noChangeShapeType="1"/>
                </p:cNvSpPr>
                <p:nvPr/>
              </p:nvSpPr>
              <p:spPr bwMode="auto">
                <a:xfrm flipV="1">
                  <a:off x="4609"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7" name="Line 2986"/>
                <p:cNvSpPr>
                  <a:spLocks noChangeShapeType="1"/>
                </p:cNvSpPr>
                <p:nvPr/>
              </p:nvSpPr>
              <p:spPr bwMode="auto">
                <a:xfrm flipV="1">
                  <a:off x="4609"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8" name="Line 2987"/>
                <p:cNvSpPr>
                  <a:spLocks noChangeShapeType="1"/>
                </p:cNvSpPr>
                <p:nvPr/>
              </p:nvSpPr>
              <p:spPr bwMode="auto">
                <a:xfrm flipV="1">
                  <a:off x="4609"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9" name="Line 2988"/>
                <p:cNvSpPr>
                  <a:spLocks noChangeShapeType="1"/>
                </p:cNvSpPr>
                <p:nvPr/>
              </p:nvSpPr>
              <p:spPr bwMode="auto">
                <a:xfrm flipV="1">
                  <a:off x="4609"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0" name="Line 2989"/>
                <p:cNvSpPr>
                  <a:spLocks noChangeShapeType="1"/>
                </p:cNvSpPr>
                <p:nvPr/>
              </p:nvSpPr>
              <p:spPr bwMode="auto">
                <a:xfrm flipV="1">
                  <a:off x="4609"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1" name="Line 2990"/>
                <p:cNvSpPr>
                  <a:spLocks noChangeShapeType="1"/>
                </p:cNvSpPr>
                <p:nvPr/>
              </p:nvSpPr>
              <p:spPr bwMode="auto">
                <a:xfrm flipV="1">
                  <a:off x="4609"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2" name="Line 2991"/>
                <p:cNvSpPr>
                  <a:spLocks noChangeShapeType="1"/>
                </p:cNvSpPr>
                <p:nvPr/>
              </p:nvSpPr>
              <p:spPr bwMode="auto">
                <a:xfrm flipV="1">
                  <a:off x="4609"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3" name="Line 2992"/>
                <p:cNvSpPr>
                  <a:spLocks noChangeShapeType="1"/>
                </p:cNvSpPr>
                <p:nvPr/>
              </p:nvSpPr>
              <p:spPr bwMode="auto">
                <a:xfrm flipV="1">
                  <a:off x="4609"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4" name="Line 2993"/>
                <p:cNvSpPr>
                  <a:spLocks noChangeShapeType="1"/>
                </p:cNvSpPr>
                <p:nvPr/>
              </p:nvSpPr>
              <p:spPr bwMode="auto">
                <a:xfrm flipV="1">
                  <a:off x="4609"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5" name="Line 2994"/>
                <p:cNvSpPr>
                  <a:spLocks noChangeShapeType="1"/>
                </p:cNvSpPr>
                <p:nvPr/>
              </p:nvSpPr>
              <p:spPr bwMode="auto">
                <a:xfrm flipV="1">
                  <a:off x="4609"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6" name="Line 2995"/>
                <p:cNvSpPr>
                  <a:spLocks noChangeShapeType="1"/>
                </p:cNvSpPr>
                <p:nvPr/>
              </p:nvSpPr>
              <p:spPr bwMode="auto">
                <a:xfrm flipV="1">
                  <a:off x="4609"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7" name="Line 2996"/>
                <p:cNvSpPr>
                  <a:spLocks noChangeShapeType="1"/>
                </p:cNvSpPr>
                <p:nvPr/>
              </p:nvSpPr>
              <p:spPr bwMode="auto">
                <a:xfrm flipV="1">
                  <a:off x="4609"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8" name="Line 2997"/>
                <p:cNvSpPr>
                  <a:spLocks noChangeShapeType="1"/>
                </p:cNvSpPr>
                <p:nvPr/>
              </p:nvSpPr>
              <p:spPr bwMode="auto">
                <a:xfrm flipV="1">
                  <a:off x="4609"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9" name="Line 2998"/>
                <p:cNvSpPr>
                  <a:spLocks noChangeShapeType="1"/>
                </p:cNvSpPr>
                <p:nvPr/>
              </p:nvSpPr>
              <p:spPr bwMode="auto">
                <a:xfrm flipV="1">
                  <a:off x="4609"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0" name="Line 2999"/>
                <p:cNvSpPr>
                  <a:spLocks noChangeShapeType="1"/>
                </p:cNvSpPr>
                <p:nvPr/>
              </p:nvSpPr>
              <p:spPr bwMode="auto">
                <a:xfrm flipV="1">
                  <a:off x="4609"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1" name="Line 3000"/>
                <p:cNvSpPr>
                  <a:spLocks noChangeShapeType="1"/>
                </p:cNvSpPr>
                <p:nvPr/>
              </p:nvSpPr>
              <p:spPr bwMode="auto">
                <a:xfrm flipV="1">
                  <a:off x="4609"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2" name="Line 3001"/>
                <p:cNvSpPr>
                  <a:spLocks noChangeShapeType="1"/>
                </p:cNvSpPr>
                <p:nvPr/>
              </p:nvSpPr>
              <p:spPr bwMode="auto">
                <a:xfrm flipV="1">
                  <a:off x="4609"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3" name="Line 3002"/>
                <p:cNvSpPr>
                  <a:spLocks noChangeShapeType="1"/>
                </p:cNvSpPr>
                <p:nvPr/>
              </p:nvSpPr>
              <p:spPr bwMode="auto">
                <a:xfrm flipV="1">
                  <a:off x="4609"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4" name="Line 3003"/>
                <p:cNvSpPr>
                  <a:spLocks noChangeShapeType="1"/>
                </p:cNvSpPr>
                <p:nvPr/>
              </p:nvSpPr>
              <p:spPr bwMode="auto">
                <a:xfrm flipV="1">
                  <a:off x="4609"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5" name="Line 3004"/>
                <p:cNvSpPr>
                  <a:spLocks noChangeShapeType="1"/>
                </p:cNvSpPr>
                <p:nvPr/>
              </p:nvSpPr>
              <p:spPr bwMode="auto">
                <a:xfrm flipV="1">
                  <a:off x="4609"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6" name="Line 3005"/>
                <p:cNvSpPr>
                  <a:spLocks noChangeShapeType="1"/>
                </p:cNvSpPr>
                <p:nvPr/>
              </p:nvSpPr>
              <p:spPr bwMode="auto">
                <a:xfrm flipV="1">
                  <a:off x="4609"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7" name="Line 3006"/>
                <p:cNvSpPr>
                  <a:spLocks noChangeShapeType="1"/>
                </p:cNvSpPr>
                <p:nvPr/>
              </p:nvSpPr>
              <p:spPr bwMode="auto">
                <a:xfrm flipV="1">
                  <a:off x="4609"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8" name="Line 3007"/>
                <p:cNvSpPr>
                  <a:spLocks noChangeShapeType="1"/>
                </p:cNvSpPr>
                <p:nvPr/>
              </p:nvSpPr>
              <p:spPr bwMode="auto">
                <a:xfrm flipV="1">
                  <a:off x="4609"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9" name="Line 3008"/>
                <p:cNvSpPr>
                  <a:spLocks noChangeShapeType="1"/>
                </p:cNvSpPr>
                <p:nvPr/>
              </p:nvSpPr>
              <p:spPr bwMode="auto">
                <a:xfrm flipV="1">
                  <a:off x="4609"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0" name="Line 3009"/>
                <p:cNvSpPr>
                  <a:spLocks noChangeShapeType="1"/>
                </p:cNvSpPr>
                <p:nvPr/>
              </p:nvSpPr>
              <p:spPr bwMode="auto">
                <a:xfrm flipV="1">
                  <a:off x="4609"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1" name="Line 3010"/>
                <p:cNvSpPr>
                  <a:spLocks noChangeShapeType="1"/>
                </p:cNvSpPr>
                <p:nvPr/>
              </p:nvSpPr>
              <p:spPr bwMode="auto">
                <a:xfrm flipV="1">
                  <a:off x="4609"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2" name="Line 3011"/>
                <p:cNvSpPr>
                  <a:spLocks noChangeShapeType="1"/>
                </p:cNvSpPr>
                <p:nvPr/>
              </p:nvSpPr>
              <p:spPr bwMode="auto">
                <a:xfrm flipV="1">
                  <a:off x="4609"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3" name="Line 3012"/>
                <p:cNvSpPr>
                  <a:spLocks noChangeShapeType="1"/>
                </p:cNvSpPr>
                <p:nvPr/>
              </p:nvSpPr>
              <p:spPr bwMode="auto">
                <a:xfrm flipV="1">
                  <a:off x="4609"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4" name="Line 3013"/>
                <p:cNvSpPr>
                  <a:spLocks noChangeShapeType="1"/>
                </p:cNvSpPr>
                <p:nvPr/>
              </p:nvSpPr>
              <p:spPr bwMode="auto">
                <a:xfrm flipV="1">
                  <a:off x="4609"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5" name="Line 3014"/>
                <p:cNvSpPr>
                  <a:spLocks noChangeShapeType="1"/>
                </p:cNvSpPr>
                <p:nvPr/>
              </p:nvSpPr>
              <p:spPr bwMode="auto">
                <a:xfrm flipV="1">
                  <a:off x="4609"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6" name="Line 3015"/>
                <p:cNvSpPr>
                  <a:spLocks noChangeShapeType="1"/>
                </p:cNvSpPr>
                <p:nvPr/>
              </p:nvSpPr>
              <p:spPr bwMode="auto">
                <a:xfrm flipV="1">
                  <a:off x="4609"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7" name="Line 3016"/>
                <p:cNvSpPr>
                  <a:spLocks noChangeShapeType="1"/>
                </p:cNvSpPr>
                <p:nvPr/>
              </p:nvSpPr>
              <p:spPr bwMode="auto">
                <a:xfrm flipV="1">
                  <a:off x="4609"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8" name="Line 3017"/>
                <p:cNvSpPr>
                  <a:spLocks noChangeShapeType="1"/>
                </p:cNvSpPr>
                <p:nvPr/>
              </p:nvSpPr>
              <p:spPr bwMode="auto">
                <a:xfrm flipV="1">
                  <a:off x="4609"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9" name="Line 3018"/>
                <p:cNvSpPr>
                  <a:spLocks noChangeShapeType="1"/>
                </p:cNvSpPr>
                <p:nvPr/>
              </p:nvSpPr>
              <p:spPr bwMode="auto">
                <a:xfrm flipV="1">
                  <a:off x="4609"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9" name="Group 3220"/>
              <p:cNvGrpSpPr>
                <a:grpSpLocks/>
              </p:cNvGrpSpPr>
              <p:nvPr/>
            </p:nvGrpSpPr>
            <p:grpSpPr bwMode="auto">
              <a:xfrm>
                <a:off x="7316788" y="552450"/>
                <a:ext cx="323850" cy="4256088"/>
                <a:chOff x="4609" y="348"/>
                <a:chExt cx="204" cy="2681"/>
              </a:xfrm>
            </p:grpSpPr>
            <p:sp>
              <p:nvSpPr>
                <p:cNvPr id="13100" name="Line 3020"/>
                <p:cNvSpPr>
                  <a:spLocks noChangeShapeType="1"/>
                </p:cNvSpPr>
                <p:nvPr/>
              </p:nvSpPr>
              <p:spPr bwMode="auto">
                <a:xfrm flipV="1">
                  <a:off x="4609"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1" name="Line 3021"/>
                <p:cNvSpPr>
                  <a:spLocks noChangeShapeType="1"/>
                </p:cNvSpPr>
                <p:nvPr/>
              </p:nvSpPr>
              <p:spPr bwMode="auto">
                <a:xfrm flipV="1">
                  <a:off x="4609"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2" name="Line 3022"/>
                <p:cNvSpPr>
                  <a:spLocks noChangeShapeType="1"/>
                </p:cNvSpPr>
                <p:nvPr/>
              </p:nvSpPr>
              <p:spPr bwMode="auto">
                <a:xfrm flipV="1">
                  <a:off x="4609"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3" name="Line 3023"/>
                <p:cNvSpPr>
                  <a:spLocks noChangeShapeType="1"/>
                </p:cNvSpPr>
                <p:nvPr/>
              </p:nvSpPr>
              <p:spPr bwMode="auto">
                <a:xfrm flipV="1">
                  <a:off x="4609"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4" name="Line 3024"/>
                <p:cNvSpPr>
                  <a:spLocks noChangeShapeType="1"/>
                </p:cNvSpPr>
                <p:nvPr/>
              </p:nvSpPr>
              <p:spPr bwMode="auto">
                <a:xfrm flipV="1">
                  <a:off x="4609"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5" name="Line 3025"/>
                <p:cNvSpPr>
                  <a:spLocks noChangeShapeType="1"/>
                </p:cNvSpPr>
                <p:nvPr/>
              </p:nvSpPr>
              <p:spPr bwMode="auto">
                <a:xfrm flipV="1">
                  <a:off x="4609"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6" name="Line 3026"/>
                <p:cNvSpPr>
                  <a:spLocks noChangeShapeType="1"/>
                </p:cNvSpPr>
                <p:nvPr/>
              </p:nvSpPr>
              <p:spPr bwMode="auto">
                <a:xfrm flipV="1">
                  <a:off x="4609"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7" name="Line 3027"/>
                <p:cNvSpPr>
                  <a:spLocks noChangeShapeType="1"/>
                </p:cNvSpPr>
                <p:nvPr/>
              </p:nvSpPr>
              <p:spPr bwMode="auto">
                <a:xfrm flipV="1">
                  <a:off x="4609"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8" name="Line 3028"/>
                <p:cNvSpPr>
                  <a:spLocks noChangeShapeType="1"/>
                </p:cNvSpPr>
                <p:nvPr/>
              </p:nvSpPr>
              <p:spPr bwMode="auto">
                <a:xfrm flipV="1">
                  <a:off x="4609"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9" name="Line 3029"/>
                <p:cNvSpPr>
                  <a:spLocks noChangeShapeType="1"/>
                </p:cNvSpPr>
                <p:nvPr/>
              </p:nvSpPr>
              <p:spPr bwMode="auto">
                <a:xfrm flipV="1">
                  <a:off x="4609"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0" name="Line 3030"/>
                <p:cNvSpPr>
                  <a:spLocks noChangeShapeType="1"/>
                </p:cNvSpPr>
                <p:nvPr/>
              </p:nvSpPr>
              <p:spPr bwMode="auto">
                <a:xfrm flipV="1">
                  <a:off x="4609"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1" name="Line 3031"/>
                <p:cNvSpPr>
                  <a:spLocks noChangeShapeType="1"/>
                </p:cNvSpPr>
                <p:nvPr/>
              </p:nvSpPr>
              <p:spPr bwMode="auto">
                <a:xfrm flipV="1">
                  <a:off x="4609"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2" name="Line 3032"/>
                <p:cNvSpPr>
                  <a:spLocks noChangeShapeType="1"/>
                </p:cNvSpPr>
                <p:nvPr/>
              </p:nvSpPr>
              <p:spPr bwMode="auto">
                <a:xfrm flipV="1">
                  <a:off x="4609"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3" name="Line 3033"/>
                <p:cNvSpPr>
                  <a:spLocks noChangeShapeType="1"/>
                </p:cNvSpPr>
                <p:nvPr/>
              </p:nvSpPr>
              <p:spPr bwMode="auto">
                <a:xfrm flipV="1">
                  <a:off x="4609"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4" name="Line 3034"/>
                <p:cNvSpPr>
                  <a:spLocks noChangeShapeType="1"/>
                </p:cNvSpPr>
                <p:nvPr/>
              </p:nvSpPr>
              <p:spPr bwMode="auto">
                <a:xfrm flipV="1">
                  <a:off x="4609"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5" name="Line 3035"/>
                <p:cNvSpPr>
                  <a:spLocks noChangeShapeType="1"/>
                </p:cNvSpPr>
                <p:nvPr/>
              </p:nvSpPr>
              <p:spPr bwMode="auto">
                <a:xfrm flipV="1">
                  <a:off x="4609"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6" name="Line 3036"/>
                <p:cNvSpPr>
                  <a:spLocks noChangeShapeType="1"/>
                </p:cNvSpPr>
                <p:nvPr/>
              </p:nvSpPr>
              <p:spPr bwMode="auto">
                <a:xfrm flipV="1">
                  <a:off x="4813"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7" name="Line 3037"/>
                <p:cNvSpPr>
                  <a:spLocks noChangeShapeType="1"/>
                </p:cNvSpPr>
                <p:nvPr/>
              </p:nvSpPr>
              <p:spPr bwMode="auto">
                <a:xfrm flipV="1">
                  <a:off x="4813"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8" name="Line 3038"/>
                <p:cNvSpPr>
                  <a:spLocks noChangeShapeType="1"/>
                </p:cNvSpPr>
                <p:nvPr/>
              </p:nvSpPr>
              <p:spPr bwMode="auto">
                <a:xfrm flipV="1">
                  <a:off x="4813"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9" name="Line 3039"/>
                <p:cNvSpPr>
                  <a:spLocks noChangeShapeType="1"/>
                </p:cNvSpPr>
                <p:nvPr/>
              </p:nvSpPr>
              <p:spPr bwMode="auto">
                <a:xfrm flipV="1">
                  <a:off x="4813"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0" name="Line 3040"/>
                <p:cNvSpPr>
                  <a:spLocks noChangeShapeType="1"/>
                </p:cNvSpPr>
                <p:nvPr/>
              </p:nvSpPr>
              <p:spPr bwMode="auto">
                <a:xfrm flipV="1">
                  <a:off x="4813"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1" name="Line 3041"/>
                <p:cNvSpPr>
                  <a:spLocks noChangeShapeType="1"/>
                </p:cNvSpPr>
                <p:nvPr/>
              </p:nvSpPr>
              <p:spPr bwMode="auto">
                <a:xfrm flipV="1">
                  <a:off x="4813"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2" name="Line 3042"/>
                <p:cNvSpPr>
                  <a:spLocks noChangeShapeType="1"/>
                </p:cNvSpPr>
                <p:nvPr/>
              </p:nvSpPr>
              <p:spPr bwMode="auto">
                <a:xfrm flipV="1">
                  <a:off x="4813"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3" name="Line 3043"/>
                <p:cNvSpPr>
                  <a:spLocks noChangeShapeType="1"/>
                </p:cNvSpPr>
                <p:nvPr/>
              </p:nvSpPr>
              <p:spPr bwMode="auto">
                <a:xfrm flipV="1">
                  <a:off x="4813"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4" name="Line 3044"/>
                <p:cNvSpPr>
                  <a:spLocks noChangeShapeType="1"/>
                </p:cNvSpPr>
                <p:nvPr/>
              </p:nvSpPr>
              <p:spPr bwMode="auto">
                <a:xfrm flipV="1">
                  <a:off x="4813"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5" name="Line 3045"/>
                <p:cNvSpPr>
                  <a:spLocks noChangeShapeType="1"/>
                </p:cNvSpPr>
                <p:nvPr/>
              </p:nvSpPr>
              <p:spPr bwMode="auto">
                <a:xfrm flipV="1">
                  <a:off x="4813"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6" name="Line 3046"/>
                <p:cNvSpPr>
                  <a:spLocks noChangeShapeType="1"/>
                </p:cNvSpPr>
                <p:nvPr/>
              </p:nvSpPr>
              <p:spPr bwMode="auto">
                <a:xfrm flipV="1">
                  <a:off x="4813"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7" name="Line 3047"/>
                <p:cNvSpPr>
                  <a:spLocks noChangeShapeType="1"/>
                </p:cNvSpPr>
                <p:nvPr/>
              </p:nvSpPr>
              <p:spPr bwMode="auto">
                <a:xfrm flipV="1">
                  <a:off x="4813"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8" name="Line 3048"/>
                <p:cNvSpPr>
                  <a:spLocks noChangeShapeType="1"/>
                </p:cNvSpPr>
                <p:nvPr/>
              </p:nvSpPr>
              <p:spPr bwMode="auto">
                <a:xfrm flipV="1">
                  <a:off x="4813"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9" name="Line 3049"/>
                <p:cNvSpPr>
                  <a:spLocks noChangeShapeType="1"/>
                </p:cNvSpPr>
                <p:nvPr/>
              </p:nvSpPr>
              <p:spPr bwMode="auto">
                <a:xfrm flipV="1">
                  <a:off x="4813"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0" name="Line 3050"/>
                <p:cNvSpPr>
                  <a:spLocks noChangeShapeType="1"/>
                </p:cNvSpPr>
                <p:nvPr/>
              </p:nvSpPr>
              <p:spPr bwMode="auto">
                <a:xfrm flipV="1">
                  <a:off x="4813"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1" name="Line 3051"/>
                <p:cNvSpPr>
                  <a:spLocks noChangeShapeType="1"/>
                </p:cNvSpPr>
                <p:nvPr/>
              </p:nvSpPr>
              <p:spPr bwMode="auto">
                <a:xfrm flipV="1">
                  <a:off x="4813"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2" name="Line 3052"/>
                <p:cNvSpPr>
                  <a:spLocks noChangeShapeType="1"/>
                </p:cNvSpPr>
                <p:nvPr/>
              </p:nvSpPr>
              <p:spPr bwMode="auto">
                <a:xfrm flipV="1">
                  <a:off x="4813"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3" name="Line 3053"/>
                <p:cNvSpPr>
                  <a:spLocks noChangeShapeType="1"/>
                </p:cNvSpPr>
                <p:nvPr/>
              </p:nvSpPr>
              <p:spPr bwMode="auto">
                <a:xfrm flipV="1">
                  <a:off x="4813"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4" name="Line 3054"/>
                <p:cNvSpPr>
                  <a:spLocks noChangeShapeType="1"/>
                </p:cNvSpPr>
                <p:nvPr/>
              </p:nvSpPr>
              <p:spPr bwMode="auto">
                <a:xfrm flipV="1">
                  <a:off x="4813"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5" name="Line 3055"/>
                <p:cNvSpPr>
                  <a:spLocks noChangeShapeType="1"/>
                </p:cNvSpPr>
                <p:nvPr/>
              </p:nvSpPr>
              <p:spPr bwMode="auto">
                <a:xfrm flipV="1">
                  <a:off x="4813"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6" name="Line 3056"/>
                <p:cNvSpPr>
                  <a:spLocks noChangeShapeType="1"/>
                </p:cNvSpPr>
                <p:nvPr/>
              </p:nvSpPr>
              <p:spPr bwMode="auto">
                <a:xfrm flipV="1">
                  <a:off x="4813"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7" name="Line 3057"/>
                <p:cNvSpPr>
                  <a:spLocks noChangeShapeType="1"/>
                </p:cNvSpPr>
                <p:nvPr/>
              </p:nvSpPr>
              <p:spPr bwMode="auto">
                <a:xfrm flipV="1">
                  <a:off x="4813"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8" name="Line 3058"/>
                <p:cNvSpPr>
                  <a:spLocks noChangeShapeType="1"/>
                </p:cNvSpPr>
                <p:nvPr/>
              </p:nvSpPr>
              <p:spPr bwMode="auto">
                <a:xfrm flipV="1">
                  <a:off x="4813"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9" name="Line 3059"/>
                <p:cNvSpPr>
                  <a:spLocks noChangeShapeType="1"/>
                </p:cNvSpPr>
                <p:nvPr/>
              </p:nvSpPr>
              <p:spPr bwMode="auto">
                <a:xfrm flipV="1">
                  <a:off x="4813"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0" name="Line 3060"/>
                <p:cNvSpPr>
                  <a:spLocks noChangeShapeType="1"/>
                </p:cNvSpPr>
                <p:nvPr/>
              </p:nvSpPr>
              <p:spPr bwMode="auto">
                <a:xfrm flipV="1">
                  <a:off x="4813"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1" name="Line 3061"/>
                <p:cNvSpPr>
                  <a:spLocks noChangeShapeType="1"/>
                </p:cNvSpPr>
                <p:nvPr/>
              </p:nvSpPr>
              <p:spPr bwMode="auto">
                <a:xfrm flipV="1">
                  <a:off x="4813"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2" name="Line 3062"/>
                <p:cNvSpPr>
                  <a:spLocks noChangeShapeType="1"/>
                </p:cNvSpPr>
                <p:nvPr/>
              </p:nvSpPr>
              <p:spPr bwMode="auto">
                <a:xfrm flipV="1">
                  <a:off x="4813"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3" name="Line 3063"/>
                <p:cNvSpPr>
                  <a:spLocks noChangeShapeType="1"/>
                </p:cNvSpPr>
                <p:nvPr/>
              </p:nvSpPr>
              <p:spPr bwMode="auto">
                <a:xfrm flipV="1">
                  <a:off x="4813"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4" name="Line 3064"/>
                <p:cNvSpPr>
                  <a:spLocks noChangeShapeType="1"/>
                </p:cNvSpPr>
                <p:nvPr/>
              </p:nvSpPr>
              <p:spPr bwMode="auto">
                <a:xfrm flipV="1">
                  <a:off x="4813"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5" name="Line 3065"/>
                <p:cNvSpPr>
                  <a:spLocks noChangeShapeType="1"/>
                </p:cNvSpPr>
                <p:nvPr/>
              </p:nvSpPr>
              <p:spPr bwMode="auto">
                <a:xfrm flipV="1">
                  <a:off x="4813"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6" name="Line 3066"/>
                <p:cNvSpPr>
                  <a:spLocks noChangeShapeType="1"/>
                </p:cNvSpPr>
                <p:nvPr/>
              </p:nvSpPr>
              <p:spPr bwMode="auto">
                <a:xfrm flipV="1">
                  <a:off x="4813"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7" name="Line 3067"/>
                <p:cNvSpPr>
                  <a:spLocks noChangeShapeType="1"/>
                </p:cNvSpPr>
                <p:nvPr/>
              </p:nvSpPr>
              <p:spPr bwMode="auto">
                <a:xfrm flipV="1">
                  <a:off x="4813"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8" name="Line 3068"/>
                <p:cNvSpPr>
                  <a:spLocks noChangeShapeType="1"/>
                </p:cNvSpPr>
                <p:nvPr/>
              </p:nvSpPr>
              <p:spPr bwMode="auto">
                <a:xfrm flipV="1">
                  <a:off x="4813"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9" name="Line 3069"/>
                <p:cNvSpPr>
                  <a:spLocks noChangeShapeType="1"/>
                </p:cNvSpPr>
                <p:nvPr/>
              </p:nvSpPr>
              <p:spPr bwMode="auto">
                <a:xfrm flipV="1">
                  <a:off x="4813"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0" name="Line 3070"/>
                <p:cNvSpPr>
                  <a:spLocks noChangeShapeType="1"/>
                </p:cNvSpPr>
                <p:nvPr/>
              </p:nvSpPr>
              <p:spPr bwMode="auto">
                <a:xfrm flipV="1">
                  <a:off x="4813"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1" name="Line 3071"/>
                <p:cNvSpPr>
                  <a:spLocks noChangeShapeType="1"/>
                </p:cNvSpPr>
                <p:nvPr/>
              </p:nvSpPr>
              <p:spPr bwMode="auto">
                <a:xfrm flipV="1">
                  <a:off x="4813"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2" name="Line 3072"/>
                <p:cNvSpPr>
                  <a:spLocks noChangeShapeType="1"/>
                </p:cNvSpPr>
                <p:nvPr/>
              </p:nvSpPr>
              <p:spPr bwMode="auto">
                <a:xfrm flipV="1">
                  <a:off x="4813"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3" name="Line 3073"/>
                <p:cNvSpPr>
                  <a:spLocks noChangeShapeType="1"/>
                </p:cNvSpPr>
                <p:nvPr/>
              </p:nvSpPr>
              <p:spPr bwMode="auto">
                <a:xfrm flipV="1">
                  <a:off x="4813"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4" name="Line 3074"/>
                <p:cNvSpPr>
                  <a:spLocks noChangeShapeType="1"/>
                </p:cNvSpPr>
                <p:nvPr/>
              </p:nvSpPr>
              <p:spPr bwMode="auto">
                <a:xfrm flipV="1">
                  <a:off x="4813"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5" name="Line 3075"/>
                <p:cNvSpPr>
                  <a:spLocks noChangeShapeType="1"/>
                </p:cNvSpPr>
                <p:nvPr/>
              </p:nvSpPr>
              <p:spPr bwMode="auto">
                <a:xfrm flipV="1">
                  <a:off x="4813"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6" name="Line 3076"/>
                <p:cNvSpPr>
                  <a:spLocks noChangeShapeType="1"/>
                </p:cNvSpPr>
                <p:nvPr/>
              </p:nvSpPr>
              <p:spPr bwMode="auto">
                <a:xfrm flipV="1">
                  <a:off x="4813"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7" name="Line 3077"/>
                <p:cNvSpPr>
                  <a:spLocks noChangeShapeType="1"/>
                </p:cNvSpPr>
                <p:nvPr/>
              </p:nvSpPr>
              <p:spPr bwMode="auto">
                <a:xfrm flipV="1">
                  <a:off x="4813"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8" name="Line 3078"/>
                <p:cNvSpPr>
                  <a:spLocks noChangeShapeType="1"/>
                </p:cNvSpPr>
                <p:nvPr/>
              </p:nvSpPr>
              <p:spPr bwMode="auto">
                <a:xfrm flipV="1">
                  <a:off x="4813"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9" name="Line 3079"/>
                <p:cNvSpPr>
                  <a:spLocks noChangeShapeType="1"/>
                </p:cNvSpPr>
                <p:nvPr/>
              </p:nvSpPr>
              <p:spPr bwMode="auto">
                <a:xfrm flipV="1">
                  <a:off x="4813"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0" name="Line 3080"/>
                <p:cNvSpPr>
                  <a:spLocks noChangeShapeType="1"/>
                </p:cNvSpPr>
                <p:nvPr/>
              </p:nvSpPr>
              <p:spPr bwMode="auto">
                <a:xfrm flipV="1">
                  <a:off x="4813"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1" name="Line 3081"/>
                <p:cNvSpPr>
                  <a:spLocks noChangeShapeType="1"/>
                </p:cNvSpPr>
                <p:nvPr/>
              </p:nvSpPr>
              <p:spPr bwMode="auto">
                <a:xfrm flipV="1">
                  <a:off x="4813"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2" name="Line 3082"/>
                <p:cNvSpPr>
                  <a:spLocks noChangeShapeType="1"/>
                </p:cNvSpPr>
                <p:nvPr/>
              </p:nvSpPr>
              <p:spPr bwMode="auto">
                <a:xfrm flipV="1">
                  <a:off x="4813"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3" name="Line 3083"/>
                <p:cNvSpPr>
                  <a:spLocks noChangeShapeType="1"/>
                </p:cNvSpPr>
                <p:nvPr/>
              </p:nvSpPr>
              <p:spPr bwMode="auto">
                <a:xfrm flipV="1">
                  <a:off x="4813"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4" name="Line 3084"/>
                <p:cNvSpPr>
                  <a:spLocks noChangeShapeType="1"/>
                </p:cNvSpPr>
                <p:nvPr/>
              </p:nvSpPr>
              <p:spPr bwMode="auto">
                <a:xfrm flipV="1">
                  <a:off x="4813"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5" name="Line 3085"/>
                <p:cNvSpPr>
                  <a:spLocks noChangeShapeType="1"/>
                </p:cNvSpPr>
                <p:nvPr/>
              </p:nvSpPr>
              <p:spPr bwMode="auto">
                <a:xfrm flipV="1">
                  <a:off x="4813"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6" name="Line 3086"/>
                <p:cNvSpPr>
                  <a:spLocks noChangeShapeType="1"/>
                </p:cNvSpPr>
                <p:nvPr/>
              </p:nvSpPr>
              <p:spPr bwMode="auto">
                <a:xfrm flipV="1">
                  <a:off x="4813"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7" name="Line 3087"/>
                <p:cNvSpPr>
                  <a:spLocks noChangeShapeType="1"/>
                </p:cNvSpPr>
                <p:nvPr/>
              </p:nvSpPr>
              <p:spPr bwMode="auto">
                <a:xfrm flipV="1">
                  <a:off x="4813"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8" name="Line 3088"/>
                <p:cNvSpPr>
                  <a:spLocks noChangeShapeType="1"/>
                </p:cNvSpPr>
                <p:nvPr/>
              </p:nvSpPr>
              <p:spPr bwMode="auto">
                <a:xfrm flipV="1">
                  <a:off x="4813"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9" name="Line 3089"/>
                <p:cNvSpPr>
                  <a:spLocks noChangeShapeType="1"/>
                </p:cNvSpPr>
                <p:nvPr/>
              </p:nvSpPr>
              <p:spPr bwMode="auto">
                <a:xfrm flipV="1">
                  <a:off x="4813"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0" name="Line 3090"/>
                <p:cNvSpPr>
                  <a:spLocks noChangeShapeType="1"/>
                </p:cNvSpPr>
                <p:nvPr/>
              </p:nvSpPr>
              <p:spPr bwMode="auto">
                <a:xfrm flipV="1">
                  <a:off x="4813"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1" name="Line 3091"/>
                <p:cNvSpPr>
                  <a:spLocks noChangeShapeType="1"/>
                </p:cNvSpPr>
                <p:nvPr/>
              </p:nvSpPr>
              <p:spPr bwMode="auto">
                <a:xfrm flipV="1">
                  <a:off x="4813"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2" name="Line 3092"/>
                <p:cNvSpPr>
                  <a:spLocks noChangeShapeType="1"/>
                </p:cNvSpPr>
                <p:nvPr/>
              </p:nvSpPr>
              <p:spPr bwMode="auto">
                <a:xfrm flipV="1">
                  <a:off x="4813"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3" name="Line 3093"/>
                <p:cNvSpPr>
                  <a:spLocks noChangeShapeType="1"/>
                </p:cNvSpPr>
                <p:nvPr/>
              </p:nvSpPr>
              <p:spPr bwMode="auto">
                <a:xfrm flipV="1">
                  <a:off x="4813"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4" name="Line 3094"/>
                <p:cNvSpPr>
                  <a:spLocks noChangeShapeType="1"/>
                </p:cNvSpPr>
                <p:nvPr/>
              </p:nvSpPr>
              <p:spPr bwMode="auto">
                <a:xfrm flipV="1">
                  <a:off x="4813"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5" name="Line 3095"/>
                <p:cNvSpPr>
                  <a:spLocks noChangeShapeType="1"/>
                </p:cNvSpPr>
                <p:nvPr/>
              </p:nvSpPr>
              <p:spPr bwMode="auto">
                <a:xfrm flipV="1">
                  <a:off x="4813"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6" name="Line 3096"/>
                <p:cNvSpPr>
                  <a:spLocks noChangeShapeType="1"/>
                </p:cNvSpPr>
                <p:nvPr/>
              </p:nvSpPr>
              <p:spPr bwMode="auto">
                <a:xfrm flipV="1">
                  <a:off x="4813"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7" name="Line 3097"/>
                <p:cNvSpPr>
                  <a:spLocks noChangeShapeType="1"/>
                </p:cNvSpPr>
                <p:nvPr/>
              </p:nvSpPr>
              <p:spPr bwMode="auto">
                <a:xfrm flipV="1">
                  <a:off x="4813"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8" name="Line 3098"/>
                <p:cNvSpPr>
                  <a:spLocks noChangeShapeType="1"/>
                </p:cNvSpPr>
                <p:nvPr/>
              </p:nvSpPr>
              <p:spPr bwMode="auto">
                <a:xfrm flipV="1">
                  <a:off x="4813"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9" name="Line 3099"/>
                <p:cNvSpPr>
                  <a:spLocks noChangeShapeType="1"/>
                </p:cNvSpPr>
                <p:nvPr/>
              </p:nvSpPr>
              <p:spPr bwMode="auto">
                <a:xfrm flipV="1">
                  <a:off x="4813"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0" name="Line 3100"/>
                <p:cNvSpPr>
                  <a:spLocks noChangeShapeType="1"/>
                </p:cNvSpPr>
                <p:nvPr/>
              </p:nvSpPr>
              <p:spPr bwMode="auto">
                <a:xfrm flipV="1">
                  <a:off x="4813"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1" name="Line 3101"/>
                <p:cNvSpPr>
                  <a:spLocks noChangeShapeType="1"/>
                </p:cNvSpPr>
                <p:nvPr/>
              </p:nvSpPr>
              <p:spPr bwMode="auto">
                <a:xfrm flipV="1">
                  <a:off x="4813"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2" name="Line 3102"/>
                <p:cNvSpPr>
                  <a:spLocks noChangeShapeType="1"/>
                </p:cNvSpPr>
                <p:nvPr/>
              </p:nvSpPr>
              <p:spPr bwMode="auto">
                <a:xfrm flipV="1">
                  <a:off x="4813"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3" name="Line 3103"/>
                <p:cNvSpPr>
                  <a:spLocks noChangeShapeType="1"/>
                </p:cNvSpPr>
                <p:nvPr/>
              </p:nvSpPr>
              <p:spPr bwMode="auto">
                <a:xfrm flipV="1">
                  <a:off x="4813"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4" name="Line 3104"/>
                <p:cNvSpPr>
                  <a:spLocks noChangeShapeType="1"/>
                </p:cNvSpPr>
                <p:nvPr/>
              </p:nvSpPr>
              <p:spPr bwMode="auto">
                <a:xfrm flipV="1">
                  <a:off x="4813"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5" name="Line 3105"/>
                <p:cNvSpPr>
                  <a:spLocks noChangeShapeType="1"/>
                </p:cNvSpPr>
                <p:nvPr/>
              </p:nvSpPr>
              <p:spPr bwMode="auto">
                <a:xfrm flipV="1">
                  <a:off x="4813"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6" name="Line 3106"/>
                <p:cNvSpPr>
                  <a:spLocks noChangeShapeType="1"/>
                </p:cNvSpPr>
                <p:nvPr/>
              </p:nvSpPr>
              <p:spPr bwMode="auto">
                <a:xfrm flipV="1">
                  <a:off x="4813"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7" name="Line 3107"/>
                <p:cNvSpPr>
                  <a:spLocks noChangeShapeType="1"/>
                </p:cNvSpPr>
                <p:nvPr/>
              </p:nvSpPr>
              <p:spPr bwMode="auto">
                <a:xfrm flipV="1">
                  <a:off x="4813"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8" name="Line 3108"/>
                <p:cNvSpPr>
                  <a:spLocks noChangeShapeType="1"/>
                </p:cNvSpPr>
                <p:nvPr/>
              </p:nvSpPr>
              <p:spPr bwMode="auto">
                <a:xfrm flipV="1">
                  <a:off x="4813"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9" name="Line 3109"/>
                <p:cNvSpPr>
                  <a:spLocks noChangeShapeType="1"/>
                </p:cNvSpPr>
                <p:nvPr/>
              </p:nvSpPr>
              <p:spPr bwMode="auto">
                <a:xfrm flipV="1">
                  <a:off x="4813"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0" name="Line 3110"/>
                <p:cNvSpPr>
                  <a:spLocks noChangeShapeType="1"/>
                </p:cNvSpPr>
                <p:nvPr/>
              </p:nvSpPr>
              <p:spPr bwMode="auto">
                <a:xfrm flipV="1">
                  <a:off x="4813"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1" name="Line 3111"/>
                <p:cNvSpPr>
                  <a:spLocks noChangeShapeType="1"/>
                </p:cNvSpPr>
                <p:nvPr/>
              </p:nvSpPr>
              <p:spPr bwMode="auto">
                <a:xfrm flipV="1">
                  <a:off x="4813"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2" name="Line 3112"/>
                <p:cNvSpPr>
                  <a:spLocks noChangeShapeType="1"/>
                </p:cNvSpPr>
                <p:nvPr/>
              </p:nvSpPr>
              <p:spPr bwMode="auto">
                <a:xfrm flipV="1">
                  <a:off x="4813"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3" name="Line 3113"/>
                <p:cNvSpPr>
                  <a:spLocks noChangeShapeType="1"/>
                </p:cNvSpPr>
                <p:nvPr/>
              </p:nvSpPr>
              <p:spPr bwMode="auto">
                <a:xfrm flipV="1">
                  <a:off x="4813"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4" name="Line 3114"/>
                <p:cNvSpPr>
                  <a:spLocks noChangeShapeType="1"/>
                </p:cNvSpPr>
                <p:nvPr/>
              </p:nvSpPr>
              <p:spPr bwMode="auto">
                <a:xfrm flipV="1">
                  <a:off x="4813"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5" name="Line 3115"/>
                <p:cNvSpPr>
                  <a:spLocks noChangeShapeType="1"/>
                </p:cNvSpPr>
                <p:nvPr/>
              </p:nvSpPr>
              <p:spPr bwMode="auto">
                <a:xfrm flipV="1">
                  <a:off x="4813"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6" name="Line 3116"/>
                <p:cNvSpPr>
                  <a:spLocks noChangeShapeType="1"/>
                </p:cNvSpPr>
                <p:nvPr/>
              </p:nvSpPr>
              <p:spPr bwMode="auto">
                <a:xfrm flipV="1">
                  <a:off x="4813"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7" name="Line 3117"/>
                <p:cNvSpPr>
                  <a:spLocks noChangeShapeType="1"/>
                </p:cNvSpPr>
                <p:nvPr/>
              </p:nvSpPr>
              <p:spPr bwMode="auto">
                <a:xfrm flipV="1">
                  <a:off x="4813"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8" name="Line 3118"/>
                <p:cNvSpPr>
                  <a:spLocks noChangeShapeType="1"/>
                </p:cNvSpPr>
                <p:nvPr/>
              </p:nvSpPr>
              <p:spPr bwMode="auto">
                <a:xfrm flipV="1">
                  <a:off x="4813"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9" name="Line 3119"/>
                <p:cNvSpPr>
                  <a:spLocks noChangeShapeType="1"/>
                </p:cNvSpPr>
                <p:nvPr/>
              </p:nvSpPr>
              <p:spPr bwMode="auto">
                <a:xfrm flipV="1">
                  <a:off x="4813"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0" name="Line 3120"/>
                <p:cNvSpPr>
                  <a:spLocks noChangeShapeType="1"/>
                </p:cNvSpPr>
                <p:nvPr/>
              </p:nvSpPr>
              <p:spPr bwMode="auto">
                <a:xfrm flipV="1">
                  <a:off x="4813"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1" name="Line 3121"/>
                <p:cNvSpPr>
                  <a:spLocks noChangeShapeType="1"/>
                </p:cNvSpPr>
                <p:nvPr/>
              </p:nvSpPr>
              <p:spPr bwMode="auto">
                <a:xfrm flipV="1">
                  <a:off x="4813"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2" name="Line 3122"/>
                <p:cNvSpPr>
                  <a:spLocks noChangeShapeType="1"/>
                </p:cNvSpPr>
                <p:nvPr/>
              </p:nvSpPr>
              <p:spPr bwMode="auto">
                <a:xfrm flipV="1">
                  <a:off x="4813"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3" name="Line 3123"/>
                <p:cNvSpPr>
                  <a:spLocks noChangeShapeType="1"/>
                </p:cNvSpPr>
                <p:nvPr/>
              </p:nvSpPr>
              <p:spPr bwMode="auto">
                <a:xfrm flipV="1">
                  <a:off x="4813"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4" name="Line 3124"/>
                <p:cNvSpPr>
                  <a:spLocks noChangeShapeType="1"/>
                </p:cNvSpPr>
                <p:nvPr/>
              </p:nvSpPr>
              <p:spPr bwMode="auto">
                <a:xfrm flipV="1">
                  <a:off x="4813"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5" name="Line 3125"/>
                <p:cNvSpPr>
                  <a:spLocks noChangeShapeType="1"/>
                </p:cNvSpPr>
                <p:nvPr/>
              </p:nvSpPr>
              <p:spPr bwMode="auto">
                <a:xfrm flipV="1">
                  <a:off x="4813"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6" name="Line 3126"/>
                <p:cNvSpPr>
                  <a:spLocks noChangeShapeType="1"/>
                </p:cNvSpPr>
                <p:nvPr/>
              </p:nvSpPr>
              <p:spPr bwMode="auto">
                <a:xfrm flipV="1">
                  <a:off x="4813"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7" name="Line 3127"/>
                <p:cNvSpPr>
                  <a:spLocks noChangeShapeType="1"/>
                </p:cNvSpPr>
                <p:nvPr/>
              </p:nvSpPr>
              <p:spPr bwMode="auto">
                <a:xfrm flipV="1">
                  <a:off x="4813"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8" name="Line 3128"/>
                <p:cNvSpPr>
                  <a:spLocks noChangeShapeType="1"/>
                </p:cNvSpPr>
                <p:nvPr/>
              </p:nvSpPr>
              <p:spPr bwMode="auto">
                <a:xfrm flipV="1">
                  <a:off x="4813"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9" name="Line 3129"/>
                <p:cNvSpPr>
                  <a:spLocks noChangeShapeType="1"/>
                </p:cNvSpPr>
                <p:nvPr/>
              </p:nvSpPr>
              <p:spPr bwMode="auto">
                <a:xfrm flipV="1">
                  <a:off x="4813"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0" name="Line 3130"/>
                <p:cNvSpPr>
                  <a:spLocks noChangeShapeType="1"/>
                </p:cNvSpPr>
                <p:nvPr/>
              </p:nvSpPr>
              <p:spPr bwMode="auto">
                <a:xfrm flipV="1">
                  <a:off x="4813"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1" name="Line 3131"/>
                <p:cNvSpPr>
                  <a:spLocks noChangeShapeType="1"/>
                </p:cNvSpPr>
                <p:nvPr/>
              </p:nvSpPr>
              <p:spPr bwMode="auto">
                <a:xfrm flipV="1">
                  <a:off x="4813"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2" name="Line 3132"/>
                <p:cNvSpPr>
                  <a:spLocks noChangeShapeType="1"/>
                </p:cNvSpPr>
                <p:nvPr/>
              </p:nvSpPr>
              <p:spPr bwMode="auto">
                <a:xfrm flipV="1">
                  <a:off x="4813"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3" name="Line 3133"/>
                <p:cNvSpPr>
                  <a:spLocks noChangeShapeType="1"/>
                </p:cNvSpPr>
                <p:nvPr/>
              </p:nvSpPr>
              <p:spPr bwMode="auto">
                <a:xfrm flipV="1">
                  <a:off x="4813"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4" name="Line 3134"/>
                <p:cNvSpPr>
                  <a:spLocks noChangeShapeType="1"/>
                </p:cNvSpPr>
                <p:nvPr/>
              </p:nvSpPr>
              <p:spPr bwMode="auto">
                <a:xfrm flipV="1">
                  <a:off x="4813"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5" name="Line 3135"/>
                <p:cNvSpPr>
                  <a:spLocks noChangeShapeType="1"/>
                </p:cNvSpPr>
                <p:nvPr/>
              </p:nvSpPr>
              <p:spPr bwMode="auto">
                <a:xfrm flipV="1">
                  <a:off x="4813"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6" name="Line 3136"/>
                <p:cNvSpPr>
                  <a:spLocks noChangeShapeType="1"/>
                </p:cNvSpPr>
                <p:nvPr/>
              </p:nvSpPr>
              <p:spPr bwMode="auto">
                <a:xfrm flipV="1">
                  <a:off x="4813"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7" name="Line 3137"/>
                <p:cNvSpPr>
                  <a:spLocks noChangeShapeType="1"/>
                </p:cNvSpPr>
                <p:nvPr/>
              </p:nvSpPr>
              <p:spPr bwMode="auto">
                <a:xfrm flipV="1">
                  <a:off x="4813"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8" name="Line 3138"/>
                <p:cNvSpPr>
                  <a:spLocks noChangeShapeType="1"/>
                </p:cNvSpPr>
                <p:nvPr/>
              </p:nvSpPr>
              <p:spPr bwMode="auto">
                <a:xfrm flipV="1">
                  <a:off x="4813"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9" name="Line 3139"/>
                <p:cNvSpPr>
                  <a:spLocks noChangeShapeType="1"/>
                </p:cNvSpPr>
                <p:nvPr/>
              </p:nvSpPr>
              <p:spPr bwMode="auto">
                <a:xfrm flipV="1">
                  <a:off x="4813"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0" name="Line 3140"/>
                <p:cNvSpPr>
                  <a:spLocks noChangeShapeType="1"/>
                </p:cNvSpPr>
                <p:nvPr/>
              </p:nvSpPr>
              <p:spPr bwMode="auto">
                <a:xfrm flipV="1">
                  <a:off x="4813"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1" name="Line 3141"/>
                <p:cNvSpPr>
                  <a:spLocks noChangeShapeType="1"/>
                </p:cNvSpPr>
                <p:nvPr/>
              </p:nvSpPr>
              <p:spPr bwMode="auto">
                <a:xfrm flipV="1">
                  <a:off x="4813"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2" name="Line 3142"/>
                <p:cNvSpPr>
                  <a:spLocks noChangeShapeType="1"/>
                </p:cNvSpPr>
                <p:nvPr/>
              </p:nvSpPr>
              <p:spPr bwMode="auto">
                <a:xfrm flipV="1">
                  <a:off x="4813"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3" name="Line 3143"/>
                <p:cNvSpPr>
                  <a:spLocks noChangeShapeType="1"/>
                </p:cNvSpPr>
                <p:nvPr/>
              </p:nvSpPr>
              <p:spPr bwMode="auto">
                <a:xfrm flipV="1">
                  <a:off x="4813"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4" name="Line 3144"/>
                <p:cNvSpPr>
                  <a:spLocks noChangeShapeType="1"/>
                </p:cNvSpPr>
                <p:nvPr/>
              </p:nvSpPr>
              <p:spPr bwMode="auto">
                <a:xfrm flipV="1">
                  <a:off x="4813"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5" name="Line 3145"/>
                <p:cNvSpPr>
                  <a:spLocks noChangeShapeType="1"/>
                </p:cNvSpPr>
                <p:nvPr/>
              </p:nvSpPr>
              <p:spPr bwMode="auto">
                <a:xfrm flipV="1">
                  <a:off x="4813"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6" name="Line 3146"/>
                <p:cNvSpPr>
                  <a:spLocks noChangeShapeType="1"/>
                </p:cNvSpPr>
                <p:nvPr/>
              </p:nvSpPr>
              <p:spPr bwMode="auto">
                <a:xfrm flipV="1">
                  <a:off x="4813"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7" name="Line 3147"/>
                <p:cNvSpPr>
                  <a:spLocks noChangeShapeType="1"/>
                </p:cNvSpPr>
                <p:nvPr/>
              </p:nvSpPr>
              <p:spPr bwMode="auto">
                <a:xfrm flipV="1">
                  <a:off x="4813"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8" name="Line 3148"/>
                <p:cNvSpPr>
                  <a:spLocks noChangeShapeType="1"/>
                </p:cNvSpPr>
                <p:nvPr/>
              </p:nvSpPr>
              <p:spPr bwMode="auto">
                <a:xfrm flipV="1">
                  <a:off x="4813"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9" name="Line 3149"/>
                <p:cNvSpPr>
                  <a:spLocks noChangeShapeType="1"/>
                </p:cNvSpPr>
                <p:nvPr/>
              </p:nvSpPr>
              <p:spPr bwMode="auto">
                <a:xfrm flipV="1">
                  <a:off x="4813"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0" name="Line 3150"/>
                <p:cNvSpPr>
                  <a:spLocks noChangeShapeType="1"/>
                </p:cNvSpPr>
                <p:nvPr/>
              </p:nvSpPr>
              <p:spPr bwMode="auto">
                <a:xfrm flipV="1">
                  <a:off x="4813"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1" name="Line 3151"/>
                <p:cNvSpPr>
                  <a:spLocks noChangeShapeType="1"/>
                </p:cNvSpPr>
                <p:nvPr/>
              </p:nvSpPr>
              <p:spPr bwMode="auto">
                <a:xfrm flipV="1">
                  <a:off x="4813"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2" name="Line 3152"/>
                <p:cNvSpPr>
                  <a:spLocks noChangeShapeType="1"/>
                </p:cNvSpPr>
                <p:nvPr/>
              </p:nvSpPr>
              <p:spPr bwMode="auto">
                <a:xfrm flipV="1">
                  <a:off x="4813"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3" name="Line 3153"/>
                <p:cNvSpPr>
                  <a:spLocks noChangeShapeType="1"/>
                </p:cNvSpPr>
                <p:nvPr/>
              </p:nvSpPr>
              <p:spPr bwMode="auto">
                <a:xfrm flipV="1">
                  <a:off x="4813"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4" name="Line 3154"/>
                <p:cNvSpPr>
                  <a:spLocks noChangeShapeType="1"/>
                </p:cNvSpPr>
                <p:nvPr/>
              </p:nvSpPr>
              <p:spPr bwMode="auto">
                <a:xfrm flipV="1">
                  <a:off x="4813"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5" name="Line 3155"/>
                <p:cNvSpPr>
                  <a:spLocks noChangeShapeType="1"/>
                </p:cNvSpPr>
                <p:nvPr/>
              </p:nvSpPr>
              <p:spPr bwMode="auto">
                <a:xfrm flipV="1">
                  <a:off x="4813"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6" name="Line 3156"/>
                <p:cNvSpPr>
                  <a:spLocks noChangeShapeType="1"/>
                </p:cNvSpPr>
                <p:nvPr/>
              </p:nvSpPr>
              <p:spPr bwMode="auto">
                <a:xfrm flipV="1">
                  <a:off x="4813"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7" name="Line 3157"/>
                <p:cNvSpPr>
                  <a:spLocks noChangeShapeType="1"/>
                </p:cNvSpPr>
                <p:nvPr/>
              </p:nvSpPr>
              <p:spPr bwMode="auto">
                <a:xfrm flipV="1">
                  <a:off x="4813"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8" name="Line 3158"/>
                <p:cNvSpPr>
                  <a:spLocks noChangeShapeType="1"/>
                </p:cNvSpPr>
                <p:nvPr/>
              </p:nvSpPr>
              <p:spPr bwMode="auto">
                <a:xfrm flipV="1">
                  <a:off x="4813"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9" name="Line 3159"/>
                <p:cNvSpPr>
                  <a:spLocks noChangeShapeType="1"/>
                </p:cNvSpPr>
                <p:nvPr/>
              </p:nvSpPr>
              <p:spPr bwMode="auto">
                <a:xfrm flipV="1">
                  <a:off x="4813"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0" name="Line 3160"/>
                <p:cNvSpPr>
                  <a:spLocks noChangeShapeType="1"/>
                </p:cNvSpPr>
                <p:nvPr/>
              </p:nvSpPr>
              <p:spPr bwMode="auto">
                <a:xfrm flipV="1">
                  <a:off x="4813"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1" name="Line 3161"/>
                <p:cNvSpPr>
                  <a:spLocks noChangeShapeType="1"/>
                </p:cNvSpPr>
                <p:nvPr/>
              </p:nvSpPr>
              <p:spPr bwMode="auto">
                <a:xfrm flipV="1">
                  <a:off x="4813"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2" name="Line 3162"/>
                <p:cNvSpPr>
                  <a:spLocks noChangeShapeType="1"/>
                </p:cNvSpPr>
                <p:nvPr/>
              </p:nvSpPr>
              <p:spPr bwMode="auto">
                <a:xfrm flipV="1">
                  <a:off x="4813"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3" name="Line 3163"/>
                <p:cNvSpPr>
                  <a:spLocks noChangeShapeType="1"/>
                </p:cNvSpPr>
                <p:nvPr/>
              </p:nvSpPr>
              <p:spPr bwMode="auto">
                <a:xfrm flipV="1">
                  <a:off x="4813"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4" name="Line 3164"/>
                <p:cNvSpPr>
                  <a:spLocks noChangeShapeType="1"/>
                </p:cNvSpPr>
                <p:nvPr/>
              </p:nvSpPr>
              <p:spPr bwMode="auto">
                <a:xfrm flipV="1">
                  <a:off x="4813"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5" name="Line 3165"/>
                <p:cNvSpPr>
                  <a:spLocks noChangeShapeType="1"/>
                </p:cNvSpPr>
                <p:nvPr/>
              </p:nvSpPr>
              <p:spPr bwMode="auto">
                <a:xfrm flipV="1">
                  <a:off x="4813"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6" name="Line 3166"/>
                <p:cNvSpPr>
                  <a:spLocks noChangeShapeType="1"/>
                </p:cNvSpPr>
                <p:nvPr/>
              </p:nvSpPr>
              <p:spPr bwMode="auto">
                <a:xfrm flipV="1">
                  <a:off x="4813"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7" name="Line 3167"/>
                <p:cNvSpPr>
                  <a:spLocks noChangeShapeType="1"/>
                </p:cNvSpPr>
                <p:nvPr/>
              </p:nvSpPr>
              <p:spPr bwMode="auto">
                <a:xfrm flipV="1">
                  <a:off x="4813"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8" name="Line 3168"/>
                <p:cNvSpPr>
                  <a:spLocks noChangeShapeType="1"/>
                </p:cNvSpPr>
                <p:nvPr/>
              </p:nvSpPr>
              <p:spPr bwMode="auto">
                <a:xfrm flipV="1">
                  <a:off x="4813"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9" name="Line 3169"/>
                <p:cNvSpPr>
                  <a:spLocks noChangeShapeType="1"/>
                </p:cNvSpPr>
                <p:nvPr/>
              </p:nvSpPr>
              <p:spPr bwMode="auto">
                <a:xfrm flipV="1">
                  <a:off x="4813"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0" name="Line 3170"/>
                <p:cNvSpPr>
                  <a:spLocks noChangeShapeType="1"/>
                </p:cNvSpPr>
                <p:nvPr/>
              </p:nvSpPr>
              <p:spPr bwMode="auto">
                <a:xfrm flipV="1">
                  <a:off x="4813"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1" name="Line 3171"/>
                <p:cNvSpPr>
                  <a:spLocks noChangeShapeType="1"/>
                </p:cNvSpPr>
                <p:nvPr/>
              </p:nvSpPr>
              <p:spPr bwMode="auto">
                <a:xfrm flipV="1">
                  <a:off x="4813"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2" name="Line 3172"/>
                <p:cNvSpPr>
                  <a:spLocks noChangeShapeType="1"/>
                </p:cNvSpPr>
                <p:nvPr/>
              </p:nvSpPr>
              <p:spPr bwMode="auto">
                <a:xfrm flipV="1">
                  <a:off x="4813"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3" name="Line 3173"/>
                <p:cNvSpPr>
                  <a:spLocks noChangeShapeType="1"/>
                </p:cNvSpPr>
                <p:nvPr/>
              </p:nvSpPr>
              <p:spPr bwMode="auto">
                <a:xfrm flipV="1">
                  <a:off x="4813"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4" name="Line 3174"/>
                <p:cNvSpPr>
                  <a:spLocks noChangeShapeType="1"/>
                </p:cNvSpPr>
                <p:nvPr/>
              </p:nvSpPr>
              <p:spPr bwMode="auto">
                <a:xfrm flipV="1">
                  <a:off x="4813"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5" name="Line 3175"/>
                <p:cNvSpPr>
                  <a:spLocks noChangeShapeType="1"/>
                </p:cNvSpPr>
                <p:nvPr/>
              </p:nvSpPr>
              <p:spPr bwMode="auto">
                <a:xfrm flipV="1">
                  <a:off x="4813"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6" name="Line 3176"/>
                <p:cNvSpPr>
                  <a:spLocks noChangeShapeType="1"/>
                </p:cNvSpPr>
                <p:nvPr/>
              </p:nvSpPr>
              <p:spPr bwMode="auto">
                <a:xfrm flipV="1">
                  <a:off x="4813"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7" name="Line 3177"/>
                <p:cNvSpPr>
                  <a:spLocks noChangeShapeType="1"/>
                </p:cNvSpPr>
                <p:nvPr/>
              </p:nvSpPr>
              <p:spPr bwMode="auto">
                <a:xfrm flipV="1">
                  <a:off x="4813"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8" name="Line 3178"/>
                <p:cNvSpPr>
                  <a:spLocks noChangeShapeType="1"/>
                </p:cNvSpPr>
                <p:nvPr/>
              </p:nvSpPr>
              <p:spPr bwMode="auto">
                <a:xfrm flipV="1">
                  <a:off x="4813"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9" name="Line 3179"/>
                <p:cNvSpPr>
                  <a:spLocks noChangeShapeType="1"/>
                </p:cNvSpPr>
                <p:nvPr/>
              </p:nvSpPr>
              <p:spPr bwMode="auto">
                <a:xfrm flipV="1">
                  <a:off x="4813"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0" name="Line 3180"/>
                <p:cNvSpPr>
                  <a:spLocks noChangeShapeType="1"/>
                </p:cNvSpPr>
                <p:nvPr/>
              </p:nvSpPr>
              <p:spPr bwMode="auto">
                <a:xfrm flipV="1">
                  <a:off x="4813"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1" name="Line 3181"/>
                <p:cNvSpPr>
                  <a:spLocks noChangeShapeType="1"/>
                </p:cNvSpPr>
                <p:nvPr/>
              </p:nvSpPr>
              <p:spPr bwMode="auto">
                <a:xfrm flipV="1">
                  <a:off x="4813"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2" name="Line 3182"/>
                <p:cNvSpPr>
                  <a:spLocks noChangeShapeType="1"/>
                </p:cNvSpPr>
                <p:nvPr/>
              </p:nvSpPr>
              <p:spPr bwMode="auto">
                <a:xfrm flipV="1">
                  <a:off x="4813"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3" name="Line 3183"/>
                <p:cNvSpPr>
                  <a:spLocks noChangeShapeType="1"/>
                </p:cNvSpPr>
                <p:nvPr/>
              </p:nvSpPr>
              <p:spPr bwMode="auto">
                <a:xfrm flipV="1">
                  <a:off x="4813"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4" name="Line 3184"/>
                <p:cNvSpPr>
                  <a:spLocks noChangeShapeType="1"/>
                </p:cNvSpPr>
                <p:nvPr/>
              </p:nvSpPr>
              <p:spPr bwMode="auto">
                <a:xfrm flipV="1">
                  <a:off x="4813"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5" name="Line 3185"/>
                <p:cNvSpPr>
                  <a:spLocks noChangeShapeType="1"/>
                </p:cNvSpPr>
                <p:nvPr/>
              </p:nvSpPr>
              <p:spPr bwMode="auto">
                <a:xfrm flipV="1">
                  <a:off x="4813"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6" name="Line 3186"/>
                <p:cNvSpPr>
                  <a:spLocks noChangeShapeType="1"/>
                </p:cNvSpPr>
                <p:nvPr/>
              </p:nvSpPr>
              <p:spPr bwMode="auto">
                <a:xfrm flipV="1">
                  <a:off x="4813"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7" name="Line 3187"/>
                <p:cNvSpPr>
                  <a:spLocks noChangeShapeType="1"/>
                </p:cNvSpPr>
                <p:nvPr/>
              </p:nvSpPr>
              <p:spPr bwMode="auto">
                <a:xfrm flipV="1">
                  <a:off x="4813"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8" name="Line 3188"/>
                <p:cNvSpPr>
                  <a:spLocks noChangeShapeType="1"/>
                </p:cNvSpPr>
                <p:nvPr/>
              </p:nvSpPr>
              <p:spPr bwMode="auto">
                <a:xfrm flipV="1">
                  <a:off x="4813"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9" name="Line 3189"/>
                <p:cNvSpPr>
                  <a:spLocks noChangeShapeType="1"/>
                </p:cNvSpPr>
                <p:nvPr/>
              </p:nvSpPr>
              <p:spPr bwMode="auto">
                <a:xfrm flipV="1">
                  <a:off x="4813"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0" name="Line 3190"/>
                <p:cNvSpPr>
                  <a:spLocks noChangeShapeType="1"/>
                </p:cNvSpPr>
                <p:nvPr/>
              </p:nvSpPr>
              <p:spPr bwMode="auto">
                <a:xfrm flipV="1">
                  <a:off x="4813"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1" name="Line 3191"/>
                <p:cNvSpPr>
                  <a:spLocks noChangeShapeType="1"/>
                </p:cNvSpPr>
                <p:nvPr/>
              </p:nvSpPr>
              <p:spPr bwMode="auto">
                <a:xfrm flipV="1">
                  <a:off x="4813"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2" name="Line 3192"/>
                <p:cNvSpPr>
                  <a:spLocks noChangeShapeType="1"/>
                </p:cNvSpPr>
                <p:nvPr/>
              </p:nvSpPr>
              <p:spPr bwMode="auto">
                <a:xfrm flipV="1">
                  <a:off x="4813"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3" name="Line 3193"/>
                <p:cNvSpPr>
                  <a:spLocks noChangeShapeType="1"/>
                </p:cNvSpPr>
                <p:nvPr/>
              </p:nvSpPr>
              <p:spPr bwMode="auto">
                <a:xfrm flipV="1">
                  <a:off x="4813"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4" name="Line 3194"/>
                <p:cNvSpPr>
                  <a:spLocks noChangeShapeType="1"/>
                </p:cNvSpPr>
                <p:nvPr/>
              </p:nvSpPr>
              <p:spPr bwMode="auto">
                <a:xfrm flipV="1">
                  <a:off x="4813"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5" name="Line 3195"/>
                <p:cNvSpPr>
                  <a:spLocks noChangeShapeType="1"/>
                </p:cNvSpPr>
                <p:nvPr/>
              </p:nvSpPr>
              <p:spPr bwMode="auto">
                <a:xfrm flipV="1">
                  <a:off x="4813"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6" name="Line 3196"/>
                <p:cNvSpPr>
                  <a:spLocks noChangeShapeType="1"/>
                </p:cNvSpPr>
                <p:nvPr/>
              </p:nvSpPr>
              <p:spPr bwMode="auto">
                <a:xfrm flipV="1">
                  <a:off x="4813"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7" name="Line 3197"/>
                <p:cNvSpPr>
                  <a:spLocks noChangeShapeType="1"/>
                </p:cNvSpPr>
                <p:nvPr/>
              </p:nvSpPr>
              <p:spPr bwMode="auto">
                <a:xfrm flipV="1">
                  <a:off x="4813"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8" name="Line 3198"/>
                <p:cNvSpPr>
                  <a:spLocks noChangeShapeType="1"/>
                </p:cNvSpPr>
                <p:nvPr/>
              </p:nvSpPr>
              <p:spPr bwMode="auto">
                <a:xfrm flipV="1">
                  <a:off x="4813"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9" name="Line 3199"/>
                <p:cNvSpPr>
                  <a:spLocks noChangeShapeType="1"/>
                </p:cNvSpPr>
                <p:nvPr/>
              </p:nvSpPr>
              <p:spPr bwMode="auto">
                <a:xfrm flipV="1">
                  <a:off x="4813"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0" name="Line 3200"/>
                <p:cNvSpPr>
                  <a:spLocks noChangeShapeType="1"/>
                </p:cNvSpPr>
                <p:nvPr/>
              </p:nvSpPr>
              <p:spPr bwMode="auto">
                <a:xfrm flipV="1">
                  <a:off x="4813"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1" name="Line 3201"/>
                <p:cNvSpPr>
                  <a:spLocks noChangeShapeType="1"/>
                </p:cNvSpPr>
                <p:nvPr/>
              </p:nvSpPr>
              <p:spPr bwMode="auto">
                <a:xfrm flipV="1">
                  <a:off x="4813"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2" name="Line 3202"/>
                <p:cNvSpPr>
                  <a:spLocks noChangeShapeType="1"/>
                </p:cNvSpPr>
                <p:nvPr/>
              </p:nvSpPr>
              <p:spPr bwMode="auto">
                <a:xfrm flipV="1">
                  <a:off x="4813"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3" name="Line 3203"/>
                <p:cNvSpPr>
                  <a:spLocks noChangeShapeType="1"/>
                </p:cNvSpPr>
                <p:nvPr/>
              </p:nvSpPr>
              <p:spPr bwMode="auto">
                <a:xfrm flipV="1">
                  <a:off x="4813"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4" name="Line 3204"/>
                <p:cNvSpPr>
                  <a:spLocks noChangeShapeType="1"/>
                </p:cNvSpPr>
                <p:nvPr/>
              </p:nvSpPr>
              <p:spPr bwMode="auto">
                <a:xfrm flipV="1">
                  <a:off x="4813"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5" name="Line 3205"/>
                <p:cNvSpPr>
                  <a:spLocks noChangeShapeType="1"/>
                </p:cNvSpPr>
                <p:nvPr/>
              </p:nvSpPr>
              <p:spPr bwMode="auto">
                <a:xfrm flipV="1">
                  <a:off x="4813"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6" name="Line 3206"/>
                <p:cNvSpPr>
                  <a:spLocks noChangeShapeType="1"/>
                </p:cNvSpPr>
                <p:nvPr/>
              </p:nvSpPr>
              <p:spPr bwMode="auto">
                <a:xfrm flipV="1">
                  <a:off x="4813"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7" name="Line 3207"/>
                <p:cNvSpPr>
                  <a:spLocks noChangeShapeType="1"/>
                </p:cNvSpPr>
                <p:nvPr/>
              </p:nvSpPr>
              <p:spPr bwMode="auto">
                <a:xfrm flipV="1">
                  <a:off x="4813"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8" name="Line 3208"/>
                <p:cNvSpPr>
                  <a:spLocks noChangeShapeType="1"/>
                </p:cNvSpPr>
                <p:nvPr/>
              </p:nvSpPr>
              <p:spPr bwMode="auto">
                <a:xfrm flipV="1">
                  <a:off x="4813"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9" name="Line 3209"/>
                <p:cNvSpPr>
                  <a:spLocks noChangeShapeType="1"/>
                </p:cNvSpPr>
                <p:nvPr/>
              </p:nvSpPr>
              <p:spPr bwMode="auto">
                <a:xfrm flipV="1">
                  <a:off x="4813"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0" name="Line 3210"/>
                <p:cNvSpPr>
                  <a:spLocks noChangeShapeType="1"/>
                </p:cNvSpPr>
                <p:nvPr/>
              </p:nvSpPr>
              <p:spPr bwMode="auto">
                <a:xfrm flipV="1">
                  <a:off x="4813"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1" name="Line 3211"/>
                <p:cNvSpPr>
                  <a:spLocks noChangeShapeType="1"/>
                </p:cNvSpPr>
                <p:nvPr/>
              </p:nvSpPr>
              <p:spPr bwMode="auto">
                <a:xfrm flipV="1">
                  <a:off x="4813"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2" name="Line 3212"/>
                <p:cNvSpPr>
                  <a:spLocks noChangeShapeType="1"/>
                </p:cNvSpPr>
                <p:nvPr/>
              </p:nvSpPr>
              <p:spPr bwMode="auto">
                <a:xfrm flipV="1">
                  <a:off x="4813"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3" name="Line 3213"/>
                <p:cNvSpPr>
                  <a:spLocks noChangeShapeType="1"/>
                </p:cNvSpPr>
                <p:nvPr/>
              </p:nvSpPr>
              <p:spPr bwMode="auto">
                <a:xfrm flipV="1">
                  <a:off x="4813"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4" name="Line 3214"/>
                <p:cNvSpPr>
                  <a:spLocks noChangeShapeType="1"/>
                </p:cNvSpPr>
                <p:nvPr/>
              </p:nvSpPr>
              <p:spPr bwMode="auto">
                <a:xfrm flipV="1">
                  <a:off x="4813"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5" name="Line 3215"/>
                <p:cNvSpPr>
                  <a:spLocks noChangeShapeType="1"/>
                </p:cNvSpPr>
                <p:nvPr/>
              </p:nvSpPr>
              <p:spPr bwMode="auto">
                <a:xfrm flipV="1">
                  <a:off x="4813"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6" name="Line 3216"/>
                <p:cNvSpPr>
                  <a:spLocks noChangeShapeType="1"/>
                </p:cNvSpPr>
                <p:nvPr/>
              </p:nvSpPr>
              <p:spPr bwMode="auto">
                <a:xfrm flipV="1">
                  <a:off x="4813"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7" name="Line 3217"/>
                <p:cNvSpPr>
                  <a:spLocks noChangeShapeType="1"/>
                </p:cNvSpPr>
                <p:nvPr/>
              </p:nvSpPr>
              <p:spPr bwMode="auto">
                <a:xfrm flipV="1">
                  <a:off x="4813"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8" name="Line 3218"/>
                <p:cNvSpPr>
                  <a:spLocks noChangeShapeType="1"/>
                </p:cNvSpPr>
                <p:nvPr/>
              </p:nvSpPr>
              <p:spPr bwMode="auto">
                <a:xfrm flipV="1">
                  <a:off x="4813"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9" name="Line 3219"/>
                <p:cNvSpPr>
                  <a:spLocks noChangeShapeType="1"/>
                </p:cNvSpPr>
                <p:nvPr/>
              </p:nvSpPr>
              <p:spPr bwMode="auto">
                <a:xfrm flipV="1">
                  <a:off x="4813"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20" name="Group 3421"/>
              <p:cNvGrpSpPr>
                <a:grpSpLocks/>
              </p:cNvGrpSpPr>
              <p:nvPr/>
            </p:nvGrpSpPr>
            <p:grpSpPr bwMode="auto">
              <a:xfrm>
                <a:off x="7640638" y="552450"/>
                <a:ext cx="1203325" cy="4256088"/>
                <a:chOff x="4813" y="348"/>
                <a:chExt cx="758" cy="2681"/>
              </a:xfrm>
            </p:grpSpPr>
            <p:sp>
              <p:nvSpPr>
                <p:cNvPr id="12900" name="Line 3221"/>
                <p:cNvSpPr>
                  <a:spLocks noChangeShapeType="1"/>
                </p:cNvSpPr>
                <p:nvPr/>
              </p:nvSpPr>
              <p:spPr bwMode="auto">
                <a:xfrm flipV="1">
                  <a:off x="4813"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1" name="Line 3222"/>
                <p:cNvSpPr>
                  <a:spLocks noChangeShapeType="1"/>
                </p:cNvSpPr>
                <p:nvPr/>
              </p:nvSpPr>
              <p:spPr bwMode="auto">
                <a:xfrm flipV="1">
                  <a:off x="4813"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2" name="Line 3223"/>
                <p:cNvSpPr>
                  <a:spLocks noChangeShapeType="1"/>
                </p:cNvSpPr>
                <p:nvPr/>
              </p:nvSpPr>
              <p:spPr bwMode="auto">
                <a:xfrm flipV="1">
                  <a:off x="4813"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3" name="Line 3224"/>
                <p:cNvSpPr>
                  <a:spLocks noChangeShapeType="1"/>
                </p:cNvSpPr>
                <p:nvPr/>
              </p:nvSpPr>
              <p:spPr bwMode="auto">
                <a:xfrm flipV="1">
                  <a:off x="4813"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4" name="Line 3225"/>
                <p:cNvSpPr>
                  <a:spLocks noChangeShapeType="1"/>
                </p:cNvSpPr>
                <p:nvPr/>
              </p:nvSpPr>
              <p:spPr bwMode="auto">
                <a:xfrm flipV="1">
                  <a:off x="4813"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5" name="Line 3226"/>
                <p:cNvSpPr>
                  <a:spLocks noChangeShapeType="1"/>
                </p:cNvSpPr>
                <p:nvPr/>
              </p:nvSpPr>
              <p:spPr bwMode="auto">
                <a:xfrm flipV="1">
                  <a:off x="4813"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6" name="Line 3227"/>
                <p:cNvSpPr>
                  <a:spLocks noChangeShapeType="1"/>
                </p:cNvSpPr>
                <p:nvPr/>
              </p:nvSpPr>
              <p:spPr bwMode="auto">
                <a:xfrm flipV="1">
                  <a:off x="4813"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7" name="Line 3228"/>
                <p:cNvSpPr>
                  <a:spLocks noChangeShapeType="1"/>
                </p:cNvSpPr>
                <p:nvPr/>
              </p:nvSpPr>
              <p:spPr bwMode="auto">
                <a:xfrm flipV="1">
                  <a:off x="4813"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8" name="Line 3229"/>
                <p:cNvSpPr>
                  <a:spLocks noChangeShapeType="1"/>
                </p:cNvSpPr>
                <p:nvPr/>
              </p:nvSpPr>
              <p:spPr bwMode="auto">
                <a:xfrm flipV="1">
                  <a:off x="4813"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9" name="Line 3230"/>
                <p:cNvSpPr>
                  <a:spLocks noChangeShapeType="1"/>
                </p:cNvSpPr>
                <p:nvPr/>
              </p:nvSpPr>
              <p:spPr bwMode="auto">
                <a:xfrm flipV="1">
                  <a:off x="4813"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0" name="Line 3231"/>
                <p:cNvSpPr>
                  <a:spLocks noChangeShapeType="1"/>
                </p:cNvSpPr>
                <p:nvPr/>
              </p:nvSpPr>
              <p:spPr bwMode="auto">
                <a:xfrm flipV="1">
                  <a:off x="4813"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1" name="Line 3232"/>
                <p:cNvSpPr>
                  <a:spLocks noChangeShapeType="1"/>
                </p:cNvSpPr>
                <p:nvPr/>
              </p:nvSpPr>
              <p:spPr bwMode="auto">
                <a:xfrm flipV="1">
                  <a:off x="4813"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2" name="Line 3233"/>
                <p:cNvSpPr>
                  <a:spLocks noChangeShapeType="1"/>
                </p:cNvSpPr>
                <p:nvPr/>
              </p:nvSpPr>
              <p:spPr bwMode="auto">
                <a:xfrm flipV="1">
                  <a:off x="4813"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3" name="Line 3234"/>
                <p:cNvSpPr>
                  <a:spLocks noChangeShapeType="1"/>
                </p:cNvSpPr>
                <p:nvPr/>
              </p:nvSpPr>
              <p:spPr bwMode="auto">
                <a:xfrm flipV="1">
                  <a:off x="4813"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4" name="Line 3235"/>
                <p:cNvSpPr>
                  <a:spLocks noChangeShapeType="1"/>
                </p:cNvSpPr>
                <p:nvPr/>
              </p:nvSpPr>
              <p:spPr bwMode="auto">
                <a:xfrm flipV="1">
                  <a:off x="4813"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5" name="Line 3236"/>
                <p:cNvSpPr>
                  <a:spLocks noChangeShapeType="1"/>
                </p:cNvSpPr>
                <p:nvPr/>
              </p:nvSpPr>
              <p:spPr bwMode="auto">
                <a:xfrm flipV="1">
                  <a:off x="4813"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6" name="Line 3237"/>
                <p:cNvSpPr>
                  <a:spLocks noChangeShapeType="1"/>
                </p:cNvSpPr>
                <p:nvPr/>
              </p:nvSpPr>
              <p:spPr bwMode="auto">
                <a:xfrm flipV="1">
                  <a:off x="4813"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7" name="Line 3238"/>
                <p:cNvSpPr>
                  <a:spLocks noChangeShapeType="1"/>
                </p:cNvSpPr>
                <p:nvPr/>
              </p:nvSpPr>
              <p:spPr bwMode="auto">
                <a:xfrm flipV="1">
                  <a:off x="4813"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8" name="Line 3239"/>
                <p:cNvSpPr>
                  <a:spLocks noChangeShapeType="1"/>
                </p:cNvSpPr>
                <p:nvPr/>
              </p:nvSpPr>
              <p:spPr bwMode="auto">
                <a:xfrm flipV="1">
                  <a:off x="4813"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9" name="Line 3240"/>
                <p:cNvSpPr>
                  <a:spLocks noChangeShapeType="1"/>
                </p:cNvSpPr>
                <p:nvPr/>
              </p:nvSpPr>
              <p:spPr bwMode="auto">
                <a:xfrm flipV="1">
                  <a:off x="4813"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0" name="Line 3241"/>
                <p:cNvSpPr>
                  <a:spLocks noChangeShapeType="1"/>
                </p:cNvSpPr>
                <p:nvPr/>
              </p:nvSpPr>
              <p:spPr bwMode="auto">
                <a:xfrm flipV="1">
                  <a:off x="4813"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1" name="Line 3242"/>
                <p:cNvSpPr>
                  <a:spLocks noChangeShapeType="1"/>
                </p:cNvSpPr>
                <p:nvPr/>
              </p:nvSpPr>
              <p:spPr bwMode="auto">
                <a:xfrm flipV="1">
                  <a:off x="4813"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2" name="Line 3243"/>
                <p:cNvSpPr>
                  <a:spLocks noChangeShapeType="1"/>
                </p:cNvSpPr>
                <p:nvPr/>
              </p:nvSpPr>
              <p:spPr bwMode="auto">
                <a:xfrm flipV="1">
                  <a:off x="4813"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3" name="Line 3244"/>
                <p:cNvSpPr>
                  <a:spLocks noChangeShapeType="1"/>
                </p:cNvSpPr>
                <p:nvPr/>
              </p:nvSpPr>
              <p:spPr bwMode="auto">
                <a:xfrm flipV="1">
                  <a:off x="4813"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4" name="Line 3245"/>
                <p:cNvSpPr>
                  <a:spLocks noChangeShapeType="1"/>
                </p:cNvSpPr>
                <p:nvPr/>
              </p:nvSpPr>
              <p:spPr bwMode="auto">
                <a:xfrm flipV="1">
                  <a:off x="4813"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5" name="Line 3246"/>
                <p:cNvSpPr>
                  <a:spLocks noChangeShapeType="1"/>
                </p:cNvSpPr>
                <p:nvPr/>
              </p:nvSpPr>
              <p:spPr bwMode="auto">
                <a:xfrm flipV="1">
                  <a:off x="4813"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6" name="Line 3247"/>
                <p:cNvSpPr>
                  <a:spLocks noChangeShapeType="1"/>
                </p:cNvSpPr>
                <p:nvPr/>
              </p:nvSpPr>
              <p:spPr bwMode="auto">
                <a:xfrm flipV="1">
                  <a:off x="4813"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7" name="Line 3248"/>
                <p:cNvSpPr>
                  <a:spLocks noChangeShapeType="1"/>
                </p:cNvSpPr>
                <p:nvPr/>
              </p:nvSpPr>
              <p:spPr bwMode="auto">
                <a:xfrm flipV="1">
                  <a:off x="4813"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8" name="Line 3249"/>
                <p:cNvSpPr>
                  <a:spLocks noChangeShapeType="1"/>
                </p:cNvSpPr>
                <p:nvPr/>
              </p:nvSpPr>
              <p:spPr bwMode="auto">
                <a:xfrm flipV="1">
                  <a:off x="4813"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9" name="Line 3250"/>
                <p:cNvSpPr>
                  <a:spLocks noChangeShapeType="1"/>
                </p:cNvSpPr>
                <p:nvPr/>
              </p:nvSpPr>
              <p:spPr bwMode="auto">
                <a:xfrm flipV="1">
                  <a:off x="4813"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0" name="Line 3251"/>
                <p:cNvSpPr>
                  <a:spLocks noChangeShapeType="1"/>
                </p:cNvSpPr>
                <p:nvPr/>
              </p:nvSpPr>
              <p:spPr bwMode="auto">
                <a:xfrm flipV="1">
                  <a:off x="4813"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1" name="Line 3252"/>
                <p:cNvSpPr>
                  <a:spLocks noChangeShapeType="1"/>
                </p:cNvSpPr>
                <p:nvPr/>
              </p:nvSpPr>
              <p:spPr bwMode="auto">
                <a:xfrm flipV="1">
                  <a:off x="4813"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2" name="Line 3253"/>
                <p:cNvSpPr>
                  <a:spLocks noChangeShapeType="1"/>
                </p:cNvSpPr>
                <p:nvPr/>
              </p:nvSpPr>
              <p:spPr bwMode="auto">
                <a:xfrm flipV="1">
                  <a:off x="4813"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3" name="Line 3254"/>
                <p:cNvSpPr>
                  <a:spLocks noChangeShapeType="1"/>
                </p:cNvSpPr>
                <p:nvPr/>
              </p:nvSpPr>
              <p:spPr bwMode="auto">
                <a:xfrm flipV="1">
                  <a:off x="4813"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4" name="Line 3255"/>
                <p:cNvSpPr>
                  <a:spLocks noChangeShapeType="1"/>
                </p:cNvSpPr>
                <p:nvPr/>
              </p:nvSpPr>
              <p:spPr bwMode="auto">
                <a:xfrm flipV="1">
                  <a:off x="4813"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5" name="Line 3256"/>
                <p:cNvSpPr>
                  <a:spLocks noChangeShapeType="1"/>
                </p:cNvSpPr>
                <p:nvPr/>
              </p:nvSpPr>
              <p:spPr bwMode="auto">
                <a:xfrm flipV="1">
                  <a:off x="4813"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6" name="Line 3257"/>
                <p:cNvSpPr>
                  <a:spLocks noChangeShapeType="1"/>
                </p:cNvSpPr>
                <p:nvPr/>
              </p:nvSpPr>
              <p:spPr bwMode="auto">
                <a:xfrm flipV="1">
                  <a:off x="4813"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7" name="Line 3258"/>
                <p:cNvSpPr>
                  <a:spLocks noChangeShapeType="1"/>
                </p:cNvSpPr>
                <p:nvPr/>
              </p:nvSpPr>
              <p:spPr bwMode="auto">
                <a:xfrm flipV="1">
                  <a:off x="4813"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8" name="Line 3259"/>
                <p:cNvSpPr>
                  <a:spLocks noChangeShapeType="1"/>
                </p:cNvSpPr>
                <p:nvPr/>
              </p:nvSpPr>
              <p:spPr bwMode="auto">
                <a:xfrm flipV="1">
                  <a:off x="4813"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9" name="Line 3260"/>
                <p:cNvSpPr>
                  <a:spLocks noChangeShapeType="1"/>
                </p:cNvSpPr>
                <p:nvPr/>
              </p:nvSpPr>
              <p:spPr bwMode="auto">
                <a:xfrm flipV="1">
                  <a:off x="4813"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0" name="Line 3261"/>
                <p:cNvSpPr>
                  <a:spLocks noChangeShapeType="1"/>
                </p:cNvSpPr>
                <p:nvPr/>
              </p:nvSpPr>
              <p:spPr bwMode="auto">
                <a:xfrm flipV="1">
                  <a:off x="4813"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1" name="Line 3262"/>
                <p:cNvSpPr>
                  <a:spLocks noChangeShapeType="1"/>
                </p:cNvSpPr>
                <p:nvPr/>
              </p:nvSpPr>
              <p:spPr bwMode="auto">
                <a:xfrm flipV="1">
                  <a:off x="4813"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2" name="Line 3263"/>
                <p:cNvSpPr>
                  <a:spLocks noChangeShapeType="1"/>
                </p:cNvSpPr>
                <p:nvPr/>
              </p:nvSpPr>
              <p:spPr bwMode="auto">
                <a:xfrm flipV="1">
                  <a:off x="4813"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3" name="Line 3264"/>
                <p:cNvSpPr>
                  <a:spLocks noChangeShapeType="1"/>
                </p:cNvSpPr>
                <p:nvPr/>
              </p:nvSpPr>
              <p:spPr bwMode="auto">
                <a:xfrm flipV="1">
                  <a:off x="4813"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4" name="Line 3265"/>
                <p:cNvSpPr>
                  <a:spLocks noChangeShapeType="1"/>
                </p:cNvSpPr>
                <p:nvPr/>
              </p:nvSpPr>
              <p:spPr bwMode="auto">
                <a:xfrm flipV="1">
                  <a:off x="4813"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5" name="Line 3266"/>
                <p:cNvSpPr>
                  <a:spLocks noChangeShapeType="1"/>
                </p:cNvSpPr>
                <p:nvPr/>
              </p:nvSpPr>
              <p:spPr bwMode="auto">
                <a:xfrm flipV="1">
                  <a:off x="4813"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6" name="Line 3267"/>
                <p:cNvSpPr>
                  <a:spLocks noChangeShapeType="1"/>
                </p:cNvSpPr>
                <p:nvPr/>
              </p:nvSpPr>
              <p:spPr bwMode="auto">
                <a:xfrm flipV="1">
                  <a:off x="4813"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7" name="Line 3268"/>
                <p:cNvSpPr>
                  <a:spLocks noChangeShapeType="1"/>
                </p:cNvSpPr>
                <p:nvPr/>
              </p:nvSpPr>
              <p:spPr bwMode="auto">
                <a:xfrm flipV="1">
                  <a:off x="4813"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8" name="Line 3269"/>
                <p:cNvSpPr>
                  <a:spLocks noChangeShapeType="1"/>
                </p:cNvSpPr>
                <p:nvPr/>
              </p:nvSpPr>
              <p:spPr bwMode="auto">
                <a:xfrm flipV="1">
                  <a:off x="4813"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9" name="Line 3270"/>
                <p:cNvSpPr>
                  <a:spLocks noChangeShapeType="1"/>
                </p:cNvSpPr>
                <p:nvPr/>
              </p:nvSpPr>
              <p:spPr bwMode="auto">
                <a:xfrm flipV="1">
                  <a:off x="4813"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0" name="Line 3271"/>
                <p:cNvSpPr>
                  <a:spLocks noChangeShapeType="1"/>
                </p:cNvSpPr>
                <p:nvPr/>
              </p:nvSpPr>
              <p:spPr bwMode="auto">
                <a:xfrm flipV="1">
                  <a:off x="4813"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1" name="Line 3272"/>
                <p:cNvSpPr>
                  <a:spLocks noChangeShapeType="1"/>
                </p:cNvSpPr>
                <p:nvPr/>
              </p:nvSpPr>
              <p:spPr bwMode="auto">
                <a:xfrm flipV="1">
                  <a:off x="4813"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2" name="Line 3273"/>
                <p:cNvSpPr>
                  <a:spLocks noChangeShapeType="1"/>
                </p:cNvSpPr>
                <p:nvPr/>
              </p:nvSpPr>
              <p:spPr bwMode="auto">
                <a:xfrm flipV="1">
                  <a:off x="4813"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3" name="Line 3274"/>
                <p:cNvSpPr>
                  <a:spLocks noChangeShapeType="1"/>
                </p:cNvSpPr>
                <p:nvPr/>
              </p:nvSpPr>
              <p:spPr bwMode="auto">
                <a:xfrm flipV="1">
                  <a:off x="4813"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4" name="Line 3275"/>
                <p:cNvSpPr>
                  <a:spLocks noChangeShapeType="1"/>
                </p:cNvSpPr>
                <p:nvPr/>
              </p:nvSpPr>
              <p:spPr bwMode="auto">
                <a:xfrm flipV="1">
                  <a:off x="4813"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5" name="Line 3276"/>
                <p:cNvSpPr>
                  <a:spLocks noChangeShapeType="1"/>
                </p:cNvSpPr>
                <p:nvPr/>
              </p:nvSpPr>
              <p:spPr bwMode="auto">
                <a:xfrm flipV="1">
                  <a:off x="4813"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6" name="Line 3277"/>
                <p:cNvSpPr>
                  <a:spLocks noChangeShapeType="1"/>
                </p:cNvSpPr>
                <p:nvPr/>
              </p:nvSpPr>
              <p:spPr bwMode="auto">
                <a:xfrm flipV="1">
                  <a:off x="4813"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7" name="Line 3278"/>
                <p:cNvSpPr>
                  <a:spLocks noChangeShapeType="1"/>
                </p:cNvSpPr>
                <p:nvPr/>
              </p:nvSpPr>
              <p:spPr bwMode="auto">
                <a:xfrm flipV="1">
                  <a:off x="4813"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8" name="Line 3279"/>
                <p:cNvSpPr>
                  <a:spLocks noChangeShapeType="1"/>
                </p:cNvSpPr>
                <p:nvPr/>
              </p:nvSpPr>
              <p:spPr bwMode="auto">
                <a:xfrm flipV="1">
                  <a:off x="4813"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9" name="Line 3280"/>
                <p:cNvSpPr>
                  <a:spLocks noChangeShapeType="1"/>
                </p:cNvSpPr>
                <p:nvPr/>
              </p:nvSpPr>
              <p:spPr bwMode="auto">
                <a:xfrm flipV="1">
                  <a:off x="4813"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0" name="Line 3281"/>
                <p:cNvSpPr>
                  <a:spLocks noChangeShapeType="1"/>
                </p:cNvSpPr>
                <p:nvPr/>
              </p:nvSpPr>
              <p:spPr bwMode="auto">
                <a:xfrm flipV="1">
                  <a:off x="4813"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1" name="Line 3282"/>
                <p:cNvSpPr>
                  <a:spLocks noChangeShapeType="1"/>
                </p:cNvSpPr>
                <p:nvPr/>
              </p:nvSpPr>
              <p:spPr bwMode="auto">
                <a:xfrm flipV="1">
                  <a:off x="4813"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2" name="Line 3283"/>
                <p:cNvSpPr>
                  <a:spLocks noChangeShapeType="1"/>
                </p:cNvSpPr>
                <p:nvPr/>
              </p:nvSpPr>
              <p:spPr bwMode="auto">
                <a:xfrm flipV="1">
                  <a:off x="4813"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3" name="Line 3284"/>
                <p:cNvSpPr>
                  <a:spLocks noChangeShapeType="1"/>
                </p:cNvSpPr>
                <p:nvPr/>
              </p:nvSpPr>
              <p:spPr bwMode="auto">
                <a:xfrm flipV="1">
                  <a:off x="4813"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4" name="Line 3285"/>
                <p:cNvSpPr>
                  <a:spLocks noChangeShapeType="1"/>
                </p:cNvSpPr>
                <p:nvPr/>
              </p:nvSpPr>
              <p:spPr bwMode="auto">
                <a:xfrm flipV="1">
                  <a:off x="4813"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5" name="Line 3286"/>
                <p:cNvSpPr>
                  <a:spLocks noChangeShapeType="1"/>
                </p:cNvSpPr>
                <p:nvPr/>
              </p:nvSpPr>
              <p:spPr bwMode="auto">
                <a:xfrm flipV="1">
                  <a:off x="4813"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6" name="Line 3287"/>
                <p:cNvSpPr>
                  <a:spLocks noChangeShapeType="1"/>
                </p:cNvSpPr>
                <p:nvPr/>
              </p:nvSpPr>
              <p:spPr bwMode="auto">
                <a:xfrm flipV="1">
                  <a:off x="4813"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7" name="Line 3288"/>
                <p:cNvSpPr>
                  <a:spLocks noChangeShapeType="1"/>
                </p:cNvSpPr>
                <p:nvPr/>
              </p:nvSpPr>
              <p:spPr bwMode="auto">
                <a:xfrm flipV="1">
                  <a:off x="4813"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8" name="Line 3289"/>
                <p:cNvSpPr>
                  <a:spLocks noChangeShapeType="1"/>
                </p:cNvSpPr>
                <p:nvPr/>
              </p:nvSpPr>
              <p:spPr bwMode="auto">
                <a:xfrm flipV="1">
                  <a:off x="4813"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9" name="Line 3290"/>
                <p:cNvSpPr>
                  <a:spLocks noChangeShapeType="1"/>
                </p:cNvSpPr>
                <p:nvPr/>
              </p:nvSpPr>
              <p:spPr bwMode="auto">
                <a:xfrm flipV="1">
                  <a:off x="4813"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0" name="Line 3291"/>
                <p:cNvSpPr>
                  <a:spLocks noChangeShapeType="1"/>
                </p:cNvSpPr>
                <p:nvPr/>
              </p:nvSpPr>
              <p:spPr bwMode="auto">
                <a:xfrm flipV="1">
                  <a:off x="4813"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1" name="Line 3292"/>
                <p:cNvSpPr>
                  <a:spLocks noChangeShapeType="1"/>
                </p:cNvSpPr>
                <p:nvPr/>
              </p:nvSpPr>
              <p:spPr bwMode="auto">
                <a:xfrm flipV="1">
                  <a:off x="4813"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2" name="Line 3293"/>
                <p:cNvSpPr>
                  <a:spLocks noChangeShapeType="1"/>
                </p:cNvSpPr>
                <p:nvPr/>
              </p:nvSpPr>
              <p:spPr bwMode="auto">
                <a:xfrm flipV="1">
                  <a:off x="4813"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3" name="Line 3294"/>
                <p:cNvSpPr>
                  <a:spLocks noChangeShapeType="1"/>
                </p:cNvSpPr>
                <p:nvPr/>
              </p:nvSpPr>
              <p:spPr bwMode="auto">
                <a:xfrm flipV="1">
                  <a:off x="4813"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4" name="Line 3295"/>
                <p:cNvSpPr>
                  <a:spLocks noChangeShapeType="1"/>
                </p:cNvSpPr>
                <p:nvPr/>
              </p:nvSpPr>
              <p:spPr bwMode="auto">
                <a:xfrm flipV="1">
                  <a:off x="4813"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5" name="Line 3296"/>
                <p:cNvSpPr>
                  <a:spLocks noChangeShapeType="1"/>
                </p:cNvSpPr>
                <p:nvPr/>
              </p:nvSpPr>
              <p:spPr bwMode="auto">
                <a:xfrm flipV="1">
                  <a:off x="4813"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6" name="Line 3297"/>
                <p:cNvSpPr>
                  <a:spLocks noChangeShapeType="1"/>
                </p:cNvSpPr>
                <p:nvPr/>
              </p:nvSpPr>
              <p:spPr bwMode="auto">
                <a:xfrm flipV="1">
                  <a:off x="4813"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7" name="Line 3298"/>
                <p:cNvSpPr>
                  <a:spLocks noChangeShapeType="1"/>
                </p:cNvSpPr>
                <p:nvPr/>
              </p:nvSpPr>
              <p:spPr bwMode="auto">
                <a:xfrm flipV="1">
                  <a:off x="4813"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8" name="Line 3299"/>
                <p:cNvSpPr>
                  <a:spLocks noChangeShapeType="1"/>
                </p:cNvSpPr>
                <p:nvPr/>
              </p:nvSpPr>
              <p:spPr bwMode="auto">
                <a:xfrm flipV="1">
                  <a:off x="4813"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9" name="Line 3300"/>
                <p:cNvSpPr>
                  <a:spLocks noChangeShapeType="1"/>
                </p:cNvSpPr>
                <p:nvPr/>
              </p:nvSpPr>
              <p:spPr bwMode="auto">
                <a:xfrm flipV="1">
                  <a:off x="4813"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0" name="Line 3301"/>
                <p:cNvSpPr>
                  <a:spLocks noChangeShapeType="1"/>
                </p:cNvSpPr>
                <p:nvPr/>
              </p:nvSpPr>
              <p:spPr bwMode="auto">
                <a:xfrm flipV="1">
                  <a:off x="4813"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1" name="Line 3302"/>
                <p:cNvSpPr>
                  <a:spLocks noChangeShapeType="1"/>
                </p:cNvSpPr>
                <p:nvPr/>
              </p:nvSpPr>
              <p:spPr bwMode="auto">
                <a:xfrm flipV="1">
                  <a:off x="4813"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2" name="Line 3303"/>
                <p:cNvSpPr>
                  <a:spLocks noChangeShapeType="1"/>
                </p:cNvSpPr>
                <p:nvPr/>
              </p:nvSpPr>
              <p:spPr bwMode="auto">
                <a:xfrm flipV="1">
                  <a:off x="4813"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3" name="Line 3304"/>
                <p:cNvSpPr>
                  <a:spLocks noChangeShapeType="1"/>
                </p:cNvSpPr>
                <p:nvPr/>
              </p:nvSpPr>
              <p:spPr bwMode="auto">
                <a:xfrm flipV="1">
                  <a:off x="4813"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4" name="Line 3305"/>
                <p:cNvSpPr>
                  <a:spLocks noChangeShapeType="1"/>
                </p:cNvSpPr>
                <p:nvPr/>
              </p:nvSpPr>
              <p:spPr bwMode="auto">
                <a:xfrm flipV="1">
                  <a:off x="4813"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5" name="Line 3306"/>
                <p:cNvSpPr>
                  <a:spLocks noChangeShapeType="1"/>
                </p:cNvSpPr>
                <p:nvPr/>
              </p:nvSpPr>
              <p:spPr bwMode="auto">
                <a:xfrm flipV="1">
                  <a:off x="4813"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6" name="Line 3307"/>
                <p:cNvSpPr>
                  <a:spLocks noChangeShapeType="1"/>
                </p:cNvSpPr>
                <p:nvPr/>
              </p:nvSpPr>
              <p:spPr bwMode="auto">
                <a:xfrm flipV="1">
                  <a:off x="4813"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7" name="Line 3308"/>
                <p:cNvSpPr>
                  <a:spLocks noChangeShapeType="1"/>
                </p:cNvSpPr>
                <p:nvPr/>
              </p:nvSpPr>
              <p:spPr bwMode="auto">
                <a:xfrm flipV="1">
                  <a:off x="4813"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8" name="Line 3309"/>
                <p:cNvSpPr>
                  <a:spLocks noChangeShapeType="1"/>
                </p:cNvSpPr>
                <p:nvPr/>
              </p:nvSpPr>
              <p:spPr bwMode="auto">
                <a:xfrm flipV="1">
                  <a:off x="4813"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9" name="Line 3310"/>
                <p:cNvSpPr>
                  <a:spLocks noChangeShapeType="1"/>
                </p:cNvSpPr>
                <p:nvPr/>
              </p:nvSpPr>
              <p:spPr bwMode="auto">
                <a:xfrm flipV="1">
                  <a:off x="4813"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0" name="Line 3311"/>
                <p:cNvSpPr>
                  <a:spLocks noChangeShapeType="1"/>
                </p:cNvSpPr>
                <p:nvPr/>
              </p:nvSpPr>
              <p:spPr bwMode="auto">
                <a:xfrm flipV="1">
                  <a:off x="4813"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1" name="Line 3312"/>
                <p:cNvSpPr>
                  <a:spLocks noChangeShapeType="1"/>
                </p:cNvSpPr>
                <p:nvPr/>
              </p:nvSpPr>
              <p:spPr bwMode="auto">
                <a:xfrm flipV="1">
                  <a:off x="4813"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2" name="Line 3313"/>
                <p:cNvSpPr>
                  <a:spLocks noChangeShapeType="1"/>
                </p:cNvSpPr>
                <p:nvPr/>
              </p:nvSpPr>
              <p:spPr bwMode="auto">
                <a:xfrm flipV="1">
                  <a:off x="4813"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3" name="Line 3314"/>
                <p:cNvSpPr>
                  <a:spLocks noChangeShapeType="1"/>
                </p:cNvSpPr>
                <p:nvPr/>
              </p:nvSpPr>
              <p:spPr bwMode="auto">
                <a:xfrm flipV="1">
                  <a:off x="4813"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4" name="Line 3315"/>
                <p:cNvSpPr>
                  <a:spLocks noChangeShapeType="1"/>
                </p:cNvSpPr>
                <p:nvPr/>
              </p:nvSpPr>
              <p:spPr bwMode="auto">
                <a:xfrm flipV="1">
                  <a:off x="4813"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5" name="Line 3316"/>
                <p:cNvSpPr>
                  <a:spLocks noChangeShapeType="1"/>
                </p:cNvSpPr>
                <p:nvPr/>
              </p:nvSpPr>
              <p:spPr bwMode="auto">
                <a:xfrm flipV="1">
                  <a:off x="4813"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6" name="Line 3317"/>
                <p:cNvSpPr>
                  <a:spLocks noChangeShapeType="1"/>
                </p:cNvSpPr>
                <p:nvPr/>
              </p:nvSpPr>
              <p:spPr bwMode="auto">
                <a:xfrm flipV="1">
                  <a:off x="4813"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7" name="Line 3318"/>
                <p:cNvSpPr>
                  <a:spLocks noChangeShapeType="1"/>
                </p:cNvSpPr>
                <p:nvPr/>
              </p:nvSpPr>
              <p:spPr bwMode="auto">
                <a:xfrm flipV="1">
                  <a:off x="4813"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8" name="Line 3319"/>
                <p:cNvSpPr>
                  <a:spLocks noChangeShapeType="1"/>
                </p:cNvSpPr>
                <p:nvPr/>
              </p:nvSpPr>
              <p:spPr bwMode="auto">
                <a:xfrm flipV="1">
                  <a:off x="4813"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9" name="Line 3320"/>
                <p:cNvSpPr>
                  <a:spLocks noChangeShapeType="1"/>
                </p:cNvSpPr>
                <p:nvPr/>
              </p:nvSpPr>
              <p:spPr bwMode="auto">
                <a:xfrm flipV="1">
                  <a:off x="4813"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0" name="Line 3321"/>
                <p:cNvSpPr>
                  <a:spLocks noChangeShapeType="1"/>
                </p:cNvSpPr>
                <p:nvPr/>
              </p:nvSpPr>
              <p:spPr bwMode="auto">
                <a:xfrm flipV="1">
                  <a:off x="4813"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1" name="Line 3322"/>
                <p:cNvSpPr>
                  <a:spLocks noChangeShapeType="1"/>
                </p:cNvSpPr>
                <p:nvPr/>
              </p:nvSpPr>
              <p:spPr bwMode="auto">
                <a:xfrm flipV="1">
                  <a:off x="4813"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2" name="Line 3323"/>
                <p:cNvSpPr>
                  <a:spLocks noChangeShapeType="1"/>
                </p:cNvSpPr>
                <p:nvPr/>
              </p:nvSpPr>
              <p:spPr bwMode="auto">
                <a:xfrm flipV="1">
                  <a:off x="4813"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3" name="Line 3324"/>
                <p:cNvSpPr>
                  <a:spLocks noChangeShapeType="1"/>
                </p:cNvSpPr>
                <p:nvPr/>
              </p:nvSpPr>
              <p:spPr bwMode="auto">
                <a:xfrm flipV="1">
                  <a:off x="4813"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4" name="Line 3325"/>
                <p:cNvSpPr>
                  <a:spLocks noChangeShapeType="1"/>
                </p:cNvSpPr>
                <p:nvPr/>
              </p:nvSpPr>
              <p:spPr bwMode="auto">
                <a:xfrm flipV="1">
                  <a:off x="4813"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5" name="Line 3326"/>
                <p:cNvSpPr>
                  <a:spLocks noChangeShapeType="1"/>
                </p:cNvSpPr>
                <p:nvPr/>
              </p:nvSpPr>
              <p:spPr bwMode="auto">
                <a:xfrm flipV="1">
                  <a:off x="4813"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6" name="Line 3327"/>
                <p:cNvSpPr>
                  <a:spLocks noChangeShapeType="1"/>
                </p:cNvSpPr>
                <p:nvPr/>
              </p:nvSpPr>
              <p:spPr bwMode="auto">
                <a:xfrm flipV="1">
                  <a:off x="4813"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7" name="Line 3328"/>
                <p:cNvSpPr>
                  <a:spLocks noChangeShapeType="1"/>
                </p:cNvSpPr>
                <p:nvPr/>
              </p:nvSpPr>
              <p:spPr bwMode="auto">
                <a:xfrm flipV="1">
                  <a:off x="4813"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8" name="Line 3329"/>
                <p:cNvSpPr>
                  <a:spLocks noChangeShapeType="1"/>
                </p:cNvSpPr>
                <p:nvPr/>
              </p:nvSpPr>
              <p:spPr bwMode="auto">
                <a:xfrm flipV="1">
                  <a:off x="4813"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9" name="Line 3330"/>
                <p:cNvSpPr>
                  <a:spLocks noChangeShapeType="1"/>
                </p:cNvSpPr>
                <p:nvPr/>
              </p:nvSpPr>
              <p:spPr bwMode="auto">
                <a:xfrm flipV="1">
                  <a:off x="4813"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0" name="Line 3331"/>
                <p:cNvSpPr>
                  <a:spLocks noChangeShapeType="1"/>
                </p:cNvSpPr>
                <p:nvPr/>
              </p:nvSpPr>
              <p:spPr bwMode="auto">
                <a:xfrm flipV="1">
                  <a:off x="4813"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1" name="Line 3332"/>
                <p:cNvSpPr>
                  <a:spLocks noChangeShapeType="1"/>
                </p:cNvSpPr>
                <p:nvPr/>
              </p:nvSpPr>
              <p:spPr bwMode="auto">
                <a:xfrm flipV="1">
                  <a:off x="4813"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2" name="Line 3333"/>
                <p:cNvSpPr>
                  <a:spLocks noChangeShapeType="1"/>
                </p:cNvSpPr>
                <p:nvPr/>
              </p:nvSpPr>
              <p:spPr bwMode="auto">
                <a:xfrm flipV="1">
                  <a:off x="4813"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3" name="Line 3334"/>
                <p:cNvSpPr>
                  <a:spLocks noChangeShapeType="1"/>
                </p:cNvSpPr>
                <p:nvPr/>
              </p:nvSpPr>
              <p:spPr bwMode="auto">
                <a:xfrm flipV="1">
                  <a:off x="4813"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4" name="Line 3335"/>
                <p:cNvSpPr>
                  <a:spLocks noChangeShapeType="1"/>
                </p:cNvSpPr>
                <p:nvPr/>
              </p:nvSpPr>
              <p:spPr bwMode="auto">
                <a:xfrm flipV="1">
                  <a:off x="4813"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5" name="Line 3336"/>
                <p:cNvSpPr>
                  <a:spLocks noChangeShapeType="1"/>
                </p:cNvSpPr>
                <p:nvPr/>
              </p:nvSpPr>
              <p:spPr bwMode="auto">
                <a:xfrm flipV="1">
                  <a:off x="4813"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6" name="Line 3337"/>
                <p:cNvSpPr>
                  <a:spLocks noChangeShapeType="1"/>
                </p:cNvSpPr>
                <p:nvPr/>
              </p:nvSpPr>
              <p:spPr bwMode="auto">
                <a:xfrm flipV="1">
                  <a:off x="4813"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7" name="Line 3338"/>
                <p:cNvSpPr>
                  <a:spLocks noChangeShapeType="1"/>
                </p:cNvSpPr>
                <p:nvPr/>
              </p:nvSpPr>
              <p:spPr bwMode="auto">
                <a:xfrm flipV="1">
                  <a:off x="4813"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8" name="Line 3339"/>
                <p:cNvSpPr>
                  <a:spLocks noChangeShapeType="1"/>
                </p:cNvSpPr>
                <p:nvPr/>
              </p:nvSpPr>
              <p:spPr bwMode="auto">
                <a:xfrm flipV="1">
                  <a:off x="4813"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9" name="Line 3340"/>
                <p:cNvSpPr>
                  <a:spLocks noChangeShapeType="1"/>
                </p:cNvSpPr>
                <p:nvPr/>
              </p:nvSpPr>
              <p:spPr bwMode="auto">
                <a:xfrm flipV="1">
                  <a:off x="4813"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0" name="Line 3341"/>
                <p:cNvSpPr>
                  <a:spLocks noChangeShapeType="1"/>
                </p:cNvSpPr>
                <p:nvPr/>
              </p:nvSpPr>
              <p:spPr bwMode="auto">
                <a:xfrm flipV="1">
                  <a:off x="4813"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1" name="Line 3342"/>
                <p:cNvSpPr>
                  <a:spLocks noChangeShapeType="1"/>
                </p:cNvSpPr>
                <p:nvPr/>
              </p:nvSpPr>
              <p:spPr bwMode="auto">
                <a:xfrm flipV="1">
                  <a:off x="4813"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2" name="Line 3343"/>
                <p:cNvSpPr>
                  <a:spLocks noChangeShapeType="1"/>
                </p:cNvSpPr>
                <p:nvPr/>
              </p:nvSpPr>
              <p:spPr bwMode="auto">
                <a:xfrm flipV="1">
                  <a:off x="4813"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3" name="Line 3344"/>
                <p:cNvSpPr>
                  <a:spLocks noChangeShapeType="1"/>
                </p:cNvSpPr>
                <p:nvPr/>
              </p:nvSpPr>
              <p:spPr bwMode="auto">
                <a:xfrm flipV="1">
                  <a:off x="4813"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4" name="Line 3345"/>
                <p:cNvSpPr>
                  <a:spLocks noChangeShapeType="1"/>
                </p:cNvSpPr>
                <p:nvPr/>
              </p:nvSpPr>
              <p:spPr bwMode="auto">
                <a:xfrm flipV="1">
                  <a:off x="4813"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5" name="Line 3346"/>
                <p:cNvSpPr>
                  <a:spLocks noChangeShapeType="1"/>
                </p:cNvSpPr>
                <p:nvPr/>
              </p:nvSpPr>
              <p:spPr bwMode="auto">
                <a:xfrm flipV="1">
                  <a:off x="4813"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6" name="Line 3347"/>
                <p:cNvSpPr>
                  <a:spLocks noChangeShapeType="1"/>
                </p:cNvSpPr>
                <p:nvPr/>
              </p:nvSpPr>
              <p:spPr bwMode="auto">
                <a:xfrm flipV="1">
                  <a:off x="4813"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7" name="Line 3348"/>
                <p:cNvSpPr>
                  <a:spLocks noChangeShapeType="1"/>
                </p:cNvSpPr>
                <p:nvPr/>
              </p:nvSpPr>
              <p:spPr bwMode="auto">
                <a:xfrm flipV="1">
                  <a:off x="4813"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8" name="Line 3349"/>
                <p:cNvSpPr>
                  <a:spLocks noChangeShapeType="1"/>
                </p:cNvSpPr>
                <p:nvPr/>
              </p:nvSpPr>
              <p:spPr bwMode="auto">
                <a:xfrm flipV="1">
                  <a:off x="4813"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9" name="Line 3350"/>
                <p:cNvSpPr>
                  <a:spLocks noChangeShapeType="1"/>
                </p:cNvSpPr>
                <p:nvPr/>
              </p:nvSpPr>
              <p:spPr bwMode="auto">
                <a:xfrm flipV="1">
                  <a:off x="4813"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0" name="Line 3351"/>
                <p:cNvSpPr>
                  <a:spLocks noChangeShapeType="1"/>
                </p:cNvSpPr>
                <p:nvPr/>
              </p:nvSpPr>
              <p:spPr bwMode="auto">
                <a:xfrm flipV="1">
                  <a:off x="4813"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1" name="Line 3352"/>
                <p:cNvSpPr>
                  <a:spLocks noChangeShapeType="1"/>
                </p:cNvSpPr>
                <p:nvPr/>
              </p:nvSpPr>
              <p:spPr bwMode="auto">
                <a:xfrm flipV="1">
                  <a:off x="4813"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2" name="Line 3353"/>
                <p:cNvSpPr>
                  <a:spLocks noChangeShapeType="1"/>
                </p:cNvSpPr>
                <p:nvPr/>
              </p:nvSpPr>
              <p:spPr bwMode="auto">
                <a:xfrm flipV="1">
                  <a:off x="4813"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3" name="Line 3354"/>
                <p:cNvSpPr>
                  <a:spLocks noChangeShapeType="1"/>
                </p:cNvSpPr>
                <p:nvPr/>
              </p:nvSpPr>
              <p:spPr bwMode="auto">
                <a:xfrm flipV="1">
                  <a:off x="4813"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4" name="Line 3355"/>
                <p:cNvSpPr>
                  <a:spLocks noChangeShapeType="1"/>
                </p:cNvSpPr>
                <p:nvPr/>
              </p:nvSpPr>
              <p:spPr bwMode="auto">
                <a:xfrm flipV="1">
                  <a:off x="4813"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5" name="Line 3356"/>
                <p:cNvSpPr>
                  <a:spLocks noChangeShapeType="1"/>
                </p:cNvSpPr>
                <p:nvPr/>
              </p:nvSpPr>
              <p:spPr bwMode="auto">
                <a:xfrm flipV="1">
                  <a:off x="4813"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6" name="Line 3357"/>
                <p:cNvSpPr>
                  <a:spLocks noChangeShapeType="1"/>
                </p:cNvSpPr>
                <p:nvPr/>
              </p:nvSpPr>
              <p:spPr bwMode="auto">
                <a:xfrm flipV="1">
                  <a:off x="4813"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7" name="Line 3358"/>
                <p:cNvSpPr>
                  <a:spLocks noChangeShapeType="1"/>
                </p:cNvSpPr>
                <p:nvPr/>
              </p:nvSpPr>
              <p:spPr bwMode="auto">
                <a:xfrm flipV="1">
                  <a:off x="4813"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8" name="Line 3359"/>
                <p:cNvSpPr>
                  <a:spLocks noChangeShapeType="1"/>
                </p:cNvSpPr>
                <p:nvPr/>
              </p:nvSpPr>
              <p:spPr bwMode="auto">
                <a:xfrm flipV="1">
                  <a:off x="4813"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9" name="Line 3360"/>
                <p:cNvSpPr>
                  <a:spLocks noChangeShapeType="1"/>
                </p:cNvSpPr>
                <p:nvPr/>
              </p:nvSpPr>
              <p:spPr bwMode="auto">
                <a:xfrm flipV="1">
                  <a:off x="4813"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0" name="Line 3361"/>
                <p:cNvSpPr>
                  <a:spLocks noChangeShapeType="1"/>
                </p:cNvSpPr>
                <p:nvPr/>
              </p:nvSpPr>
              <p:spPr bwMode="auto">
                <a:xfrm flipV="1">
                  <a:off x="4813"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1" name="Line 3362"/>
                <p:cNvSpPr>
                  <a:spLocks noChangeShapeType="1"/>
                </p:cNvSpPr>
                <p:nvPr/>
              </p:nvSpPr>
              <p:spPr bwMode="auto">
                <a:xfrm flipV="1">
                  <a:off x="4813"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2" name="Line 3363"/>
                <p:cNvSpPr>
                  <a:spLocks noChangeShapeType="1"/>
                </p:cNvSpPr>
                <p:nvPr/>
              </p:nvSpPr>
              <p:spPr bwMode="auto">
                <a:xfrm flipV="1">
                  <a:off x="5571"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3" name="Line 3364"/>
                <p:cNvSpPr>
                  <a:spLocks noChangeShapeType="1"/>
                </p:cNvSpPr>
                <p:nvPr/>
              </p:nvSpPr>
              <p:spPr bwMode="auto">
                <a:xfrm flipV="1">
                  <a:off x="5571"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4" name="Line 3365"/>
                <p:cNvSpPr>
                  <a:spLocks noChangeShapeType="1"/>
                </p:cNvSpPr>
                <p:nvPr/>
              </p:nvSpPr>
              <p:spPr bwMode="auto">
                <a:xfrm flipV="1">
                  <a:off x="5571"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5" name="Line 3366"/>
                <p:cNvSpPr>
                  <a:spLocks noChangeShapeType="1"/>
                </p:cNvSpPr>
                <p:nvPr/>
              </p:nvSpPr>
              <p:spPr bwMode="auto">
                <a:xfrm flipV="1">
                  <a:off x="5571"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6" name="Line 3367"/>
                <p:cNvSpPr>
                  <a:spLocks noChangeShapeType="1"/>
                </p:cNvSpPr>
                <p:nvPr/>
              </p:nvSpPr>
              <p:spPr bwMode="auto">
                <a:xfrm flipV="1">
                  <a:off x="5571"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7" name="Line 3368"/>
                <p:cNvSpPr>
                  <a:spLocks noChangeShapeType="1"/>
                </p:cNvSpPr>
                <p:nvPr/>
              </p:nvSpPr>
              <p:spPr bwMode="auto">
                <a:xfrm flipV="1">
                  <a:off x="5571"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8" name="Line 3369"/>
                <p:cNvSpPr>
                  <a:spLocks noChangeShapeType="1"/>
                </p:cNvSpPr>
                <p:nvPr/>
              </p:nvSpPr>
              <p:spPr bwMode="auto">
                <a:xfrm flipV="1">
                  <a:off x="5571"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9" name="Line 3370"/>
                <p:cNvSpPr>
                  <a:spLocks noChangeShapeType="1"/>
                </p:cNvSpPr>
                <p:nvPr/>
              </p:nvSpPr>
              <p:spPr bwMode="auto">
                <a:xfrm flipV="1">
                  <a:off x="5571"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0" name="Line 3371"/>
                <p:cNvSpPr>
                  <a:spLocks noChangeShapeType="1"/>
                </p:cNvSpPr>
                <p:nvPr/>
              </p:nvSpPr>
              <p:spPr bwMode="auto">
                <a:xfrm flipV="1">
                  <a:off x="5571"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1" name="Line 3372"/>
                <p:cNvSpPr>
                  <a:spLocks noChangeShapeType="1"/>
                </p:cNvSpPr>
                <p:nvPr/>
              </p:nvSpPr>
              <p:spPr bwMode="auto">
                <a:xfrm flipV="1">
                  <a:off x="5571"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2" name="Line 3373"/>
                <p:cNvSpPr>
                  <a:spLocks noChangeShapeType="1"/>
                </p:cNvSpPr>
                <p:nvPr/>
              </p:nvSpPr>
              <p:spPr bwMode="auto">
                <a:xfrm flipV="1">
                  <a:off x="5571"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3" name="Line 3374"/>
                <p:cNvSpPr>
                  <a:spLocks noChangeShapeType="1"/>
                </p:cNvSpPr>
                <p:nvPr/>
              </p:nvSpPr>
              <p:spPr bwMode="auto">
                <a:xfrm flipV="1">
                  <a:off x="5571"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4" name="Line 3375"/>
                <p:cNvSpPr>
                  <a:spLocks noChangeShapeType="1"/>
                </p:cNvSpPr>
                <p:nvPr/>
              </p:nvSpPr>
              <p:spPr bwMode="auto">
                <a:xfrm flipV="1">
                  <a:off x="5571"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5" name="Line 3376"/>
                <p:cNvSpPr>
                  <a:spLocks noChangeShapeType="1"/>
                </p:cNvSpPr>
                <p:nvPr/>
              </p:nvSpPr>
              <p:spPr bwMode="auto">
                <a:xfrm flipV="1">
                  <a:off x="5571"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6" name="Line 3377"/>
                <p:cNvSpPr>
                  <a:spLocks noChangeShapeType="1"/>
                </p:cNvSpPr>
                <p:nvPr/>
              </p:nvSpPr>
              <p:spPr bwMode="auto">
                <a:xfrm flipV="1">
                  <a:off x="5571"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7" name="Line 3378"/>
                <p:cNvSpPr>
                  <a:spLocks noChangeShapeType="1"/>
                </p:cNvSpPr>
                <p:nvPr/>
              </p:nvSpPr>
              <p:spPr bwMode="auto">
                <a:xfrm flipV="1">
                  <a:off x="5571"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8" name="Line 3379"/>
                <p:cNvSpPr>
                  <a:spLocks noChangeShapeType="1"/>
                </p:cNvSpPr>
                <p:nvPr/>
              </p:nvSpPr>
              <p:spPr bwMode="auto">
                <a:xfrm flipV="1">
                  <a:off x="5571"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9" name="Line 3380"/>
                <p:cNvSpPr>
                  <a:spLocks noChangeShapeType="1"/>
                </p:cNvSpPr>
                <p:nvPr/>
              </p:nvSpPr>
              <p:spPr bwMode="auto">
                <a:xfrm flipV="1">
                  <a:off x="5571"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0" name="Line 3381"/>
                <p:cNvSpPr>
                  <a:spLocks noChangeShapeType="1"/>
                </p:cNvSpPr>
                <p:nvPr/>
              </p:nvSpPr>
              <p:spPr bwMode="auto">
                <a:xfrm flipV="1">
                  <a:off x="5571"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1" name="Line 3382"/>
                <p:cNvSpPr>
                  <a:spLocks noChangeShapeType="1"/>
                </p:cNvSpPr>
                <p:nvPr/>
              </p:nvSpPr>
              <p:spPr bwMode="auto">
                <a:xfrm flipV="1">
                  <a:off x="5571"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2" name="Line 3383"/>
                <p:cNvSpPr>
                  <a:spLocks noChangeShapeType="1"/>
                </p:cNvSpPr>
                <p:nvPr/>
              </p:nvSpPr>
              <p:spPr bwMode="auto">
                <a:xfrm flipV="1">
                  <a:off x="5571"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3" name="Line 3384"/>
                <p:cNvSpPr>
                  <a:spLocks noChangeShapeType="1"/>
                </p:cNvSpPr>
                <p:nvPr/>
              </p:nvSpPr>
              <p:spPr bwMode="auto">
                <a:xfrm flipV="1">
                  <a:off x="5571"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4" name="Line 3385"/>
                <p:cNvSpPr>
                  <a:spLocks noChangeShapeType="1"/>
                </p:cNvSpPr>
                <p:nvPr/>
              </p:nvSpPr>
              <p:spPr bwMode="auto">
                <a:xfrm flipV="1">
                  <a:off x="5571"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5" name="Line 3386"/>
                <p:cNvSpPr>
                  <a:spLocks noChangeShapeType="1"/>
                </p:cNvSpPr>
                <p:nvPr/>
              </p:nvSpPr>
              <p:spPr bwMode="auto">
                <a:xfrm flipV="1">
                  <a:off x="5571"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6" name="Line 3387"/>
                <p:cNvSpPr>
                  <a:spLocks noChangeShapeType="1"/>
                </p:cNvSpPr>
                <p:nvPr/>
              </p:nvSpPr>
              <p:spPr bwMode="auto">
                <a:xfrm flipV="1">
                  <a:off x="5571"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7" name="Line 3388"/>
                <p:cNvSpPr>
                  <a:spLocks noChangeShapeType="1"/>
                </p:cNvSpPr>
                <p:nvPr/>
              </p:nvSpPr>
              <p:spPr bwMode="auto">
                <a:xfrm flipV="1">
                  <a:off x="5571"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8" name="Line 3389"/>
                <p:cNvSpPr>
                  <a:spLocks noChangeShapeType="1"/>
                </p:cNvSpPr>
                <p:nvPr/>
              </p:nvSpPr>
              <p:spPr bwMode="auto">
                <a:xfrm flipV="1">
                  <a:off x="5571"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9" name="Line 3390"/>
                <p:cNvSpPr>
                  <a:spLocks noChangeShapeType="1"/>
                </p:cNvSpPr>
                <p:nvPr/>
              </p:nvSpPr>
              <p:spPr bwMode="auto">
                <a:xfrm flipV="1">
                  <a:off x="5571"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0" name="Line 3391"/>
                <p:cNvSpPr>
                  <a:spLocks noChangeShapeType="1"/>
                </p:cNvSpPr>
                <p:nvPr/>
              </p:nvSpPr>
              <p:spPr bwMode="auto">
                <a:xfrm flipV="1">
                  <a:off x="5571"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1" name="Line 3392"/>
                <p:cNvSpPr>
                  <a:spLocks noChangeShapeType="1"/>
                </p:cNvSpPr>
                <p:nvPr/>
              </p:nvSpPr>
              <p:spPr bwMode="auto">
                <a:xfrm flipV="1">
                  <a:off x="5571"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2" name="Line 3393"/>
                <p:cNvSpPr>
                  <a:spLocks noChangeShapeType="1"/>
                </p:cNvSpPr>
                <p:nvPr/>
              </p:nvSpPr>
              <p:spPr bwMode="auto">
                <a:xfrm flipV="1">
                  <a:off x="5571"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3" name="Line 3394"/>
                <p:cNvSpPr>
                  <a:spLocks noChangeShapeType="1"/>
                </p:cNvSpPr>
                <p:nvPr/>
              </p:nvSpPr>
              <p:spPr bwMode="auto">
                <a:xfrm flipV="1">
                  <a:off x="5571"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4" name="Line 3395"/>
                <p:cNvSpPr>
                  <a:spLocks noChangeShapeType="1"/>
                </p:cNvSpPr>
                <p:nvPr/>
              </p:nvSpPr>
              <p:spPr bwMode="auto">
                <a:xfrm flipV="1">
                  <a:off x="5571"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5" name="Line 3396"/>
                <p:cNvSpPr>
                  <a:spLocks noChangeShapeType="1"/>
                </p:cNvSpPr>
                <p:nvPr/>
              </p:nvSpPr>
              <p:spPr bwMode="auto">
                <a:xfrm flipV="1">
                  <a:off x="5571"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6" name="Line 3397"/>
                <p:cNvSpPr>
                  <a:spLocks noChangeShapeType="1"/>
                </p:cNvSpPr>
                <p:nvPr/>
              </p:nvSpPr>
              <p:spPr bwMode="auto">
                <a:xfrm flipV="1">
                  <a:off x="5571"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7" name="Line 3398"/>
                <p:cNvSpPr>
                  <a:spLocks noChangeShapeType="1"/>
                </p:cNvSpPr>
                <p:nvPr/>
              </p:nvSpPr>
              <p:spPr bwMode="auto">
                <a:xfrm flipV="1">
                  <a:off x="5571"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8" name="Line 3399"/>
                <p:cNvSpPr>
                  <a:spLocks noChangeShapeType="1"/>
                </p:cNvSpPr>
                <p:nvPr/>
              </p:nvSpPr>
              <p:spPr bwMode="auto">
                <a:xfrm flipV="1">
                  <a:off x="5571"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9" name="Line 3400"/>
                <p:cNvSpPr>
                  <a:spLocks noChangeShapeType="1"/>
                </p:cNvSpPr>
                <p:nvPr/>
              </p:nvSpPr>
              <p:spPr bwMode="auto">
                <a:xfrm flipV="1">
                  <a:off x="5571"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0" name="Line 3401"/>
                <p:cNvSpPr>
                  <a:spLocks noChangeShapeType="1"/>
                </p:cNvSpPr>
                <p:nvPr/>
              </p:nvSpPr>
              <p:spPr bwMode="auto">
                <a:xfrm flipV="1">
                  <a:off x="5571"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1" name="Line 3402"/>
                <p:cNvSpPr>
                  <a:spLocks noChangeShapeType="1"/>
                </p:cNvSpPr>
                <p:nvPr/>
              </p:nvSpPr>
              <p:spPr bwMode="auto">
                <a:xfrm flipV="1">
                  <a:off x="5571"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2" name="Line 3403"/>
                <p:cNvSpPr>
                  <a:spLocks noChangeShapeType="1"/>
                </p:cNvSpPr>
                <p:nvPr/>
              </p:nvSpPr>
              <p:spPr bwMode="auto">
                <a:xfrm flipV="1">
                  <a:off x="5571"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3" name="Line 3404"/>
                <p:cNvSpPr>
                  <a:spLocks noChangeShapeType="1"/>
                </p:cNvSpPr>
                <p:nvPr/>
              </p:nvSpPr>
              <p:spPr bwMode="auto">
                <a:xfrm flipV="1">
                  <a:off x="5571"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4" name="Line 3405"/>
                <p:cNvSpPr>
                  <a:spLocks noChangeShapeType="1"/>
                </p:cNvSpPr>
                <p:nvPr/>
              </p:nvSpPr>
              <p:spPr bwMode="auto">
                <a:xfrm flipV="1">
                  <a:off x="5571"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5" name="Line 3406"/>
                <p:cNvSpPr>
                  <a:spLocks noChangeShapeType="1"/>
                </p:cNvSpPr>
                <p:nvPr/>
              </p:nvSpPr>
              <p:spPr bwMode="auto">
                <a:xfrm flipV="1">
                  <a:off x="5571"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6" name="Line 3407"/>
                <p:cNvSpPr>
                  <a:spLocks noChangeShapeType="1"/>
                </p:cNvSpPr>
                <p:nvPr/>
              </p:nvSpPr>
              <p:spPr bwMode="auto">
                <a:xfrm flipV="1">
                  <a:off x="5571"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7" name="Line 3408"/>
                <p:cNvSpPr>
                  <a:spLocks noChangeShapeType="1"/>
                </p:cNvSpPr>
                <p:nvPr/>
              </p:nvSpPr>
              <p:spPr bwMode="auto">
                <a:xfrm flipV="1">
                  <a:off x="5571"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8" name="Line 3409"/>
                <p:cNvSpPr>
                  <a:spLocks noChangeShapeType="1"/>
                </p:cNvSpPr>
                <p:nvPr/>
              </p:nvSpPr>
              <p:spPr bwMode="auto">
                <a:xfrm flipV="1">
                  <a:off x="5571"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9" name="Line 3410"/>
                <p:cNvSpPr>
                  <a:spLocks noChangeShapeType="1"/>
                </p:cNvSpPr>
                <p:nvPr/>
              </p:nvSpPr>
              <p:spPr bwMode="auto">
                <a:xfrm flipV="1">
                  <a:off x="5571"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0" name="Line 3411"/>
                <p:cNvSpPr>
                  <a:spLocks noChangeShapeType="1"/>
                </p:cNvSpPr>
                <p:nvPr/>
              </p:nvSpPr>
              <p:spPr bwMode="auto">
                <a:xfrm flipV="1">
                  <a:off x="5571"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1" name="Line 3412"/>
                <p:cNvSpPr>
                  <a:spLocks noChangeShapeType="1"/>
                </p:cNvSpPr>
                <p:nvPr/>
              </p:nvSpPr>
              <p:spPr bwMode="auto">
                <a:xfrm flipV="1">
                  <a:off x="5571"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2" name="Line 3413"/>
                <p:cNvSpPr>
                  <a:spLocks noChangeShapeType="1"/>
                </p:cNvSpPr>
                <p:nvPr/>
              </p:nvSpPr>
              <p:spPr bwMode="auto">
                <a:xfrm flipV="1">
                  <a:off x="5571"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3" name="Line 3414"/>
                <p:cNvSpPr>
                  <a:spLocks noChangeShapeType="1"/>
                </p:cNvSpPr>
                <p:nvPr/>
              </p:nvSpPr>
              <p:spPr bwMode="auto">
                <a:xfrm flipV="1">
                  <a:off x="5571"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4" name="Line 3415"/>
                <p:cNvSpPr>
                  <a:spLocks noChangeShapeType="1"/>
                </p:cNvSpPr>
                <p:nvPr/>
              </p:nvSpPr>
              <p:spPr bwMode="auto">
                <a:xfrm flipV="1">
                  <a:off x="5571"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5" name="Line 3416"/>
                <p:cNvSpPr>
                  <a:spLocks noChangeShapeType="1"/>
                </p:cNvSpPr>
                <p:nvPr/>
              </p:nvSpPr>
              <p:spPr bwMode="auto">
                <a:xfrm flipV="1">
                  <a:off x="5571"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6" name="Line 3417"/>
                <p:cNvSpPr>
                  <a:spLocks noChangeShapeType="1"/>
                </p:cNvSpPr>
                <p:nvPr/>
              </p:nvSpPr>
              <p:spPr bwMode="auto">
                <a:xfrm flipV="1">
                  <a:off x="5571"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7" name="Line 3418"/>
                <p:cNvSpPr>
                  <a:spLocks noChangeShapeType="1"/>
                </p:cNvSpPr>
                <p:nvPr/>
              </p:nvSpPr>
              <p:spPr bwMode="auto">
                <a:xfrm flipV="1">
                  <a:off x="5571"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8" name="Line 3419"/>
                <p:cNvSpPr>
                  <a:spLocks noChangeShapeType="1"/>
                </p:cNvSpPr>
                <p:nvPr/>
              </p:nvSpPr>
              <p:spPr bwMode="auto">
                <a:xfrm flipV="1">
                  <a:off x="5571"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9" name="Line 3420"/>
                <p:cNvSpPr>
                  <a:spLocks noChangeShapeType="1"/>
                </p:cNvSpPr>
                <p:nvPr/>
              </p:nvSpPr>
              <p:spPr bwMode="auto">
                <a:xfrm flipV="1">
                  <a:off x="5571"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21" name="Group 3622"/>
              <p:cNvGrpSpPr>
                <a:grpSpLocks/>
              </p:cNvGrpSpPr>
              <p:nvPr/>
            </p:nvGrpSpPr>
            <p:grpSpPr bwMode="auto">
              <a:xfrm>
                <a:off x="8843963" y="1443038"/>
                <a:ext cx="0" cy="2606675"/>
                <a:chOff x="5571" y="909"/>
                <a:chExt cx="0" cy="1642"/>
              </a:xfrm>
            </p:grpSpPr>
            <p:sp>
              <p:nvSpPr>
                <p:cNvPr id="12700" name="Line 3422"/>
                <p:cNvSpPr>
                  <a:spLocks noChangeShapeType="1"/>
                </p:cNvSpPr>
                <p:nvPr/>
              </p:nvSpPr>
              <p:spPr bwMode="auto">
                <a:xfrm flipV="1">
                  <a:off x="5571"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1" name="Line 3423"/>
                <p:cNvSpPr>
                  <a:spLocks noChangeShapeType="1"/>
                </p:cNvSpPr>
                <p:nvPr/>
              </p:nvSpPr>
              <p:spPr bwMode="auto">
                <a:xfrm flipV="1">
                  <a:off x="5571"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2" name="Line 3424"/>
                <p:cNvSpPr>
                  <a:spLocks noChangeShapeType="1"/>
                </p:cNvSpPr>
                <p:nvPr/>
              </p:nvSpPr>
              <p:spPr bwMode="auto">
                <a:xfrm flipV="1">
                  <a:off x="5571"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3" name="Line 3425"/>
                <p:cNvSpPr>
                  <a:spLocks noChangeShapeType="1"/>
                </p:cNvSpPr>
                <p:nvPr/>
              </p:nvSpPr>
              <p:spPr bwMode="auto">
                <a:xfrm flipV="1">
                  <a:off x="5571"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4" name="Line 3426"/>
                <p:cNvSpPr>
                  <a:spLocks noChangeShapeType="1"/>
                </p:cNvSpPr>
                <p:nvPr/>
              </p:nvSpPr>
              <p:spPr bwMode="auto">
                <a:xfrm flipV="1">
                  <a:off x="5571"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5" name="Line 3427"/>
                <p:cNvSpPr>
                  <a:spLocks noChangeShapeType="1"/>
                </p:cNvSpPr>
                <p:nvPr/>
              </p:nvSpPr>
              <p:spPr bwMode="auto">
                <a:xfrm flipV="1">
                  <a:off x="5571"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6" name="Line 3428"/>
                <p:cNvSpPr>
                  <a:spLocks noChangeShapeType="1"/>
                </p:cNvSpPr>
                <p:nvPr/>
              </p:nvSpPr>
              <p:spPr bwMode="auto">
                <a:xfrm flipV="1">
                  <a:off x="5571"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7" name="Line 3429"/>
                <p:cNvSpPr>
                  <a:spLocks noChangeShapeType="1"/>
                </p:cNvSpPr>
                <p:nvPr/>
              </p:nvSpPr>
              <p:spPr bwMode="auto">
                <a:xfrm flipV="1">
                  <a:off x="5571"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8" name="Line 3430"/>
                <p:cNvSpPr>
                  <a:spLocks noChangeShapeType="1"/>
                </p:cNvSpPr>
                <p:nvPr/>
              </p:nvSpPr>
              <p:spPr bwMode="auto">
                <a:xfrm flipV="1">
                  <a:off x="5571"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9" name="Line 3431"/>
                <p:cNvSpPr>
                  <a:spLocks noChangeShapeType="1"/>
                </p:cNvSpPr>
                <p:nvPr/>
              </p:nvSpPr>
              <p:spPr bwMode="auto">
                <a:xfrm flipV="1">
                  <a:off x="5571"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0" name="Line 3432"/>
                <p:cNvSpPr>
                  <a:spLocks noChangeShapeType="1"/>
                </p:cNvSpPr>
                <p:nvPr/>
              </p:nvSpPr>
              <p:spPr bwMode="auto">
                <a:xfrm flipV="1">
                  <a:off x="5571"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1" name="Line 3433"/>
                <p:cNvSpPr>
                  <a:spLocks noChangeShapeType="1"/>
                </p:cNvSpPr>
                <p:nvPr/>
              </p:nvSpPr>
              <p:spPr bwMode="auto">
                <a:xfrm flipV="1">
                  <a:off x="5571"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2" name="Line 3434"/>
                <p:cNvSpPr>
                  <a:spLocks noChangeShapeType="1"/>
                </p:cNvSpPr>
                <p:nvPr/>
              </p:nvSpPr>
              <p:spPr bwMode="auto">
                <a:xfrm flipV="1">
                  <a:off x="5571"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3" name="Line 3435"/>
                <p:cNvSpPr>
                  <a:spLocks noChangeShapeType="1"/>
                </p:cNvSpPr>
                <p:nvPr/>
              </p:nvSpPr>
              <p:spPr bwMode="auto">
                <a:xfrm flipV="1">
                  <a:off x="5571"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4" name="Line 3436"/>
                <p:cNvSpPr>
                  <a:spLocks noChangeShapeType="1"/>
                </p:cNvSpPr>
                <p:nvPr/>
              </p:nvSpPr>
              <p:spPr bwMode="auto">
                <a:xfrm flipV="1">
                  <a:off x="5571"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5" name="Line 3437"/>
                <p:cNvSpPr>
                  <a:spLocks noChangeShapeType="1"/>
                </p:cNvSpPr>
                <p:nvPr/>
              </p:nvSpPr>
              <p:spPr bwMode="auto">
                <a:xfrm flipV="1">
                  <a:off x="5571"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6" name="Line 3438"/>
                <p:cNvSpPr>
                  <a:spLocks noChangeShapeType="1"/>
                </p:cNvSpPr>
                <p:nvPr/>
              </p:nvSpPr>
              <p:spPr bwMode="auto">
                <a:xfrm flipV="1">
                  <a:off x="5571"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7" name="Line 3439"/>
                <p:cNvSpPr>
                  <a:spLocks noChangeShapeType="1"/>
                </p:cNvSpPr>
                <p:nvPr/>
              </p:nvSpPr>
              <p:spPr bwMode="auto">
                <a:xfrm flipV="1">
                  <a:off x="5571"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8" name="Line 3440"/>
                <p:cNvSpPr>
                  <a:spLocks noChangeShapeType="1"/>
                </p:cNvSpPr>
                <p:nvPr/>
              </p:nvSpPr>
              <p:spPr bwMode="auto">
                <a:xfrm flipV="1">
                  <a:off x="5571"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9" name="Line 3441"/>
                <p:cNvSpPr>
                  <a:spLocks noChangeShapeType="1"/>
                </p:cNvSpPr>
                <p:nvPr/>
              </p:nvSpPr>
              <p:spPr bwMode="auto">
                <a:xfrm flipV="1">
                  <a:off x="5571"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0" name="Line 3442"/>
                <p:cNvSpPr>
                  <a:spLocks noChangeShapeType="1"/>
                </p:cNvSpPr>
                <p:nvPr/>
              </p:nvSpPr>
              <p:spPr bwMode="auto">
                <a:xfrm flipV="1">
                  <a:off x="5571"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1" name="Line 3443"/>
                <p:cNvSpPr>
                  <a:spLocks noChangeShapeType="1"/>
                </p:cNvSpPr>
                <p:nvPr/>
              </p:nvSpPr>
              <p:spPr bwMode="auto">
                <a:xfrm flipV="1">
                  <a:off x="5571"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2" name="Line 3444"/>
                <p:cNvSpPr>
                  <a:spLocks noChangeShapeType="1"/>
                </p:cNvSpPr>
                <p:nvPr/>
              </p:nvSpPr>
              <p:spPr bwMode="auto">
                <a:xfrm flipV="1">
                  <a:off x="5571"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3" name="Line 3445"/>
                <p:cNvSpPr>
                  <a:spLocks noChangeShapeType="1"/>
                </p:cNvSpPr>
                <p:nvPr/>
              </p:nvSpPr>
              <p:spPr bwMode="auto">
                <a:xfrm flipV="1">
                  <a:off x="5571"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4" name="Line 3446"/>
                <p:cNvSpPr>
                  <a:spLocks noChangeShapeType="1"/>
                </p:cNvSpPr>
                <p:nvPr/>
              </p:nvSpPr>
              <p:spPr bwMode="auto">
                <a:xfrm flipV="1">
                  <a:off x="5571"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5" name="Line 3447"/>
                <p:cNvSpPr>
                  <a:spLocks noChangeShapeType="1"/>
                </p:cNvSpPr>
                <p:nvPr/>
              </p:nvSpPr>
              <p:spPr bwMode="auto">
                <a:xfrm flipV="1">
                  <a:off x="5571"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6" name="Line 3448"/>
                <p:cNvSpPr>
                  <a:spLocks noChangeShapeType="1"/>
                </p:cNvSpPr>
                <p:nvPr/>
              </p:nvSpPr>
              <p:spPr bwMode="auto">
                <a:xfrm flipV="1">
                  <a:off x="5571"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7" name="Line 3449"/>
                <p:cNvSpPr>
                  <a:spLocks noChangeShapeType="1"/>
                </p:cNvSpPr>
                <p:nvPr/>
              </p:nvSpPr>
              <p:spPr bwMode="auto">
                <a:xfrm flipV="1">
                  <a:off x="5571"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8" name="Line 3450"/>
                <p:cNvSpPr>
                  <a:spLocks noChangeShapeType="1"/>
                </p:cNvSpPr>
                <p:nvPr/>
              </p:nvSpPr>
              <p:spPr bwMode="auto">
                <a:xfrm flipV="1">
                  <a:off x="5571"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9" name="Line 3451"/>
                <p:cNvSpPr>
                  <a:spLocks noChangeShapeType="1"/>
                </p:cNvSpPr>
                <p:nvPr/>
              </p:nvSpPr>
              <p:spPr bwMode="auto">
                <a:xfrm flipV="1">
                  <a:off x="5571"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0" name="Line 3452"/>
                <p:cNvSpPr>
                  <a:spLocks noChangeShapeType="1"/>
                </p:cNvSpPr>
                <p:nvPr/>
              </p:nvSpPr>
              <p:spPr bwMode="auto">
                <a:xfrm flipV="1">
                  <a:off x="5571"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1" name="Line 3453"/>
                <p:cNvSpPr>
                  <a:spLocks noChangeShapeType="1"/>
                </p:cNvSpPr>
                <p:nvPr/>
              </p:nvSpPr>
              <p:spPr bwMode="auto">
                <a:xfrm flipV="1">
                  <a:off x="5571"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2" name="Line 3454"/>
                <p:cNvSpPr>
                  <a:spLocks noChangeShapeType="1"/>
                </p:cNvSpPr>
                <p:nvPr/>
              </p:nvSpPr>
              <p:spPr bwMode="auto">
                <a:xfrm flipV="1">
                  <a:off x="5571"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3" name="Line 3455"/>
                <p:cNvSpPr>
                  <a:spLocks noChangeShapeType="1"/>
                </p:cNvSpPr>
                <p:nvPr/>
              </p:nvSpPr>
              <p:spPr bwMode="auto">
                <a:xfrm flipV="1">
                  <a:off x="5571"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4" name="Line 3456"/>
                <p:cNvSpPr>
                  <a:spLocks noChangeShapeType="1"/>
                </p:cNvSpPr>
                <p:nvPr/>
              </p:nvSpPr>
              <p:spPr bwMode="auto">
                <a:xfrm flipV="1">
                  <a:off x="5571"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5" name="Line 3457"/>
                <p:cNvSpPr>
                  <a:spLocks noChangeShapeType="1"/>
                </p:cNvSpPr>
                <p:nvPr/>
              </p:nvSpPr>
              <p:spPr bwMode="auto">
                <a:xfrm flipV="1">
                  <a:off x="5571"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6" name="Line 3458"/>
                <p:cNvSpPr>
                  <a:spLocks noChangeShapeType="1"/>
                </p:cNvSpPr>
                <p:nvPr/>
              </p:nvSpPr>
              <p:spPr bwMode="auto">
                <a:xfrm flipV="1">
                  <a:off x="5571"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7" name="Line 3459"/>
                <p:cNvSpPr>
                  <a:spLocks noChangeShapeType="1"/>
                </p:cNvSpPr>
                <p:nvPr/>
              </p:nvSpPr>
              <p:spPr bwMode="auto">
                <a:xfrm flipV="1">
                  <a:off x="5571"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8" name="Line 3460"/>
                <p:cNvSpPr>
                  <a:spLocks noChangeShapeType="1"/>
                </p:cNvSpPr>
                <p:nvPr/>
              </p:nvSpPr>
              <p:spPr bwMode="auto">
                <a:xfrm flipV="1">
                  <a:off x="5571"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9" name="Line 3461"/>
                <p:cNvSpPr>
                  <a:spLocks noChangeShapeType="1"/>
                </p:cNvSpPr>
                <p:nvPr/>
              </p:nvSpPr>
              <p:spPr bwMode="auto">
                <a:xfrm flipV="1">
                  <a:off x="5571"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0" name="Line 3462"/>
                <p:cNvSpPr>
                  <a:spLocks noChangeShapeType="1"/>
                </p:cNvSpPr>
                <p:nvPr/>
              </p:nvSpPr>
              <p:spPr bwMode="auto">
                <a:xfrm flipV="1">
                  <a:off x="5571"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1" name="Line 3463"/>
                <p:cNvSpPr>
                  <a:spLocks noChangeShapeType="1"/>
                </p:cNvSpPr>
                <p:nvPr/>
              </p:nvSpPr>
              <p:spPr bwMode="auto">
                <a:xfrm flipV="1">
                  <a:off x="5571"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2" name="Line 3464"/>
                <p:cNvSpPr>
                  <a:spLocks noChangeShapeType="1"/>
                </p:cNvSpPr>
                <p:nvPr/>
              </p:nvSpPr>
              <p:spPr bwMode="auto">
                <a:xfrm flipV="1">
                  <a:off x="5571"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3" name="Line 3465"/>
                <p:cNvSpPr>
                  <a:spLocks noChangeShapeType="1"/>
                </p:cNvSpPr>
                <p:nvPr/>
              </p:nvSpPr>
              <p:spPr bwMode="auto">
                <a:xfrm flipV="1">
                  <a:off x="5571"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4" name="Line 3466"/>
                <p:cNvSpPr>
                  <a:spLocks noChangeShapeType="1"/>
                </p:cNvSpPr>
                <p:nvPr/>
              </p:nvSpPr>
              <p:spPr bwMode="auto">
                <a:xfrm flipV="1">
                  <a:off x="5571"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5" name="Line 3467"/>
                <p:cNvSpPr>
                  <a:spLocks noChangeShapeType="1"/>
                </p:cNvSpPr>
                <p:nvPr/>
              </p:nvSpPr>
              <p:spPr bwMode="auto">
                <a:xfrm flipV="1">
                  <a:off x="5571"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6" name="Line 3468"/>
                <p:cNvSpPr>
                  <a:spLocks noChangeShapeType="1"/>
                </p:cNvSpPr>
                <p:nvPr/>
              </p:nvSpPr>
              <p:spPr bwMode="auto">
                <a:xfrm flipV="1">
                  <a:off x="5571"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7" name="Line 3469"/>
                <p:cNvSpPr>
                  <a:spLocks noChangeShapeType="1"/>
                </p:cNvSpPr>
                <p:nvPr/>
              </p:nvSpPr>
              <p:spPr bwMode="auto">
                <a:xfrm flipV="1">
                  <a:off x="5571"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8" name="Line 3470"/>
                <p:cNvSpPr>
                  <a:spLocks noChangeShapeType="1"/>
                </p:cNvSpPr>
                <p:nvPr/>
              </p:nvSpPr>
              <p:spPr bwMode="auto">
                <a:xfrm flipV="1">
                  <a:off x="5571"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9" name="Line 3471"/>
                <p:cNvSpPr>
                  <a:spLocks noChangeShapeType="1"/>
                </p:cNvSpPr>
                <p:nvPr/>
              </p:nvSpPr>
              <p:spPr bwMode="auto">
                <a:xfrm flipV="1">
                  <a:off x="5571"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0" name="Line 3472"/>
                <p:cNvSpPr>
                  <a:spLocks noChangeShapeType="1"/>
                </p:cNvSpPr>
                <p:nvPr/>
              </p:nvSpPr>
              <p:spPr bwMode="auto">
                <a:xfrm flipV="1">
                  <a:off x="5571"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1" name="Line 3473"/>
                <p:cNvSpPr>
                  <a:spLocks noChangeShapeType="1"/>
                </p:cNvSpPr>
                <p:nvPr/>
              </p:nvSpPr>
              <p:spPr bwMode="auto">
                <a:xfrm flipV="1">
                  <a:off x="5571"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2" name="Line 3474"/>
                <p:cNvSpPr>
                  <a:spLocks noChangeShapeType="1"/>
                </p:cNvSpPr>
                <p:nvPr/>
              </p:nvSpPr>
              <p:spPr bwMode="auto">
                <a:xfrm flipV="1">
                  <a:off x="5571"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3" name="Line 3475"/>
                <p:cNvSpPr>
                  <a:spLocks noChangeShapeType="1"/>
                </p:cNvSpPr>
                <p:nvPr/>
              </p:nvSpPr>
              <p:spPr bwMode="auto">
                <a:xfrm flipV="1">
                  <a:off x="5571"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4" name="Line 3476"/>
                <p:cNvSpPr>
                  <a:spLocks noChangeShapeType="1"/>
                </p:cNvSpPr>
                <p:nvPr/>
              </p:nvSpPr>
              <p:spPr bwMode="auto">
                <a:xfrm flipV="1">
                  <a:off x="5571"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5" name="Line 3477"/>
                <p:cNvSpPr>
                  <a:spLocks noChangeShapeType="1"/>
                </p:cNvSpPr>
                <p:nvPr/>
              </p:nvSpPr>
              <p:spPr bwMode="auto">
                <a:xfrm flipV="1">
                  <a:off x="5571"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6" name="Line 3478"/>
                <p:cNvSpPr>
                  <a:spLocks noChangeShapeType="1"/>
                </p:cNvSpPr>
                <p:nvPr/>
              </p:nvSpPr>
              <p:spPr bwMode="auto">
                <a:xfrm flipV="1">
                  <a:off x="5571"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7" name="Line 3479"/>
                <p:cNvSpPr>
                  <a:spLocks noChangeShapeType="1"/>
                </p:cNvSpPr>
                <p:nvPr/>
              </p:nvSpPr>
              <p:spPr bwMode="auto">
                <a:xfrm flipV="1">
                  <a:off x="5571"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8" name="Line 3480"/>
                <p:cNvSpPr>
                  <a:spLocks noChangeShapeType="1"/>
                </p:cNvSpPr>
                <p:nvPr/>
              </p:nvSpPr>
              <p:spPr bwMode="auto">
                <a:xfrm flipV="1">
                  <a:off x="5571"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9" name="Line 3481"/>
                <p:cNvSpPr>
                  <a:spLocks noChangeShapeType="1"/>
                </p:cNvSpPr>
                <p:nvPr/>
              </p:nvSpPr>
              <p:spPr bwMode="auto">
                <a:xfrm flipV="1">
                  <a:off x="5571"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0" name="Line 3482"/>
                <p:cNvSpPr>
                  <a:spLocks noChangeShapeType="1"/>
                </p:cNvSpPr>
                <p:nvPr/>
              </p:nvSpPr>
              <p:spPr bwMode="auto">
                <a:xfrm flipV="1">
                  <a:off x="5571"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1" name="Line 3483"/>
                <p:cNvSpPr>
                  <a:spLocks noChangeShapeType="1"/>
                </p:cNvSpPr>
                <p:nvPr/>
              </p:nvSpPr>
              <p:spPr bwMode="auto">
                <a:xfrm flipV="1">
                  <a:off x="5571"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2" name="Line 3484"/>
                <p:cNvSpPr>
                  <a:spLocks noChangeShapeType="1"/>
                </p:cNvSpPr>
                <p:nvPr/>
              </p:nvSpPr>
              <p:spPr bwMode="auto">
                <a:xfrm flipV="1">
                  <a:off x="5571"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3" name="Line 3485"/>
                <p:cNvSpPr>
                  <a:spLocks noChangeShapeType="1"/>
                </p:cNvSpPr>
                <p:nvPr/>
              </p:nvSpPr>
              <p:spPr bwMode="auto">
                <a:xfrm flipV="1">
                  <a:off x="5571"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4" name="Line 3486"/>
                <p:cNvSpPr>
                  <a:spLocks noChangeShapeType="1"/>
                </p:cNvSpPr>
                <p:nvPr/>
              </p:nvSpPr>
              <p:spPr bwMode="auto">
                <a:xfrm flipV="1">
                  <a:off x="5571"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5" name="Line 3487"/>
                <p:cNvSpPr>
                  <a:spLocks noChangeShapeType="1"/>
                </p:cNvSpPr>
                <p:nvPr/>
              </p:nvSpPr>
              <p:spPr bwMode="auto">
                <a:xfrm flipV="1">
                  <a:off x="5571"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6" name="Line 3488"/>
                <p:cNvSpPr>
                  <a:spLocks noChangeShapeType="1"/>
                </p:cNvSpPr>
                <p:nvPr/>
              </p:nvSpPr>
              <p:spPr bwMode="auto">
                <a:xfrm flipV="1">
                  <a:off x="5571"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7" name="Line 3489"/>
                <p:cNvSpPr>
                  <a:spLocks noChangeShapeType="1"/>
                </p:cNvSpPr>
                <p:nvPr/>
              </p:nvSpPr>
              <p:spPr bwMode="auto">
                <a:xfrm flipV="1">
                  <a:off x="5571"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8" name="Line 3490"/>
                <p:cNvSpPr>
                  <a:spLocks noChangeShapeType="1"/>
                </p:cNvSpPr>
                <p:nvPr/>
              </p:nvSpPr>
              <p:spPr bwMode="auto">
                <a:xfrm flipV="1">
                  <a:off x="5571"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9" name="Line 3491"/>
                <p:cNvSpPr>
                  <a:spLocks noChangeShapeType="1"/>
                </p:cNvSpPr>
                <p:nvPr/>
              </p:nvSpPr>
              <p:spPr bwMode="auto">
                <a:xfrm flipV="1">
                  <a:off x="5571"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0" name="Line 3492"/>
                <p:cNvSpPr>
                  <a:spLocks noChangeShapeType="1"/>
                </p:cNvSpPr>
                <p:nvPr/>
              </p:nvSpPr>
              <p:spPr bwMode="auto">
                <a:xfrm flipV="1">
                  <a:off x="5571"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1" name="Line 3493"/>
                <p:cNvSpPr>
                  <a:spLocks noChangeShapeType="1"/>
                </p:cNvSpPr>
                <p:nvPr/>
              </p:nvSpPr>
              <p:spPr bwMode="auto">
                <a:xfrm flipV="1">
                  <a:off x="5571"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2" name="Line 3494"/>
                <p:cNvSpPr>
                  <a:spLocks noChangeShapeType="1"/>
                </p:cNvSpPr>
                <p:nvPr/>
              </p:nvSpPr>
              <p:spPr bwMode="auto">
                <a:xfrm flipV="1">
                  <a:off x="5571"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3" name="Line 3495"/>
                <p:cNvSpPr>
                  <a:spLocks noChangeShapeType="1"/>
                </p:cNvSpPr>
                <p:nvPr/>
              </p:nvSpPr>
              <p:spPr bwMode="auto">
                <a:xfrm flipV="1">
                  <a:off x="5571"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4" name="Line 3496"/>
                <p:cNvSpPr>
                  <a:spLocks noChangeShapeType="1"/>
                </p:cNvSpPr>
                <p:nvPr/>
              </p:nvSpPr>
              <p:spPr bwMode="auto">
                <a:xfrm flipV="1">
                  <a:off x="5571"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5" name="Line 3497"/>
                <p:cNvSpPr>
                  <a:spLocks noChangeShapeType="1"/>
                </p:cNvSpPr>
                <p:nvPr/>
              </p:nvSpPr>
              <p:spPr bwMode="auto">
                <a:xfrm flipV="1">
                  <a:off x="5571"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6" name="Line 3498"/>
                <p:cNvSpPr>
                  <a:spLocks noChangeShapeType="1"/>
                </p:cNvSpPr>
                <p:nvPr/>
              </p:nvSpPr>
              <p:spPr bwMode="auto">
                <a:xfrm flipV="1">
                  <a:off x="5571"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7" name="Line 3499"/>
                <p:cNvSpPr>
                  <a:spLocks noChangeShapeType="1"/>
                </p:cNvSpPr>
                <p:nvPr/>
              </p:nvSpPr>
              <p:spPr bwMode="auto">
                <a:xfrm flipV="1">
                  <a:off x="5571"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8" name="Line 3500"/>
                <p:cNvSpPr>
                  <a:spLocks noChangeShapeType="1"/>
                </p:cNvSpPr>
                <p:nvPr/>
              </p:nvSpPr>
              <p:spPr bwMode="auto">
                <a:xfrm flipV="1">
                  <a:off x="5571"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9" name="Line 3501"/>
                <p:cNvSpPr>
                  <a:spLocks noChangeShapeType="1"/>
                </p:cNvSpPr>
                <p:nvPr/>
              </p:nvSpPr>
              <p:spPr bwMode="auto">
                <a:xfrm flipV="1">
                  <a:off x="5571"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0" name="Line 3502"/>
                <p:cNvSpPr>
                  <a:spLocks noChangeShapeType="1"/>
                </p:cNvSpPr>
                <p:nvPr/>
              </p:nvSpPr>
              <p:spPr bwMode="auto">
                <a:xfrm flipV="1">
                  <a:off x="5571"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1" name="Line 3503"/>
                <p:cNvSpPr>
                  <a:spLocks noChangeShapeType="1"/>
                </p:cNvSpPr>
                <p:nvPr/>
              </p:nvSpPr>
              <p:spPr bwMode="auto">
                <a:xfrm flipV="1">
                  <a:off x="5571"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2" name="Line 3504"/>
                <p:cNvSpPr>
                  <a:spLocks noChangeShapeType="1"/>
                </p:cNvSpPr>
                <p:nvPr/>
              </p:nvSpPr>
              <p:spPr bwMode="auto">
                <a:xfrm flipV="1">
                  <a:off x="5571"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3" name="Line 3505"/>
                <p:cNvSpPr>
                  <a:spLocks noChangeShapeType="1"/>
                </p:cNvSpPr>
                <p:nvPr/>
              </p:nvSpPr>
              <p:spPr bwMode="auto">
                <a:xfrm flipV="1">
                  <a:off x="5571"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4" name="Line 3506"/>
                <p:cNvSpPr>
                  <a:spLocks noChangeShapeType="1"/>
                </p:cNvSpPr>
                <p:nvPr/>
              </p:nvSpPr>
              <p:spPr bwMode="auto">
                <a:xfrm flipV="1">
                  <a:off x="5571"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5" name="Line 3507"/>
                <p:cNvSpPr>
                  <a:spLocks noChangeShapeType="1"/>
                </p:cNvSpPr>
                <p:nvPr/>
              </p:nvSpPr>
              <p:spPr bwMode="auto">
                <a:xfrm flipV="1">
                  <a:off x="5571"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6" name="Line 3508"/>
                <p:cNvSpPr>
                  <a:spLocks noChangeShapeType="1"/>
                </p:cNvSpPr>
                <p:nvPr/>
              </p:nvSpPr>
              <p:spPr bwMode="auto">
                <a:xfrm flipV="1">
                  <a:off x="5571"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7" name="Line 3509"/>
                <p:cNvSpPr>
                  <a:spLocks noChangeShapeType="1"/>
                </p:cNvSpPr>
                <p:nvPr/>
              </p:nvSpPr>
              <p:spPr bwMode="auto">
                <a:xfrm flipV="1">
                  <a:off x="5571"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8" name="Line 3510"/>
                <p:cNvSpPr>
                  <a:spLocks noChangeShapeType="1"/>
                </p:cNvSpPr>
                <p:nvPr/>
              </p:nvSpPr>
              <p:spPr bwMode="auto">
                <a:xfrm flipV="1">
                  <a:off x="5571"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9" name="Line 3511"/>
                <p:cNvSpPr>
                  <a:spLocks noChangeShapeType="1"/>
                </p:cNvSpPr>
                <p:nvPr/>
              </p:nvSpPr>
              <p:spPr bwMode="auto">
                <a:xfrm flipV="1">
                  <a:off x="5571"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0" name="Line 3512"/>
                <p:cNvSpPr>
                  <a:spLocks noChangeShapeType="1"/>
                </p:cNvSpPr>
                <p:nvPr/>
              </p:nvSpPr>
              <p:spPr bwMode="auto">
                <a:xfrm flipV="1">
                  <a:off x="5571"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1" name="Line 3513"/>
                <p:cNvSpPr>
                  <a:spLocks noChangeShapeType="1"/>
                </p:cNvSpPr>
                <p:nvPr/>
              </p:nvSpPr>
              <p:spPr bwMode="auto">
                <a:xfrm flipV="1">
                  <a:off x="5571"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2" name="Line 3514"/>
                <p:cNvSpPr>
                  <a:spLocks noChangeShapeType="1"/>
                </p:cNvSpPr>
                <p:nvPr/>
              </p:nvSpPr>
              <p:spPr bwMode="auto">
                <a:xfrm flipV="1">
                  <a:off x="5571"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3" name="Line 3515"/>
                <p:cNvSpPr>
                  <a:spLocks noChangeShapeType="1"/>
                </p:cNvSpPr>
                <p:nvPr/>
              </p:nvSpPr>
              <p:spPr bwMode="auto">
                <a:xfrm flipV="1">
                  <a:off x="5571"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4" name="Line 3516"/>
                <p:cNvSpPr>
                  <a:spLocks noChangeShapeType="1"/>
                </p:cNvSpPr>
                <p:nvPr/>
              </p:nvSpPr>
              <p:spPr bwMode="auto">
                <a:xfrm flipV="1">
                  <a:off x="5571"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5" name="Line 3517"/>
                <p:cNvSpPr>
                  <a:spLocks noChangeShapeType="1"/>
                </p:cNvSpPr>
                <p:nvPr/>
              </p:nvSpPr>
              <p:spPr bwMode="auto">
                <a:xfrm flipV="1">
                  <a:off x="5571"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6" name="Line 3518"/>
                <p:cNvSpPr>
                  <a:spLocks noChangeShapeType="1"/>
                </p:cNvSpPr>
                <p:nvPr/>
              </p:nvSpPr>
              <p:spPr bwMode="auto">
                <a:xfrm flipV="1">
                  <a:off x="5571"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7" name="Line 3519"/>
                <p:cNvSpPr>
                  <a:spLocks noChangeShapeType="1"/>
                </p:cNvSpPr>
                <p:nvPr/>
              </p:nvSpPr>
              <p:spPr bwMode="auto">
                <a:xfrm flipV="1">
                  <a:off x="5571"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8" name="Line 3520"/>
                <p:cNvSpPr>
                  <a:spLocks noChangeShapeType="1"/>
                </p:cNvSpPr>
                <p:nvPr/>
              </p:nvSpPr>
              <p:spPr bwMode="auto">
                <a:xfrm flipV="1">
                  <a:off x="5571"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9" name="Line 3521"/>
                <p:cNvSpPr>
                  <a:spLocks noChangeShapeType="1"/>
                </p:cNvSpPr>
                <p:nvPr/>
              </p:nvSpPr>
              <p:spPr bwMode="auto">
                <a:xfrm flipV="1">
                  <a:off x="5571"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0" name="Line 3522"/>
                <p:cNvSpPr>
                  <a:spLocks noChangeShapeType="1"/>
                </p:cNvSpPr>
                <p:nvPr/>
              </p:nvSpPr>
              <p:spPr bwMode="auto">
                <a:xfrm flipV="1">
                  <a:off x="5571"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1" name="Line 3523"/>
                <p:cNvSpPr>
                  <a:spLocks noChangeShapeType="1"/>
                </p:cNvSpPr>
                <p:nvPr/>
              </p:nvSpPr>
              <p:spPr bwMode="auto">
                <a:xfrm flipV="1">
                  <a:off x="5571"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2" name="Line 3524"/>
                <p:cNvSpPr>
                  <a:spLocks noChangeShapeType="1"/>
                </p:cNvSpPr>
                <p:nvPr/>
              </p:nvSpPr>
              <p:spPr bwMode="auto">
                <a:xfrm flipV="1">
                  <a:off x="5571"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3" name="Line 3525"/>
                <p:cNvSpPr>
                  <a:spLocks noChangeShapeType="1"/>
                </p:cNvSpPr>
                <p:nvPr/>
              </p:nvSpPr>
              <p:spPr bwMode="auto">
                <a:xfrm flipV="1">
                  <a:off x="5571"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4" name="Line 3526"/>
                <p:cNvSpPr>
                  <a:spLocks noChangeShapeType="1"/>
                </p:cNvSpPr>
                <p:nvPr/>
              </p:nvSpPr>
              <p:spPr bwMode="auto">
                <a:xfrm flipV="1">
                  <a:off x="5571"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5" name="Line 3527"/>
                <p:cNvSpPr>
                  <a:spLocks noChangeShapeType="1"/>
                </p:cNvSpPr>
                <p:nvPr/>
              </p:nvSpPr>
              <p:spPr bwMode="auto">
                <a:xfrm flipV="1">
                  <a:off x="5571"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6" name="Line 3528"/>
                <p:cNvSpPr>
                  <a:spLocks noChangeShapeType="1"/>
                </p:cNvSpPr>
                <p:nvPr/>
              </p:nvSpPr>
              <p:spPr bwMode="auto">
                <a:xfrm flipV="1">
                  <a:off x="5571"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7" name="Line 3529"/>
                <p:cNvSpPr>
                  <a:spLocks noChangeShapeType="1"/>
                </p:cNvSpPr>
                <p:nvPr/>
              </p:nvSpPr>
              <p:spPr bwMode="auto">
                <a:xfrm flipV="1">
                  <a:off x="5571"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8" name="Line 3530"/>
                <p:cNvSpPr>
                  <a:spLocks noChangeShapeType="1"/>
                </p:cNvSpPr>
                <p:nvPr/>
              </p:nvSpPr>
              <p:spPr bwMode="auto">
                <a:xfrm flipV="1">
                  <a:off x="5571"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9" name="Line 3531"/>
                <p:cNvSpPr>
                  <a:spLocks noChangeShapeType="1"/>
                </p:cNvSpPr>
                <p:nvPr/>
              </p:nvSpPr>
              <p:spPr bwMode="auto">
                <a:xfrm flipV="1">
                  <a:off x="5571"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0" name="Line 3532"/>
                <p:cNvSpPr>
                  <a:spLocks noChangeShapeType="1"/>
                </p:cNvSpPr>
                <p:nvPr/>
              </p:nvSpPr>
              <p:spPr bwMode="auto">
                <a:xfrm flipV="1">
                  <a:off x="5571"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1" name="Line 3533"/>
                <p:cNvSpPr>
                  <a:spLocks noChangeShapeType="1"/>
                </p:cNvSpPr>
                <p:nvPr/>
              </p:nvSpPr>
              <p:spPr bwMode="auto">
                <a:xfrm flipV="1">
                  <a:off x="5571"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2" name="Line 3534"/>
                <p:cNvSpPr>
                  <a:spLocks noChangeShapeType="1"/>
                </p:cNvSpPr>
                <p:nvPr/>
              </p:nvSpPr>
              <p:spPr bwMode="auto">
                <a:xfrm flipV="1">
                  <a:off x="5571"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3" name="Line 3535"/>
                <p:cNvSpPr>
                  <a:spLocks noChangeShapeType="1"/>
                </p:cNvSpPr>
                <p:nvPr/>
              </p:nvSpPr>
              <p:spPr bwMode="auto">
                <a:xfrm flipV="1">
                  <a:off x="5571"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4" name="Line 3536"/>
                <p:cNvSpPr>
                  <a:spLocks noChangeShapeType="1"/>
                </p:cNvSpPr>
                <p:nvPr/>
              </p:nvSpPr>
              <p:spPr bwMode="auto">
                <a:xfrm flipV="1">
                  <a:off x="5571"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5" name="Line 3537"/>
                <p:cNvSpPr>
                  <a:spLocks noChangeShapeType="1"/>
                </p:cNvSpPr>
                <p:nvPr/>
              </p:nvSpPr>
              <p:spPr bwMode="auto">
                <a:xfrm flipV="1">
                  <a:off x="5571"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6" name="Line 3538"/>
                <p:cNvSpPr>
                  <a:spLocks noChangeShapeType="1"/>
                </p:cNvSpPr>
                <p:nvPr/>
              </p:nvSpPr>
              <p:spPr bwMode="auto">
                <a:xfrm flipV="1">
                  <a:off x="5571"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7" name="Line 3539"/>
                <p:cNvSpPr>
                  <a:spLocks noChangeShapeType="1"/>
                </p:cNvSpPr>
                <p:nvPr/>
              </p:nvSpPr>
              <p:spPr bwMode="auto">
                <a:xfrm flipV="1">
                  <a:off x="5571"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8" name="Line 3540"/>
                <p:cNvSpPr>
                  <a:spLocks noChangeShapeType="1"/>
                </p:cNvSpPr>
                <p:nvPr/>
              </p:nvSpPr>
              <p:spPr bwMode="auto">
                <a:xfrm flipV="1">
                  <a:off x="5571"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9" name="Line 3541"/>
                <p:cNvSpPr>
                  <a:spLocks noChangeShapeType="1"/>
                </p:cNvSpPr>
                <p:nvPr/>
              </p:nvSpPr>
              <p:spPr bwMode="auto">
                <a:xfrm flipV="1">
                  <a:off x="5571"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0" name="Line 3542"/>
                <p:cNvSpPr>
                  <a:spLocks noChangeShapeType="1"/>
                </p:cNvSpPr>
                <p:nvPr/>
              </p:nvSpPr>
              <p:spPr bwMode="auto">
                <a:xfrm flipV="1">
                  <a:off x="5571"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1" name="Line 3543"/>
                <p:cNvSpPr>
                  <a:spLocks noChangeShapeType="1"/>
                </p:cNvSpPr>
                <p:nvPr/>
              </p:nvSpPr>
              <p:spPr bwMode="auto">
                <a:xfrm flipV="1">
                  <a:off x="5571"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2" name="Line 3544"/>
                <p:cNvSpPr>
                  <a:spLocks noChangeShapeType="1"/>
                </p:cNvSpPr>
                <p:nvPr/>
              </p:nvSpPr>
              <p:spPr bwMode="auto">
                <a:xfrm flipV="1">
                  <a:off x="5571"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3" name="Line 3545"/>
                <p:cNvSpPr>
                  <a:spLocks noChangeShapeType="1"/>
                </p:cNvSpPr>
                <p:nvPr/>
              </p:nvSpPr>
              <p:spPr bwMode="auto">
                <a:xfrm flipV="1">
                  <a:off x="5571"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4" name="Line 3546"/>
                <p:cNvSpPr>
                  <a:spLocks noChangeShapeType="1"/>
                </p:cNvSpPr>
                <p:nvPr/>
              </p:nvSpPr>
              <p:spPr bwMode="auto">
                <a:xfrm flipV="1">
                  <a:off x="5571"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5" name="Line 3547"/>
                <p:cNvSpPr>
                  <a:spLocks noChangeShapeType="1"/>
                </p:cNvSpPr>
                <p:nvPr/>
              </p:nvSpPr>
              <p:spPr bwMode="auto">
                <a:xfrm flipV="1">
                  <a:off x="5571"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6" name="Line 3548"/>
                <p:cNvSpPr>
                  <a:spLocks noChangeShapeType="1"/>
                </p:cNvSpPr>
                <p:nvPr/>
              </p:nvSpPr>
              <p:spPr bwMode="auto">
                <a:xfrm flipV="1">
                  <a:off x="5571"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7" name="Line 3549"/>
                <p:cNvSpPr>
                  <a:spLocks noChangeShapeType="1"/>
                </p:cNvSpPr>
                <p:nvPr/>
              </p:nvSpPr>
              <p:spPr bwMode="auto">
                <a:xfrm flipV="1">
                  <a:off x="5571"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8" name="Line 3550"/>
                <p:cNvSpPr>
                  <a:spLocks noChangeShapeType="1"/>
                </p:cNvSpPr>
                <p:nvPr/>
              </p:nvSpPr>
              <p:spPr bwMode="auto">
                <a:xfrm flipV="1">
                  <a:off x="5571"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9" name="Line 3551"/>
                <p:cNvSpPr>
                  <a:spLocks noChangeShapeType="1"/>
                </p:cNvSpPr>
                <p:nvPr/>
              </p:nvSpPr>
              <p:spPr bwMode="auto">
                <a:xfrm flipV="1">
                  <a:off x="5571"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0" name="Line 3552"/>
                <p:cNvSpPr>
                  <a:spLocks noChangeShapeType="1"/>
                </p:cNvSpPr>
                <p:nvPr/>
              </p:nvSpPr>
              <p:spPr bwMode="auto">
                <a:xfrm flipV="1">
                  <a:off x="5571"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1" name="Line 3553"/>
                <p:cNvSpPr>
                  <a:spLocks noChangeShapeType="1"/>
                </p:cNvSpPr>
                <p:nvPr/>
              </p:nvSpPr>
              <p:spPr bwMode="auto">
                <a:xfrm flipV="1">
                  <a:off x="5571"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2" name="Line 3554"/>
                <p:cNvSpPr>
                  <a:spLocks noChangeShapeType="1"/>
                </p:cNvSpPr>
                <p:nvPr/>
              </p:nvSpPr>
              <p:spPr bwMode="auto">
                <a:xfrm flipV="1">
                  <a:off x="5571"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3" name="Line 3555"/>
                <p:cNvSpPr>
                  <a:spLocks noChangeShapeType="1"/>
                </p:cNvSpPr>
                <p:nvPr/>
              </p:nvSpPr>
              <p:spPr bwMode="auto">
                <a:xfrm flipV="1">
                  <a:off x="5571"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4" name="Line 3556"/>
                <p:cNvSpPr>
                  <a:spLocks noChangeShapeType="1"/>
                </p:cNvSpPr>
                <p:nvPr/>
              </p:nvSpPr>
              <p:spPr bwMode="auto">
                <a:xfrm flipV="1">
                  <a:off x="5571"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5" name="Line 3557"/>
                <p:cNvSpPr>
                  <a:spLocks noChangeShapeType="1"/>
                </p:cNvSpPr>
                <p:nvPr/>
              </p:nvSpPr>
              <p:spPr bwMode="auto">
                <a:xfrm flipV="1">
                  <a:off x="5571"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6" name="Line 3558"/>
                <p:cNvSpPr>
                  <a:spLocks noChangeShapeType="1"/>
                </p:cNvSpPr>
                <p:nvPr/>
              </p:nvSpPr>
              <p:spPr bwMode="auto">
                <a:xfrm flipV="1">
                  <a:off x="5571"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7" name="Line 3559"/>
                <p:cNvSpPr>
                  <a:spLocks noChangeShapeType="1"/>
                </p:cNvSpPr>
                <p:nvPr/>
              </p:nvSpPr>
              <p:spPr bwMode="auto">
                <a:xfrm flipV="1">
                  <a:off x="5571"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8" name="Line 3560"/>
                <p:cNvSpPr>
                  <a:spLocks noChangeShapeType="1"/>
                </p:cNvSpPr>
                <p:nvPr/>
              </p:nvSpPr>
              <p:spPr bwMode="auto">
                <a:xfrm flipV="1">
                  <a:off x="5571"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9" name="Line 3561"/>
                <p:cNvSpPr>
                  <a:spLocks noChangeShapeType="1"/>
                </p:cNvSpPr>
                <p:nvPr/>
              </p:nvSpPr>
              <p:spPr bwMode="auto">
                <a:xfrm flipV="1">
                  <a:off x="5571"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0" name="Line 3562"/>
                <p:cNvSpPr>
                  <a:spLocks noChangeShapeType="1"/>
                </p:cNvSpPr>
                <p:nvPr/>
              </p:nvSpPr>
              <p:spPr bwMode="auto">
                <a:xfrm flipV="1">
                  <a:off x="5571"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1" name="Line 3563"/>
                <p:cNvSpPr>
                  <a:spLocks noChangeShapeType="1"/>
                </p:cNvSpPr>
                <p:nvPr/>
              </p:nvSpPr>
              <p:spPr bwMode="auto">
                <a:xfrm flipV="1">
                  <a:off x="5571"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2" name="Line 3564"/>
                <p:cNvSpPr>
                  <a:spLocks noChangeShapeType="1"/>
                </p:cNvSpPr>
                <p:nvPr/>
              </p:nvSpPr>
              <p:spPr bwMode="auto">
                <a:xfrm flipV="1">
                  <a:off x="5571"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3" name="Line 3565"/>
                <p:cNvSpPr>
                  <a:spLocks noChangeShapeType="1"/>
                </p:cNvSpPr>
                <p:nvPr/>
              </p:nvSpPr>
              <p:spPr bwMode="auto">
                <a:xfrm flipV="1">
                  <a:off x="5571"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4" name="Line 3566"/>
                <p:cNvSpPr>
                  <a:spLocks noChangeShapeType="1"/>
                </p:cNvSpPr>
                <p:nvPr/>
              </p:nvSpPr>
              <p:spPr bwMode="auto">
                <a:xfrm flipV="1">
                  <a:off x="5571"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5" name="Line 3567"/>
                <p:cNvSpPr>
                  <a:spLocks noChangeShapeType="1"/>
                </p:cNvSpPr>
                <p:nvPr/>
              </p:nvSpPr>
              <p:spPr bwMode="auto">
                <a:xfrm flipV="1">
                  <a:off x="5571"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6" name="Line 3568"/>
                <p:cNvSpPr>
                  <a:spLocks noChangeShapeType="1"/>
                </p:cNvSpPr>
                <p:nvPr/>
              </p:nvSpPr>
              <p:spPr bwMode="auto">
                <a:xfrm flipV="1">
                  <a:off x="5571"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7" name="Line 3569"/>
                <p:cNvSpPr>
                  <a:spLocks noChangeShapeType="1"/>
                </p:cNvSpPr>
                <p:nvPr/>
              </p:nvSpPr>
              <p:spPr bwMode="auto">
                <a:xfrm flipV="1">
                  <a:off x="5571"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8" name="Line 3570"/>
                <p:cNvSpPr>
                  <a:spLocks noChangeShapeType="1"/>
                </p:cNvSpPr>
                <p:nvPr/>
              </p:nvSpPr>
              <p:spPr bwMode="auto">
                <a:xfrm flipV="1">
                  <a:off x="5571"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9" name="Line 3571"/>
                <p:cNvSpPr>
                  <a:spLocks noChangeShapeType="1"/>
                </p:cNvSpPr>
                <p:nvPr/>
              </p:nvSpPr>
              <p:spPr bwMode="auto">
                <a:xfrm flipV="1">
                  <a:off x="5571"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0" name="Line 3572"/>
                <p:cNvSpPr>
                  <a:spLocks noChangeShapeType="1"/>
                </p:cNvSpPr>
                <p:nvPr/>
              </p:nvSpPr>
              <p:spPr bwMode="auto">
                <a:xfrm flipV="1">
                  <a:off x="5571"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1" name="Line 3573"/>
                <p:cNvSpPr>
                  <a:spLocks noChangeShapeType="1"/>
                </p:cNvSpPr>
                <p:nvPr/>
              </p:nvSpPr>
              <p:spPr bwMode="auto">
                <a:xfrm flipV="1">
                  <a:off x="5571"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2" name="Line 3574"/>
                <p:cNvSpPr>
                  <a:spLocks noChangeShapeType="1"/>
                </p:cNvSpPr>
                <p:nvPr/>
              </p:nvSpPr>
              <p:spPr bwMode="auto">
                <a:xfrm flipV="1">
                  <a:off x="5571"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3" name="Line 3575"/>
                <p:cNvSpPr>
                  <a:spLocks noChangeShapeType="1"/>
                </p:cNvSpPr>
                <p:nvPr/>
              </p:nvSpPr>
              <p:spPr bwMode="auto">
                <a:xfrm flipV="1">
                  <a:off x="5571"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4" name="Line 3576"/>
                <p:cNvSpPr>
                  <a:spLocks noChangeShapeType="1"/>
                </p:cNvSpPr>
                <p:nvPr/>
              </p:nvSpPr>
              <p:spPr bwMode="auto">
                <a:xfrm flipV="1">
                  <a:off x="5571"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5" name="Line 3577"/>
                <p:cNvSpPr>
                  <a:spLocks noChangeShapeType="1"/>
                </p:cNvSpPr>
                <p:nvPr/>
              </p:nvSpPr>
              <p:spPr bwMode="auto">
                <a:xfrm flipV="1">
                  <a:off x="5571"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6" name="Line 3578"/>
                <p:cNvSpPr>
                  <a:spLocks noChangeShapeType="1"/>
                </p:cNvSpPr>
                <p:nvPr/>
              </p:nvSpPr>
              <p:spPr bwMode="auto">
                <a:xfrm flipV="1">
                  <a:off x="5571"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7" name="Line 3579"/>
                <p:cNvSpPr>
                  <a:spLocks noChangeShapeType="1"/>
                </p:cNvSpPr>
                <p:nvPr/>
              </p:nvSpPr>
              <p:spPr bwMode="auto">
                <a:xfrm flipV="1">
                  <a:off x="5571"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8" name="Line 3580"/>
                <p:cNvSpPr>
                  <a:spLocks noChangeShapeType="1"/>
                </p:cNvSpPr>
                <p:nvPr/>
              </p:nvSpPr>
              <p:spPr bwMode="auto">
                <a:xfrm flipV="1">
                  <a:off x="5571"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9" name="Line 3581"/>
                <p:cNvSpPr>
                  <a:spLocks noChangeShapeType="1"/>
                </p:cNvSpPr>
                <p:nvPr/>
              </p:nvSpPr>
              <p:spPr bwMode="auto">
                <a:xfrm flipV="1">
                  <a:off x="5571"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0" name="Line 3582"/>
                <p:cNvSpPr>
                  <a:spLocks noChangeShapeType="1"/>
                </p:cNvSpPr>
                <p:nvPr/>
              </p:nvSpPr>
              <p:spPr bwMode="auto">
                <a:xfrm flipV="1">
                  <a:off x="5571"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1" name="Line 3583"/>
                <p:cNvSpPr>
                  <a:spLocks noChangeShapeType="1"/>
                </p:cNvSpPr>
                <p:nvPr/>
              </p:nvSpPr>
              <p:spPr bwMode="auto">
                <a:xfrm flipV="1">
                  <a:off x="5571"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2" name="Line 3584"/>
                <p:cNvSpPr>
                  <a:spLocks noChangeShapeType="1"/>
                </p:cNvSpPr>
                <p:nvPr/>
              </p:nvSpPr>
              <p:spPr bwMode="auto">
                <a:xfrm flipV="1">
                  <a:off x="5571"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3" name="Line 3585"/>
                <p:cNvSpPr>
                  <a:spLocks noChangeShapeType="1"/>
                </p:cNvSpPr>
                <p:nvPr/>
              </p:nvSpPr>
              <p:spPr bwMode="auto">
                <a:xfrm flipV="1">
                  <a:off x="5571"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4" name="Line 3586"/>
                <p:cNvSpPr>
                  <a:spLocks noChangeShapeType="1"/>
                </p:cNvSpPr>
                <p:nvPr/>
              </p:nvSpPr>
              <p:spPr bwMode="auto">
                <a:xfrm flipV="1">
                  <a:off x="5571"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5" name="Line 3587"/>
                <p:cNvSpPr>
                  <a:spLocks noChangeShapeType="1"/>
                </p:cNvSpPr>
                <p:nvPr/>
              </p:nvSpPr>
              <p:spPr bwMode="auto">
                <a:xfrm flipV="1">
                  <a:off x="5571"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6" name="Line 3588"/>
                <p:cNvSpPr>
                  <a:spLocks noChangeShapeType="1"/>
                </p:cNvSpPr>
                <p:nvPr/>
              </p:nvSpPr>
              <p:spPr bwMode="auto">
                <a:xfrm flipV="1">
                  <a:off x="5571"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7" name="Line 3589"/>
                <p:cNvSpPr>
                  <a:spLocks noChangeShapeType="1"/>
                </p:cNvSpPr>
                <p:nvPr/>
              </p:nvSpPr>
              <p:spPr bwMode="auto">
                <a:xfrm flipV="1">
                  <a:off x="5571"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8" name="Line 3590"/>
                <p:cNvSpPr>
                  <a:spLocks noChangeShapeType="1"/>
                </p:cNvSpPr>
                <p:nvPr/>
              </p:nvSpPr>
              <p:spPr bwMode="auto">
                <a:xfrm flipV="1">
                  <a:off x="5571"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9" name="Line 3591"/>
                <p:cNvSpPr>
                  <a:spLocks noChangeShapeType="1"/>
                </p:cNvSpPr>
                <p:nvPr/>
              </p:nvSpPr>
              <p:spPr bwMode="auto">
                <a:xfrm flipV="1">
                  <a:off x="5571"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0" name="Line 3592"/>
                <p:cNvSpPr>
                  <a:spLocks noChangeShapeType="1"/>
                </p:cNvSpPr>
                <p:nvPr/>
              </p:nvSpPr>
              <p:spPr bwMode="auto">
                <a:xfrm flipV="1">
                  <a:off x="5571"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1" name="Line 3593"/>
                <p:cNvSpPr>
                  <a:spLocks noChangeShapeType="1"/>
                </p:cNvSpPr>
                <p:nvPr/>
              </p:nvSpPr>
              <p:spPr bwMode="auto">
                <a:xfrm flipV="1">
                  <a:off x="5571"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2" name="Line 3594"/>
                <p:cNvSpPr>
                  <a:spLocks noChangeShapeType="1"/>
                </p:cNvSpPr>
                <p:nvPr/>
              </p:nvSpPr>
              <p:spPr bwMode="auto">
                <a:xfrm flipV="1">
                  <a:off x="5571"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3" name="Line 3595"/>
                <p:cNvSpPr>
                  <a:spLocks noChangeShapeType="1"/>
                </p:cNvSpPr>
                <p:nvPr/>
              </p:nvSpPr>
              <p:spPr bwMode="auto">
                <a:xfrm flipV="1">
                  <a:off x="5571"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4" name="Line 3596"/>
                <p:cNvSpPr>
                  <a:spLocks noChangeShapeType="1"/>
                </p:cNvSpPr>
                <p:nvPr/>
              </p:nvSpPr>
              <p:spPr bwMode="auto">
                <a:xfrm flipV="1">
                  <a:off x="5571"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5" name="Line 3597"/>
                <p:cNvSpPr>
                  <a:spLocks noChangeShapeType="1"/>
                </p:cNvSpPr>
                <p:nvPr/>
              </p:nvSpPr>
              <p:spPr bwMode="auto">
                <a:xfrm flipV="1">
                  <a:off x="5571"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6" name="Line 3598"/>
                <p:cNvSpPr>
                  <a:spLocks noChangeShapeType="1"/>
                </p:cNvSpPr>
                <p:nvPr/>
              </p:nvSpPr>
              <p:spPr bwMode="auto">
                <a:xfrm flipV="1">
                  <a:off x="5571"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7" name="Line 3599"/>
                <p:cNvSpPr>
                  <a:spLocks noChangeShapeType="1"/>
                </p:cNvSpPr>
                <p:nvPr/>
              </p:nvSpPr>
              <p:spPr bwMode="auto">
                <a:xfrm flipV="1">
                  <a:off x="5571"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8" name="Line 3600"/>
                <p:cNvSpPr>
                  <a:spLocks noChangeShapeType="1"/>
                </p:cNvSpPr>
                <p:nvPr/>
              </p:nvSpPr>
              <p:spPr bwMode="auto">
                <a:xfrm flipV="1">
                  <a:off x="5571"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9" name="Line 3601"/>
                <p:cNvSpPr>
                  <a:spLocks noChangeShapeType="1"/>
                </p:cNvSpPr>
                <p:nvPr/>
              </p:nvSpPr>
              <p:spPr bwMode="auto">
                <a:xfrm flipV="1">
                  <a:off x="5571"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0" name="Line 3602"/>
                <p:cNvSpPr>
                  <a:spLocks noChangeShapeType="1"/>
                </p:cNvSpPr>
                <p:nvPr/>
              </p:nvSpPr>
              <p:spPr bwMode="auto">
                <a:xfrm flipV="1">
                  <a:off x="5571"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1" name="Line 3603"/>
                <p:cNvSpPr>
                  <a:spLocks noChangeShapeType="1"/>
                </p:cNvSpPr>
                <p:nvPr/>
              </p:nvSpPr>
              <p:spPr bwMode="auto">
                <a:xfrm flipV="1">
                  <a:off x="5571"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2" name="Line 3604"/>
                <p:cNvSpPr>
                  <a:spLocks noChangeShapeType="1"/>
                </p:cNvSpPr>
                <p:nvPr/>
              </p:nvSpPr>
              <p:spPr bwMode="auto">
                <a:xfrm flipV="1">
                  <a:off x="5571"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3" name="Line 3605"/>
                <p:cNvSpPr>
                  <a:spLocks noChangeShapeType="1"/>
                </p:cNvSpPr>
                <p:nvPr/>
              </p:nvSpPr>
              <p:spPr bwMode="auto">
                <a:xfrm flipV="1">
                  <a:off x="5571"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4" name="Line 3606"/>
                <p:cNvSpPr>
                  <a:spLocks noChangeShapeType="1"/>
                </p:cNvSpPr>
                <p:nvPr/>
              </p:nvSpPr>
              <p:spPr bwMode="auto">
                <a:xfrm flipV="1">
                  <a:off x="5571"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5" name="Line 3607"/>
                <p:cNvSpPr>
                  <a:spLocks noChangeShapeType="1"/>
                </p:cNvSpPr>
                <p:nvPr/>
              </p:nvSpPr>
              <p:spPr bwMode="auto">
                <a:xfrm flipV="1">
                  <a:off x="5571"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6" name="Line 3608"/>
                <p:cNvSpPr>
                  <a:spLocks noChangeShapeType="1"/>
                </p:cNvSpPr>
                <p:nvPr/>
              </p:nvSpPr>
              <p:spPr bwMode="auto">
                <a:xfrm flipV="1">
                  <a:off x="5571"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7" name="Line 3609"/>
                <p:cNvSpPr>
                  <a:spLocks noChangeShapeType="1"/>
                </p:cNvSpPr>
                <p:nvPr/>
              </p:nvSpPr>
              <p:spPr bwMode="auto">
                <a:xfrm flipV="1">
                  <a:off x="5571"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8" name="Line 3610"/>
                <p:cNvSpPr>
                  <a:spLocks noChangeShapeType="1"/>
                </p:cNvSpPr>
                <p:nvPr/>
              </p:nvSpPr>
              <p:spPr bwMode="auto">
                <a:xfrm flipV="1">
                  <a:off x="5571"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9" name="Line 3611"/>
                <p:cNvSpPr>
                  <a:spLocks noChangeShapeType="1"/>
                </p:cNvSpPr>
                <p:nvPr/>
              </p:nvSpPr>
              <p:spPr bwMode="auto">
                <a:xfrm flipV="1">
                  <a:off x="5571"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0" name="Line 3612"/>
                <p:cNvSpPr>
                  <a:spLocks noChangeShapeType="1"/>
                </p:cNvSpPr>
                <p:nvPr/>
              </p:nvSpPr>
              <p:spPr bwMode="auto">
                <a:xfrm flipV="1">
                  <a:off x="5571"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1" name="Line 3613"/>
                <p:cNvSpPr>
                  <a:spLocks noChangeShapeType="1"/>
                </p:cNvSpPr>
                <p:nvPr/>
              </p:nvSpPr>
              <p:spPr bwMode="auto">
                <a:xfrm flipV="1">
                  <a:off x="5571"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2" name="Line 3614"/>
                <p:cNvSpPr>
                  <a:spLocks noChangeShapeType="1"/>
                </p:cNvSpPr>
                <p:nvPr/>
              </p:nvSpPr>
              <p:spPr bwMode="auto">
                <a:xfrm flipV="1">
                  <a:off x="5571"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3" name="Line 3615"/>
                <p:cNvSpPr>
                  <a:spLocks noChangeShapeType="1"/>
                </p:cNvSpPr>
                <p:nvPr/>
              </p:nvSpPr>
              <p:spPr bwMode="auto">
                <a:xfrm flipV="1">
                  <a:off x="5571"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4" name="Line 3616"/>
                <p:cNvSpPr>
                  <a:spLocks noChangeShapeType="1"/>
                </p:cNvSpPr>
                <p:nvPr/>
              </p:nvSpPr>
              <p:spPr bwMode="auto">
                <a:xfrm flipV="1">
                  <a:off x="5571"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5" name="Line 3617"/>
                <p:cNvSpPr>
                  <a:spLocks noChangeShapeType="1"/>
                </p:cNvSpPr>
                <p:nvPr/>
              </p:nvSpPr>
              <p:spPr bwMode="auto">
                <a:xfrm flipV="1">
                  <a:off x="5571"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6" name="Line 3618"/>
                <p:cNvSpPr>
                  <a:spLocks noChangeShapeType="1"/>
                </p:cNvSpPr>
                <p:nvPr/>
              </p:nvSpPr>
              <p:spPr bwMode="auto">
                <a:xfrm flipV="1">
                  <a:off x="5571"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7" name="Line 3619"/>
                <p:cNvSpPr>
                  <a:spLocks noChangeShapeType="1"/>
                </p:cNvSpPr>
                <p:nvPr/>
              </p:nvSpPr>
              <p:spPr bwMode="auto">
                <a:xfrm flipV="1">
                  <a:off x="5571"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8" name="Line 3620"/>
                <p:cNvSpPr>
                  <a:spLocks noChangeShapeType="1"/>
                </p:cNvSpPr>
                <p:nvPr/>
              </p:nvSpPr>
              <p:spPr bwMode="auto">
                <a:xfrm flipV="1">
                  <a:off x="5571"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9" name="Line 3621"/>
                <p:cNvSpPr>
                  <a:spLocks noChangeShapeType="1"/>
                </p:cNvSpPr>
                <p:nvPr/>
              </p:nvSpPr>
              <p:spPr bwMode="auto">
                <a:xfrm flipV="1">
                  <a:off x="5571"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22" name="Group 3823"/>
              <p:cNvGrpSpPr>
                <a:grpSpLocks/>
              </p:cNvGrpSpPr>
              <p:nvPr/>
            </p:nvGrpSpPr>
            <p:grpSpPr bwMode="auto">
              <a:xfrm>
                <a:off x="8843963" y="552450"/>
                <a:ext cx="415925" cy="4256088"/>
                <a:chOff x="5571" y="348"/>
                <a:chExt cx="262" cy="2681"/>
              </a:xfrm>
            </p:grpSpPr>
            <p:sp>
              <p:nvSpPr>
                <p:cNvPr id="12500" name="Line 3623"/>
                <p:cNvSpPr>
                  <a:spLocks noChangeShapeType="1"/>
                </p:cNvSpPr>
                <p:nvPr/>
              </p:nvSpPr>
              <p:spPr bwMode="auto">
                <a:xfrm flipV="1">
                  <a:off x="5571"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1" name="Line 3624"/>
                <p:cNvSpPr>
                  <a:spLocks noChangeShapeType="1"/>
                </p:cNvSpPr>
                <p:nvPr/>
              </p:nvSpPr>
              <p:spPr bwMode="auto">
                <a:xfrm flipV="1">
                  <a:off x="5571"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2" name="Line 3625"/>
                <p:cNvSpPr>
                  <a:spLocks noChangeShapeType="1"/>
                </p:cNvSpPr>
                <p:nvPr/>
              </p:nvSpPr>
              <p:spPr bwMode="auto">
                <a:xfrm flipV="1">
                  <a:off x="5571"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3" name="Line 3626"/>
                <p:cNvSpPr>
                  <a:spLocks noChangeShapeType="1"/>
                </p:cNvSpPr>
                <p:nvPr/>
              </p:nvSpPr>
              <p:spPr bwMode="auto">
                <a:xfrm flipV="1">
                  <a:off x="5571"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4" name="Line 3627"/>
                <p:cNvSpPr>
                  <a:spLocks noChangeShapeType="1"/>
                </p:cNvSpPr>
                <p:nvPr/>
              </p:nvSpPr>
              <p:spPr bwMode="auto">
                <a:xfrm flipV="1">
                  <a:off x="5571"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5" name="Line 3628"/>
                <p:cNvSpPr>
                  <a:spLocks noChangeShapeType="1"/>
                </p:cNvSpPr>
                <p:nvPr/>
              </p:nvSpPr>
              <p:spPr bwMode="auto">
                <a:xfrm flipV="1">
                  <a:off x="5571"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6" name="Line 3629"/>
                <p:cNvSpPr>
                  <a:spLocks noChangeShapeType="1"/>
                </p:cNvSpPr>
                <p:nvPr/>
              </p:nvSpPr>
              <p:spPr bwMode="auto">
                <a:xfrm flipV="1">
                  <a:off x="5571"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7" name="Line 3630"/>
                <p:cNvSpPr>
                  <a:spLocks noChangeShapeType="1"/>
                </p:cNvSpPr>
                <p:nvPr/>
              </p:nvSpPr>
              <p:spPr bwMode="auto">
                <a:xfrm flipV="1">
                  <a:off x="5571"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8" name="Line 3631"/>
                <p:cNvSpPr>
                  <a:spLocks noChangeShapeType="1"/>
                </p:cNvSpPr>
                <p:nvPr/>
              </p:nvSpPr>
              <p:spPr bwMode="auto">
                <a:xfrm flipV="1">
                  <a:off x="5571"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9" name="Line 3632"/>
                <p:cNvSpPr>
                  <a:spLocks noChangeShapeType="1"/>
                </p:cNvSpPr>
                <p:nvPr/>
              </p:nvSpPr>
              <p:spPr bwMode="auto">
                <a:xfrm flipV="1">
                  <a:off x="5571"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0" name="Line 3633"/>
                <p:cNvSpPr>
                  <a:spLocks noChangeShapeType="1"/>
                </p:cNvSpPr>
                <p:nvPr/>
              </p:nvSpPr>
              <p:spPr bwMode="auto">
                <a:xfrm flipV="1">
                  <a:off x="5571"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1" name="Line 3634"/>
                <p:cNvSpPr>
                  <a:spLocks noChangeShapeType="1"/>
                </p:cNvSpPr>
                <p:nvPr/>
              </p:nvSpPr>
              <p:spPr bwMode="auto">
                <a:xfrm flipV="1">
                  <a:off x="5571"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2" name="Line 3635"/>
                <p:cNvSpPr>
                  <a:spLocks noChangeShapeType="1"/>
                </p:cNvSpPr>
                <p:nvPr/>
              </p:nvSpPr>
              <p:spPr bwMode="auto">
                <a:xfrm flipV="1">
                  <a:off x="5571"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3" name="Line 3636"/>
                <p:cNvSpPr>
                  <a:spLocks noChangeShapeType="1"/>
                </p:cNvSpPr>
                <p:nvPr/>
              </p:nvSpPr>
              <p:spPr bwMode="auto">
                <a:xfrm flipV="1">
                  <a:off x="5571"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4" name="Line 3637"/>
                <p:cNvSpPr>
                  <a:spLocks noChangeShapeType="1"/>
                </p:cNvSpPr>
                <p:nvPr/>
              </p:nvSpPr>
              <p:spPr bwMode="auto">
                <a:xfrm flipV="1">
                  <a:off x="5571"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5" name="Line 3638"/>
                <p:cNvSpPr>
                  <a:spLocks noChangeShapeType="1"/>
                </p:cNvSpPr>
                <p:nvPr/>
              </p:nvSpPr>
              <p:spPr bwMode="auto">
                <a:xfrm flipV="1">
                  <a:off x="5571"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6" name="Line 3639"/>
                <p:cNvSpPr>
                  <a:spLocks noChangeShapeType="1"/>
                </p:cNvSpPr>
                <p:nvPr/>
              </p:nvSpPr>
              <p:spPr bwMode="auto">
                <a:xfrm flipV="1">
                  <a:off x="5571"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7" name="Line 3640"/>
                <p:cNvSpPr>
                  <a:spLocks noChangeShapeType="1"/>
                </p:cNvSpPr>
                <p:nvPr/>
              </p:nvSpPr>
              <p:spPr bwMode="auto">
                <a:xfrm flipV="1">
                  <a:off x="5571"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8" name="Line 3641"/>
                <p:cNvSpPr>
                  <a:spLocks noChangeShapeType="1"/>
                </p:cNvSpPr>
                <p:nvPr/>
              </p:nvSpPr>
              <p:spPr bwMode="auto">
                <a:xfrm flipV="1">
                  <a:off x="5571"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9" name="Line 3642"/>
                <p:cNvSpPr>
                  <a:spLocks noChangeShapeType="1"/>
                </p:cNvSpPr>
                <p:nvPr/>
              </p:nvSpPr>
              <p:spPr bwMode="auto">
                <a:xfrm flipV="1">
                  <a:off x="5571"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0" name="Line 3643"/>
                <p:cNvSpPr>
                  <a:spLocks noChangeShapeType="1"/>
                </p:cNvSpPr>
                <p:nvPr/>
              </p:nvSpPr>
              <p:spPr bwMode="auto">
                <a:xfrm flipV="1">
                  <a:off x="5571"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1" name="Line 3644"/>
                <p:cNvSpPr>
                  <a:spLocks noChangeShapeType="1"/>
                </p:cNvSpPr>
                <p:nvPr/>
              </p:nvSpPr>
              <p:spPr bwMode="auto">
                <a:xfrm flipV="1">
                  <a:off x="5571"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2" name="Line 3645"/>
                <p:cNvSpPr>
                  <a:spLocks noChangeShapeType="1"/>
                </p:cNvSpPr>
                <p:nvPr/>
              </p:nvSpPr>
              <p:spPr bwMode="auto">
                <a:xfrm flipV="1">
                  <a:off x="5571"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3" name="Line 3646"/>
                <p:cNvSpPr>
                  <a:spLocks noChangeShapeType="1"/>
                </p:cNvSpPr>
                <p:nvPr/>
              </p:nvSpPr>
              <p:spPr bwMode="auto">
                <a:xfrm flipV="1">
                  <a:off x="5571"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4" name="Line 3647"/>
                <p:cNvSpPr>
                  <a:spLocks noChangeShapeType="1"/>
                </p:cNvSpPr>
                <p:nvPr/>
              </p:nvSpPr>
              <p:spPr bwMode="auto">
                <a:xfrm flipV="1">
                  <a:off x="5571"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5" name="Line 3648"/>
                <p:cNvSpPr>
                  <a:spLocks noChangeShapeType="1"/>
                </p:cNvSpPr>
                <p:nvPr/>
              </p:nvSpPr>
              <p:spPr bwMode="auto">
                <a:xfrm flipV="1">
                  <a:off x="5571"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6" name="Line 3649"/>
                <p:cNvSpPr>
                  <a:spLocks noChangeShapeType="1"/>
                </p:cNvSpPr>
                <p:nvPr/>
              </p:nvSpPr>
              <p:spPr bwMode="auto">
                <a:xfrm flipV="1">
                  <a:off x="5571"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7" name="Line 3650"/>
                <p:cNvSpPr>
                  <a:spLocks noChangeShapeType="1"/>
                </p:cNvSpPr>
                <p:nvPr/>
              </p:nvSpPr>
              <p:spPr bwMode="auto">
                <a:xfrm flipV="1">
                  <a:off x="5571"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8" name="Line 3651"/>
                <p:cNvSpPr>
                  <a:spLocks noChangeShapeType="1"/>
                </p:cNvSpPr>
                <p:nvPr/>
              </p:nvSpPr>
              <p:spPr bwMode="auto">
                <a:xfrm flipV="1">
                  <a:off x="5571"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9" name="Line 3652"/>
                <p:cNvSpPr>
                  <a:spLocks noChangeShapeType="1"/>
                </p:cNvSpPr>
                <p:nvPr/>
              </p:nvSpPr>
              <p:spPr bwMode="auto">
                <a:xfrm flipV="1">
                  <a:off x="5571"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0" name="Line 3653"/>
                <p:cNvSpPr>
                  <a:spLocks noChangeShapeType="1"/>
                </p:cNvSpPr>
                <p:nvPr/>
              </p:nvSpPr>
              <p:spPr bwMode="auto">
                <a:xfrm flipV="1">
                  <a:off x="5571"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1" name="Line 3654"/>
                <p:cNvSpPr>
                  <a:spLocks noChangeShapeType="1"/>
                </p:cNvSpPr>
                <p:nvPr/>
              </p:nvSpPr>
              <p:spPr bwMode="auto">
                <a:xfrm flipV="1">
                  <a:off x="5571"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2" name="Line 3655"/>
                <p:cNvSpPr>
                  <a:spLocks noChangeShapeType="1"/>
                </p:cNvSpPr>
                <p:nvPr/>
              </p:nvSpPr>
              <p:spPr bwMode="auto">
                <a:xfrm flipV="1">
                  <a:off x="5571"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3" name="Line 3656"/>
                <p:cNvSpPr>
                  <a:spLocks noChangeShapeType="1"/>
                </p:cNvSpPr>
                <p:nvPr/>
              </p:nvSpPr>
              <p:spPr bwMode="auto">
                <a:xfrm flipV="1">
                  <a:off x="5571"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4" name="Line 3657"/>
                <p:cNvSpPr>
                  <a:spLocks noChangeShapeType="1"/>
                </p:cNvSpPr>
                <p:nvPr/>
              </p:nvSpPr>
              <p:spPr bwMode="auto">
                <a:xfrm flipV="1">
                  <a:off x="5571"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5" name="Line 3658"/>
                <p:cNvSpPr>
                  <a:spLocks noChangeShapeType="1"/>
                </p:cNvSpPr>
                <p:nvPr/>
              </p:nvSpPr>
              <p:spPr bwMode="auto">
                <a:xfrm flipV="1">
                  <a:off x="5571"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6" name="Line 3659"/>
                <p:cNvSpPr>
                  <a:spLocks noChangeShapeType="1"/>
                </p:cNvSpPr>
                <p:nvPr/>
              </p:nvSpPr>
              <p:spPr bwMode="auto">
                <a:xfrm flipV="1">
                  <a:off x="5571"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7" name="Line 3660"/>
                <p:cNvSpPr>
                  <a:spLocks noChangeShapeType="1"/>
                </p:cNvSpPr>
                <p:nvPr/>
              </p:nvSpPr>
              <p:spPr bwMode="auto">
                <a:xfrm flipV="1">
                  <a:off x="5571"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8" name="Line 3661"/>
                <p:cNvSpPr>
                  <a:spLocks noChangeShapeType="1"/>
                </p:cNvSpPr>
                <p:nvPr/>
              </p:nvSpPr>
              <p:spPr bwMode="auto">
                <a:xfrm flipV="1">
                  <a:off x="5571"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9" name="Line 3662"/>
                <p:cNvSpPr>
                  <a:spLocks noChangeShapeType="1"/>
                </p:cNvSpPr>
                <p:nvPr/>
              </p:nvSpPr>
              <p:spPr bwMode="auto">
                <a:xfrm flipV="1">
                  <a:off x="5571"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0" name="Line 3663"/>
                <p:cNvSpPr>
                  <a:spLocks noChangeShapeType="1"/>
                </p:cNvSpPr>
                <p:nvPr/>
              </p:nvSpPr>
              <p:spPr bwMode="auto">
                <a:xfrm flipV="1">
                  <a:off x="5571"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1" name="Line 3664"/>
                <p:cNvSpPr>
                  <a:spLocks noChangeShapeType="1"/>
                </p:cNvSpPr>
                <p:nvPr/>
              </p:nvSpPr>
              <p:spPr bwMode="auto">
                <a:xfrm flipV="1">
                  <a:off x="5571"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2" name="Line 3665"/>
                <p:cNvSpPr>
                  <a:spLocks noChangeShapeType="1"/>
                </p:cNvSpPr>
                <p:nvPr/>
              </p:nvSpPr>
              <p:spPr bwMode="auto">
                <a:xfrm flipV="1">
                  <a:off x="5571"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3" name="Line 3666"/>
                <p:cNvSpPr>
                  <a:spLocks noChangeShapeType="1"/>
                </p:cNvSpPr>
                <p:nvPr/>
              </p:nvSpPr>
              <p:spPr bwMode="auto">
                <a:xfrm flipV="1">
                  <a:off x="5571"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4" name="Line 3667"/>
                <p:cNvSpPr>
                  <a:spLocks noChangeShapeType="1"/>
                </p:cNvSpPr>
                <p:nvPr/>
              </p:nvSpPr>
              <p:spPr bwMode="auto">
                <a:xfrm flipV="1">
                  <a:off x="5571"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5" name="Line 3668"/>
                <p:cNvSpPr>
                  <a:spLocks noChangeShapeType="1"/>
                </p:cNvSpPr>
                <p:nvPr/>
              </p:nvSpPr>
              <p:spPr bwMode="auto">
                <a:xfrm flipV="1">
                  <a:off x="5571"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6" name="Line 3669"/>
                <p:cNvSpPr>
                  <a:spLocks noChangeShapeType="1"/>
                </p:cNvSpPr>
                <p:nvPr/>
              </p:nvSpPr>
              <p:spPr bwMode="auto">
                <a:xfrm flipV="1">
                  <a:off x="5571"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7" name="Line 3670"/>
                <p:cNvSpPr>
                  <a:spLocks noChangeShapeType="1"/>
                </p:cNvSpPr>
                <p:nvPr/>
              </p:nvSpPr>
              <p:spPr bwMode="auto">
                <a:xfrm flipV="1">
                  <a:off x="5571"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8" name="Line 3671"/>
                <p:cNvSpPr>
                  <a:spLocks noChangeShapeType="1"/>
                </p:cNvSpPr>
                <p:nvPr/>
              </p:nvSpPr>
              <p:spPr bwMode="auto">
                <a:xfrm flipV="1">
                  <a:off x="5571"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9" name="Line 3672"/>
                <p:cNvSpPr>
                  <a:spLocks noChangeShapeType="1"/>
                </p:cNvSpPr>
                <p:nvPr/>
              </p:nvSpPr>
              <p:spPr bwMode="auto">
                <a:xfrm flipV="1">
                  <a:off x="5571"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0" name="Line 3673"/>
                <p:cNvSpPr>
                  <a:spLocks noChangeShapeType="1"/>
                </p:cNvSpPr>
                <p:nvPr/>
              </p:nvSpPr>
              <p:spPr bwMode="auto">
                <a:xfrm flipV="1">
                  <a:off x="5571"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1" name="Line 3674"/>
                <p:cNvSpPr>
                  <a:spLocks noChangeShapeType="1"/>
                </p:cNvSpPr>
                <p:nvPr/>
              </p:nvSpPr>
              <p:spPr bwMode="auto">
                <a:xfrm flipV="1">
                  <a:off x="5571"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2" name="Line 3675"/>
                <p:cNvSpPr>
                  <a:spLocks noChangeShapeType="1"/>
                </p:cNvSpPr>
                <p:nvPr/>
              </p:nvSpPr>
              <p:spPr bwMode="auto">
                <a:xfrm flipV="1">
                  <a:off x="5571"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3" name="Line 3676"/>
                <p:cNvSpPr>
                  <a:spLocks noChangeShapeType="1"/>
                </p:cNvSpPr>
                <p:nvPr/>
              </p:nvSpPr>
              <p:spPr bwMode="auto">
                <a:xfrm flipV="1">
                  <a:off x="5571"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4" name="Line 3677"/>
                <p:cNvSpPr>
                  <a:spLocks noChangeShapeType="1"/>
                </p:cNvSpPr>
                <p:nvPr/>
              </p:nvSpPr>
              <p:spPr bwMode="auto">
                <a:xfrm flipV="1">
                  <a:off x="5571"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5" name="Line 3678"/>
                <p:cNvSpPr>
                  <a:spLocks noChangeShapeType="1"/>
                </p:cNvSpPr>
                <p:nvPr/>
              </p:nvSpPr>
              <p:spPr bwMode="auto">
                <a:xfrm flipV="1">
                  <a:off x="5571"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6" name="Line 3679"/>
                <p:cNvSpPr>
                  <a:spLocks noChangeShapeType="1"/>
                </p:cNvSpPr>
                <p:nvPr/>
              </p:nvSpPr>
              <p:spPr bwMode="auto">
                <a:xfrm flipV="1">
                  <a:off x="5571"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7" name="Line 3680"/>
                <p:cNvSpPr>
                  <a:spLocks noChangeShapeType="1"/>
                </p:cNvSpPr>
                <p:nvPr/>
              </p:nvSpPr>
              <p:spPr bwMode="auto">
                <a:xfrm flipV="1">
                  <a:off x="5571"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8" name="Line 3681"/>
                <p:cNvSpPr>
                  <a:spLocks noChangeShapeType="1"/>
                </p:cNvSpPr>
                <p:nvPr/>
              </p:nvSpPr>
              <p:spPr bwMode="auto">
                <a:xfrm flipV="1">
                  <a:off x="5571"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9" name="Line 3682"/>
                <p:cNvSpPr>
                  <a:spLocks noChangeShapeType="1"/>
                </p:cNvSpPr>
                <p:nvPr/>
              </p:nvSpPr>
              <p:spPr bwMode="auto">
                <a:xfrm flipV="1">
                  <a:off x="5571"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0" name="Line 3683"/>
                <p:cNvSpPr>
                  <a:spLocks noChangeShapeType="1"/>
                </p:cNvSpPr>
                <p:nvPr/>
              </p:nvSpPr>
              <p:spPr bwMode="auto">
                <a:xfrm flipV="1">
                  <a:off x="5571"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1" name="Line 3684"/>
                <p:cNvSpPr>
                  <a:spLocks noChangeShapeType="1"/>
                </p:cNvSpPr>
                <p:nvPr/>
              </p:nvSpPr>
              <p:spPr bwMode="auto">
                <a:xfrm flipV="1">
                  <a:off x="5571"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2" name="Line 3685"/>
                <p:cNvSpPr>
                  <a:spLocks noChangeShapeType="1"/>
                </p:cNvSpPr>
                <p:nvPr/>
              </p:nvSpPr>
              <p:spPr bwMode="auto">
                <a:xfrm flipV="1">
                  <a:off x="5571"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3" name="Line 3686"/>
                <p:cNvSpPr>
                  <a:spLocks noChangeShapeType="1"/>
                </p:cNvSpPr>
                <p:nvPr/>
              </p:nvSpPr>
              <p:spPr bwMode="auto">
                <a:xfrm flipV="1">
                  <a:off x="5571"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4" name="Line 3687"/>
                <p:cNvSpPr>
                  <a:spLocks noChangeShapeType="1"/>
                </p:cNvSpPr>
                <p:nvPr/>
              </p:nvSpPr>
              <p:spPr bwMode="auto">
                <a:xfrm flipV="1">
                  <a:off x="5571"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5" name="Line 3688"/>
                <p:cNvSpPr>
                  <a:spLocks noChangeShapeType="1"/>
                </p:cNvSpPr>
                <p:nvPr/>
              </p:nvSpPr>
              <p:spPr bwMode="auto">
                <a:xfrm flipV="1">
                  <a:off x="5571"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6" name="Line 3689"/>
                <p:cNvSpPr>
                  <a:spLocks noChangeShapeType="1"/>
                </p:cNvSpPr>
                <p:nvPr/>
              </p:nvSpPr>
              <p:spPr bwMode="auto">
                <a:xfrm flipV="1">
                  <a:off x="5571"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7" name="Line 3690"/>
                <p:cNvSpPr>
                  <a:spLocks noChangeShapeType="1"/>
                </p:cNvSpPr>
                <p:nvPr/>
              </p:nvSpPr>
              <p:spPr bwMode="auto">
                <a:xfrm flipV="1">
                  <a:off x="5571"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8" name="Line 3691"/>
                <p:cNvSpPr>
                  <a:spLocks noChangeShapeType="1"/>
                </p:cNvSpPr>
                <p:nvPr/>
              </p:nvSpPr>
              <p:spPr bwMode="auto">
                <a:xfrm flipV="1">
                  <a:off x="5833"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9" name="Line 3692"/>
                <p:cNvSpPr>
                  <a:spLocks noChangeShapeType="1"/>
                </p:cNvSpPr>
                <p:nvPr/>
              </p:nvSpPr>
              <p:spPr bwMode="auto">
                <a:xfrm flipV="1">
                  <a:off x="5833"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0" name="Line 3693"/>
                <p:cNvSpPr>
                  <a:spLocks noChangeShapeType="1"/>
                </p:cNvSpPr>
                <p:nvPr/>
              </p:nvSpPr>
              <p:spPr bwMode="auto">
                <a:xfrm flipV="1">
                  <a:off x="5833"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1" name="Line 3694"/>
                <p:cNvSpPr>
                  <a:spLocks noChangeShapeType="1"/>
                </p:cNvSpPr>
                <p:nvPr/>
              </p:nvSpPr>
              <p:spPr bwMode="auto">
                <a:xfrm flipV="1">
                  <a:off x="5833"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2" name="Line 3695"/>
                <p:cNvSpPr>
                  <a:spLocks noChangeShapeType="1"/>
                </p:cNvSpPr>
                <p:nvPr/>
              </p:nvSpPr>
              <p:spPr bwMode="auto">
                <a:xfrm flipV="1">
                  <a:off x="5833"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3" name="Line 3696"/>
                <p:cNvSpPr>
                  <a:spLocks noChangeShapeType="1"/>
                </p:cNvSpPr>
                <p:nvPr/>
              </p:nvSpPr>
              <p:spPr bwMode="auto">
                <a:xfrm flipV="1">
                  <a:off x="5833"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4" name="Line 3697"/>
                <p:cNvSpPr>
                  <a:spLocks noChangeShapeType="1"/>
                </p:cNvSpPr>
                <p:nvPr/>
              </p:nvSpPr>
              <p:spPr bwMode="auto">
                <a:xfrm flipV="1">
                  <a:off x="5833"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5" name="Line 3698"/>
                <p:cNvSpPr>
                  <a:spLocks noChangeShapeType="1"/>
                </p:cNvSpPr>
                <p:nvPr/>
              </p:nvSpPr>
              <p:spPr bwMode="auto">
                <a:xfrm flipV="1">
                  <a:off x="5833"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6" name="Line 3699"/>
                <p:cNvSpPr>
                  <a:spLocks noChangeShapeType="1"/>
                </p:cNvSpPr>
                <p:nvPr/>
              </p:nvSpPr>
              <p:spPr bwMode="auto">
                <a:xfrm flipV="1">
                  <a:off x="5833"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7" name="Line 3700"/>
                <p:cNvSpPr>
                  <a:spLocks noChangeShapeType="1"/>
                </p:cNvSpPr>
                <p:nvPr/>
              </p:nvSpPr>
              <p:spPr bwMode="auto">
                <a:xfrm flipV="1">
                  <a:off x="5833"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8" name="Line 3701"/>
                <p:cNvSpPr>
                  <a:spLocks noChangeShapeType="1"/>
                </p:cNvSpPr>
                <p:nvPr/>
              </p:nvSpPr>
              <p:spPr bwMode="auto">
                <a:xfrm flipV="1">
                  <a:off x="5833"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9" name="Line 3702"/>
                <p:cNvSpPr>
                  <a:spLocks noChangeShapeType="1"/>
                </p:cNvSpPr>
                <p:nvPr/>
              </p:nvSpPr>
              <p:spPr bwMode="auto">
                <a:xfrm flipV="1">
                  <a:off x="5833"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0" name="Line 3703"/>
                <p:cNvSpPr>
                  <a:spLocks noChangeShapeType="1"/>
                </p:cNvSpPr>
                <p:nvPr/>
              </p:nvSpPr>
              <p:spPr bwMode="auto">
                <a:xfrm flipV="1">
                  <a:off x="5833"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1" name="Line 3704"/>
                <p:cNvSpPr>
                  <a:spLocks noChangeShapeType="1"/>
                </p:cNvSpPr>
                <p:nvPr/>
              </p:nvSpPr>
              <p:spPr bwMode="auto">
                <a:xfrm flipV="1">
                  <a:off x="5833"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2" name="Line 3705"/>
                <p:cNvSpPr>
                  <a:spLocks noChangeShapeType="1"/>
                </p:cNvSpPr>
                <p:nvPr/>
              </p:nvSpPr>
              <p:spPr bwMode="auto">
                <a:xfrm flipV="1">
                  <a:off x="5833"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3" name="Line 3706"/>
                <p:cNvSpPr>
                  <a:spLocks noChangeShapeType="1"/>
                </p:cNvSpPr>
                <p:nvPr/>
              </p:nvSpPr>
              <p:spPr bwMode="auto">
                <a:xfrm flipV="1">
                  <a:off x="5833"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4" name="Line 3707"/>
                <p:cNvSpPr>
                  <a:spLocks noChangeShapeType="1"/>
                </p:cNvSpPr>
                <p:nvPr/>
              </p:nvSpPr>
              <p:spPr bwMode="auto">
                <a:xfrm flipV="1">
                  <a:off x="5833"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5" name="Line 3708"/>
                <p:cNvSpPr>
                  <a:spLocks noChangeShapeType="1"/>
                </p:cNvSpPr>
                <p:nvPr/>
              </p:nvSpPr>
              <p:spPr bwMode="auto">
                <a:xfrm flipV="1">
                  <a:off x="5833"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6" name="Line 3709"/>
                <p:cNvSpPr>
                  <a:spLocks noChangeShapeType="1"/>
                </p:cNvSpPr>
                <p:nvPr/>
              </p:nvSpPr>
              <p:spPr bwMode="auto">
                <a:xfrm flipV="1">
                  <a:off x="5833"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7" name="Line 3710"/>
                <p:cNvSpPr>
                  <a:spLocks noChangeShapeType="1"/>
                </p:cNvSpPr>
                <p:nvPr/>
              </p:nvSpPr>
              <p:spPr bwMode="auto">
                <a:xfrm flipV="1">
                  <a:off x="5833"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8" name="Line 3711"/>
                <p:cNvSpPr>
                  <a:spLocks noChangeShapeType="1"/>
                </p:cNvSpPr>
                <p:nvPr/>
              </p:nvSpPr>
              <p:spPr bwMode="auto">
                <a:xfrm flipV="1">
                  <a:off x="5833"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9" name="Line 3712"/>
                <p:cNvSpPr>
                  <a:spLocks noChangeShapeType="1"/>
                </p:cNvSpPr>
                <p:nvPr/>
              </p:nvSpPr>
              <p:spPr bwMode="auto">
                <a:xfrm flipV="1">
                  <a:off x="5833"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0" name="Line 3713"/>
                <p:cNvSpPr>
                  <a:spLocks noChangeShapeType="1"/>
                </p:cNvSpPr>
                <p:nvPr/>
              </p:nvSpPr>
              <p:spPr bwMode="auto">
                <a:xfrm flipV="1">
                  <a:off x="5833"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1" name="Line 3714"/>
                <p:cNvSpPr>
                  <a:spLocks noChangeShapeType="1"/>
                </p:cNvSpPr>
                <p:nvPr/>
              </p:nvSpPr>
              <p:spPr bwMode="auto">
                <a:xfrm flipV="1">
                  <a:off x="5833"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2" name="Line 3715"/>
                <p:cNvSpPr>
                  <a:spLocks noChangeShapeType="1"/>
                </p:cNvSpPr>
                <p:nvPr/>
              </p:nvSpPr>
              <p:spPr bwMode="auto">
                <a:xfrm flipV="1">
                  <a:off x="5833"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3" name="Line 3716"/>
                <p:cNvSpPr>
                  <a:spLocks noChangeShapeType="1"/>
                </p:cNvSpPr>
                <p:nvPr/>
              </p:nvSpPr>
              <p:spPr bwMode="auto">
                <a:xfrm flipV="1">
                  <a:off x="5833"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4" name="Line 3717"/>
                <p:cNvSpPr>
                  <a:spLocks noChangeShapeType="1"/>
                </p:cNvSpPr>
                <p:nvPr/>
              </p:nvSpPr>
              <p:spPr bwMode="auto">
                <a:xfrm flipV="1">
                  <a:off x="5833"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5" name="Line 3718"/>
                <p:cNvSpPr>
                  <a:spLocks noChangeShapeType="1"/>
                </p:cNvSpPr>
                <p:nvPr/>
              </p:nvSpPr>
              <p:spPr bwMode="auto">
                <a:xfrm flipV="1">
                  <a:off x="5833"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6" name="Line 3719"/>
                <p:cNvSpPr>
                  <a:spLocks noChangeShapeType="1"/>
                </p:cNvSpPr>
                <p:nvPr/>
              </p:nvSpPr>
              <p:spPr bwMode="auto">
                <a:xfrm flipV="1">
                  <a:off x="5833"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7" name="Line 3720"/>
                <p:cNvSpPr>
                  <a:spLocks noChangeShapeType="1"/>
                </p:cNvSpPr>
                <p:nvPr/>
              </p:nvSpPr>
              <p:spPr bwMode="auto">
                <a:xfrm flipV="1">
                  <a:off x="5833"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8" name="Line 3721"/>
                <p:cNvSpPr>
                  <a:spLocks noChangeShapeType="1"/>
                </p:cNvSpPr>
                <p:nvPr/>
              </p:nvSpPr>
              <p:spPr bwMode="auto">
                <a:xfrm flipV="1">
                  <a:off x="5833"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9" name="Line 3722"/>
                <p:cNvSpPr>
                  <a:spLocks noChangeShapeType="1"/>
                </p:cNvSpPr>
                <p:nvPr/>
              </p:nvSpPr>
              <p:spPr bwMode="auto">
                <a:xfrm flipV="1">
                  <a:off x="5833"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0" name="Line 3723"/>
                <p:cNvSpPr>
                  <a:spLocks noChangeShapeType="1"/>
                </p:cNvSpPr>
                <p:nvPr/>
              </p:nvSpPr>
              <p:spPr bwMode="auto">
                <a:xfrm flipV="1">
                  <a:off x="5833"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1" name="Line 3724"/>
                <p:cNvSpPr>
                  <a:spLocks noChangeShapeType="1"/>
                </p:cNvSpPr>
                <p:nvPr/>
              </p:nvSpPr>
              <p:spPr bwMode="auto">
                <a:xfrm flipV="1">
                  <a:off x="5833"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2" name="Line 3725"/>
                <p:cNvSpPr>
                  <a:spLocks noChangeShapeType="1"/>
                </p:cNvSpPr>
                <p:nvPr/>
              </p:nvSpPr>
              <p:spPr bwMode="auto">
                <a:xfrm flipV="1">
                  <a:off x="5833"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3" name="Line 3726"/>
                <p:cNvSpPr>
                  <a:spLocks noChangeShapeType="1"/>
                </p:cNvSpPr>
                <p:nvPr/>
              </p:nvSpPr>
              <p:spPr bwMode="auto">
                <a:xfrm flipV="1">
                  <a:off x="5833"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4" name="Line 3727"/>
                <p:cNvSpPr>
                  <a:spLocks noChangeShapeType="1"/>
                </p:cNvSpPr>
                <p:nvPr/>
              </p:nvSpPr>
              <p:spPr bwMode="auto">
                <a:xfrm flipV="1">
                  <a:off x="5833"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5" name="Line 3728"/>
                <p:cNvSpPr>
                  <a:spLocks noChangeShapeType="1"/>
                </p:cNvSpPr>
                <p:nvPr/>
              </p:nvSpPr>
              <p:spPr bwMode="auto">
                <a:xfrm flipV="1">
                  <a:off x="5833"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6" name="Line 3729"/>
                <p:cNvSpPr>
                  <a:spLocks noChangeShapeType="1"/>
                </p:cNvSpPr>
                <p:nvPr/>
              </p:nvSpPr>
              <p:spPr bwMode="auto">
                <a:xfrm flipV="1">
                  <a:off x="5833"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7" name="Line 3730"/>
                <p:cNvSpPr>
                  <a:spLocks noChangeShapeType="1"/>
                </p:cNvSpPr>
                <p:nvPr/>
              </p:nvSpPr>
              <p:spPr bwMode="auto">
                <a:xfrm flipV="1">
                  <a:off x="5833"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8" name="Line 3731"/>
                <p:cNvSpPr>
                  <a:spLocks noChangeShapeType="1"/>
                </p:cNvSpPr>
                <p:nvPr/>
              </p:nvSpPr>
              <p:spPr bwMode="auto">
                <a:xfrm flipV="1">
                  <a:off x="5833"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9" name="Line 3732"/>
                <p:cNvSpPr>
                  <a:spLocks noChangeShapeType="1"/>
                </p:cNvSpPr>
                <p:nvPr/>
              </p:nvSpPr>
              <p:spPr bwMode="auto">
                <a:xfrm flipV="1">
                  <a:off x="5833"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0" name="Line 3733"/>
                <p:cNvSpPr>
                  <a:spLocks noChangeShapeType="1"/>
                </p:cNvSpPr>
                <p:nvPr/>
              </p:nvSpPr>
              <p:spPr bwMode="auto">
                <a:xfrm flipV="1">
                  <a:off x="5833"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1" name="Line 3734"/>
                <p:cNvSpPr>
                  <a:spLocks noChangeShapeType="1"/>
                </p:cNvSpPr>
                <p:nvPr/>
              </p:nvSpPr>
              <p:spPr bwMode="auto">
                <a:xfrm flipV="1">
                  <a:off x="5833"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2" name="Line 3735"/>
                <p:cNvSpPr>
                  <a:spLocks noChangeShapeType="1"/>
                </p:cNvSpPr>
                <p:nvPr/>
              </p:nvSpPr>
              <p:spPr bwMode="auto">
                <a:xfrm flipV="1">
                  <a:off x="5833"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3" name="Line 3736"/>
                <p:cNvSpPr>
                  <a:spLocks noChangeShapeType="1"/>
                </p:cNvSpPr>
                <p:nvPr/>
              </p:nvSpPr>
              <p:spPr bwMode="auto">
                <a:xfrm flipV="1">
                  <a:off x="5833"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4" name="Line 3737"/>
                <p:cNvSpPr>
                  <a:spLocks noChangeShapeType="1"/>
                </p:cNvSpPr>
                <p:nvPr/>
              </p:nvSpPr>
              <p:spPr bwMode="auto">
                <a:xfrm flipV="1">
                  <a:off x="5833"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5" name="Line 3738"/>
                <p:cNvSpPr>
                  <a:spLocks noChangeShapeType="1"/>
                </p:cNvSpPr>
                <p:nvPr/>
              </p:nvSpPr>
              <p:spPr bwMode="auto">
                <a:xfrm flipV="1">
                  <a:off x="5833"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6" name="Line 3739"/>
                <p:cNvSpPr>
                  <a:spLocks noChangeShapeType="1"/>
                </p:cNvSpPr>
                <p:nvPr/>
              </p:nvSpPr>
              <p:spPr bwMode="auto">
                <a:xfrm flipV="1">
                  <a:off x="5833"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7" name="Line 3740"/>
                <p:cNvSpPr>
                  <a:spLocks noChangeShapeType="1"/>
                </p:cNvSpPr>
                <p:nvPr/>
              </p:nvSpPr>
              <p:spPr bwMode="auto">
                <a:xfrm flipV="1">
                  <a:off x="5833"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8" name="Line 3741"/>
                <p:cNvSpPr>
                  <a:spLocks noChangeShapeType="1"/>
                </p:cNvSpPr>
                <p:nvPr/>
              </p:nvSpPr>
              <p:spPr bwMode="auto">
                <a:xfrm flipV="1">
                  <a:off x="5833"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9" name="Line 3742"/>
                <p:cNvSpPr>
                  <a:spLocks noChangeShapeType="1"/>
                </p:cNvSpPr>
                <p:nvPr/>
              </p:nvSpPr>
              <p:spPr bwMode="auto">
                <a:xfrm flipV="1">
                  <a:off x="5833"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0" name="Line 3743"/>
                <p:cNvSpPr>
                  <a:spLocks noChangeShapeType="1"/>
                </p:cNvSpPr>
                <p:nvPr/>
              </p:nvSpPr>
              <p:spPr bwMode="auto">
                <a:xfrm flipV="1">
                  <a:off x="5833"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1" name="Line 3744"/>
                <p:cNvSpPr>
                  <a:spLocks noChangeShapeType="1"/>
                </p:cNvSpPr>
                <p:nvPr/>
              </p:nvSpPr>
              <p:spPr bwMode="auto">
                <a:xfrm flipV="1">
                  <a:off x="5833"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2" name="Line 3745"/>
                <p:cNvSpPr>
                  <a:spLocks noChangeShapeType="1"/>
                </p:cNvSpPr>
                <p:nvPr/>
              </p:nvSpPr>
              <p:spPr bwMode="auto">
                <a:xfrm flipV="1">
                  <a:off x="5833"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3" name="Line 3746"/>
                <p:cNvSpPr>
                  <a:spLocks noChangeShapeType="1"/>
                </p:cNvSpPr>
                <p:nvPr/>
              </p:nvSpPr>
              <p:spPr bwMode="auto">
                <a:xfrm flipV="1">
                  <a:off x="5833"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4" name="Line 3747"/>
                <p:cNvSpPr>
                  <a:spLocks noChangeShapeType="1"/>
                </p:cNvSpPr>
                <p:nvPr/>
              </p:nvSpPr>
              <p:spPr bwMode="auto">
                <a:xfrm flipV="1">
                  <a:off x="5833"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5" name="Line 3748"/>
                <p:cNvSpPr>
                  <a:spLocks noChangeShapeType="1"/>
                </p:cNvSpPr>
                <p:nvPr/>
              </p:nvSpPr>
              <p:spPr bwMode="auto">
                <a:xfrm flipV="1">
                  <a:off x="5833"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6" name="Line 3749"/>
                <p:cNvSpPr>
                  <a:spLocks noChangeShapeType="1"/>
                </p:cNvSpPr>
                <p:nvPr/>
              </p:nvSpPr>
              <p:spPr bwMode="auto">
                <a:xfrm flipV="1">
                  <a:off x="5833"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7" name="Line 3750"/>
                <p:cNvSpPr>
                  <a:spLocks noChangeShapeType="1"/>
                </p:cNvSpPr>
                <p:nvPr/>
              </p:nvSpPr>
              <p:spPr bwMode="auto">
                <a:xfrm flipV="1">
                  <a:off x="5833"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8" name="Line 3751"/>
                <p:cNvSpPr>
                  <a:spLocks noChangeShapeType="1"/>
                </p:cNvSpPr>
                <p:nvPr/>
              </p:nvSpPr>
              <p:spPr bwMode="auto">
                <a:xfrm flipV="1">
                  <a:off x="5833"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9" name="Line 3752"/>
                <p:cNvSpPr>
                  <a:spLocks noChangeShapeType="1"/>
                </p:cNvSpPr>
                <p:nvPr/>
              </p:nvSpPr>
              <p:spPr bwMode="auto">
                <a:xfrm flipV="1">
                  <a:off x="5833"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0" name="Line 3753"/>
                <p:cNvSpPr>
                  <a:spLocks noChangeShapeType="1"/>
                </p:cNvSpPr>
                <p:nvPr/>
              </p:nvSpPr>
              <p:spPr bwMode="auto">
                <a:xfrm flipV="1">
                  <a:off x="5833"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1" name="Line 3754"/>
                <p:cNvSpPr>
                  <a:spLocks noChangeShapeType="1"/>
                </p:cNvSpPr>
                <p:nvPr/>
              </p:nvSpPr>
              <p:spPr bwMode="auto">
                <a:xfrm flipV="1">
                  <a:off x="5833"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2" name="Line 3755"/>
                <p:cNvSpPr>
                  <a:spLocks noChangeShapeType="1"/>
                </p:cNvSpPr>
                <p:nvPr/>
              </p:nvSpPr>
              <p:spPr bwMode="auto">
                <a:xfrm flipV="1">
                  <a:off x="5833"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3" name="Line 3756"/>
                <p:cNvSpPr>
                  <a:spLocks noChangeShapeType="1"/>
                </p:cNvSpPr>
                <p:nvPr/>
              </p:nvSpPr>
              <p:spPr bwMode="auto">
                <a:xfrm flipV="1">
                  <a:off x="5833"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4" name="Line 3757"/>
                <p:cNvSpPr>
                  <a:spLocks noChangeShapeType="1"/>
                </p:cNvSpPr>
                <p:nvPr/>
              </p:nvSpPr>
              <p:spPr bwMode="auto">
                <a:xfrm flipV="1">
                  <a:off x="5833"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5" name="Line 3758"/>
                <p:cNvSpPr>
                  <a:spLocks noChangeShapeType="1"/>
                </p:cNvSpPr>
                <p:nvPr/>
              </p:nvSpPr>
              <p:spPr bwMode="auto">
                <a:xfrm flipV="1">
                  <a:off x="5833"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6" name="Line 3759"/>
                <p:cNvSpPr>
                  <a:spLocks noChangeShapeType="1"/>
                </p:cNvSpPr>
                <p:nvPr/>
              </p:nvSpPr>
              <p:spPr bwMode="auto">
                <a:xfrm flipV="1">
                  <a:off x="5833"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7" name="Line 3760"/>
                <p:cNvSpPr>
                  <a:spLocks noChangeShapeType="1"/>
                </p:cNvSpPr>
                <p:nvPr/>
              </p:nvSpPr>
              <p:spPr bwMode="auto">
                <a:xfrm flipV="1">
                  <a:off x="5833"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8" name="Line 3761"/>
                <p:cNvSpPr>
                  <a:spLocks noChangeShapeType="1"/>
                </p:cNvSpPr>
                <p:nvPr/>
              </p:nvSpPr>
              <p:spPr bwMode="auto">
                <a:xfrm flipV="1">
                  <a:off x="5833"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9" name="Line 3762"/>
                <p:cNvSpPr>
                  <a:spLocks noChangeShapeType="1"/>
                </p:cNvSpPr>
                <p:nvPr/>
              </p:nvSpPr>
              <p:spPr bwMode="auto">
                <a:xfrm flipV="1">
                  <a:off x="5833"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0" name="Line 3763"/>
                <p:cNvSpPr>
                  <a:spLocks noChangeShapeType="1"/>
                </p:cNvSpPr>
                <p:nvPr/>
              </p:nvSpPr>
              <p:spPr bwMode="auto">
                <a:xfrm flipV="1">
                  <a:off x="5833"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1" name="Line 3764"/>
                <p:cNvSpPr>
                  <a:spLocks noChangeShapeType="1"/>
                </p:cNvSpPr>
                <p:nvPr/>
              </p:nvSpPr>
              <p:spPr bwMode="auto">
                <a:xfrm flipV="1">
                  <a:off x="5833"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2" name="Line 3765"/>
                <p:cNvSpPr>
                  <a:spLocks noChangeShapeType="1"/>
                </p:cNvSpPr>
                <p:nvPr/>
              </p:nvSpPr>
              <p:spPr bwMode="auto">
                <a:xfrm flipV="1">
                  <a:off x="5833"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3" name="Line 3766"/>
                <p:cNvSpPr>
                  <a:spLocks noChangeShapeType="1"/>
                </p:cNvSpPr>
                <p:nvPr/>
              </p:nvSpPr>
              <p:spPr bwMode="auto">
                <a:xfrm flipV="1">
                  <a:off x="5833"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4" name="Line 3767"/>
                <p:cNvSpPr>
                  <a:spLocks noChangeShapeType="1"/>
                </p:cNvSpPr>
                <p:nvPr/>
              </p:nvSpPr>
              <p:spPr bwMode="auto">
                <a:xfrm flipV="1">
                  <a:off x="5833"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5" name="Line 3768"/>
                <p:cNvSpPr>
                  <a:spLocks noChangeShapeType="1"/>
                </p:cNvSpPr>
                <p:nvPr/>
              </p:nvSpPr>
              <p:spPr bwMode="auto">
                <a:xfrm flipV="1">
                  <a:off x="5833"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6" name="Line 3769"/>
                <p:cNvSpPr>
                  <a:spLocks noChangeShapeType="1"/>
                </p:cNvSpPr>
                <p:nvPr/>
              </p:nvSpPr>
              <p:spPr bwMode="auto">
                <a:xfrm flipV="1">
                  <a:off x="5833"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7" name="Line 3770"/>
                <p:cNvSpPr>
                  <a:spLocks noChangeShapeType="1"/>
                </p:cNvSpPr>
                <p:nvPr/>
              </p:nvSpPr>
              <p:spPr bwMode="auto">
                <a:xfrm flipV="1">
                  <a:off x="5833"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8" name="Line 3771"/>
                <p:cNvSpPr>
                  <a:spLocks noChangeShapeType="1"/>
                </p:cNvSpPr>
                <p:nvPr/>
              </p:nvSpPr>
              <p:spPr bwMode="auto">
                <a:xfrm flipV="1">
                  <a:off x="5833"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9" name="Line 3772"/>
                <p:cNvSpPr>
                  <a:spLocks noChangeShapeType="1"/>
                </p:cNvSpPr>
                <p:nvPr/>
              </p:nvSpPr>
              <p:spPr bwMode="auto">
                <a:xfrm flipV="1">
                  <a:off x="5833"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0" name="Line 3773"/>
                <p:cNvSpPr>
                  <a:spLocks noChangeShapeType="1"/>
                </p:cNvSpPr>
                <p:nvPr/>
              </p:nvSpPr>
              <p:spPr bwMode="auto">
                <a:xfrm flipV="1">
                  <a:off x="5833"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1" name="Line 3774"/>
                <p:cNvSpPr>
                  <a:spLocks noChangeShapeType="1"/>
                </p:cNvSpPr>
                <p:nvPr/>
              </p:nvSpPr>
              <p:spPr bwMode="auto">
                <a:xfrm flipV="1">
                  <a:off x="5833"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2" name="Line 3775"/>
                <p:cNvSpPr>
                  <a:spLocks noChangeShapeType="1"/>
                </p:cNvSpPr>
                <p:nvPr/>
              </p:nvSpPr>
              <p:spPr bwMode="auto">
                <a:xfrm flipV="1">
                  <a:off x="5833"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3" name="Line 3776"/>
                <p:cNvSpPr>
                  <a:spLocks noChangeShapeType="1"/>
                </p:cNvSpPr>
                <p:nvPr/>
              </p:nvSpPr>
              <p:spPr bwMode="auto">
                <a:xfrm flipV="1">
                  <a:off x="5833"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4" name="Line 3777"/>
                <p:cNvSpPr>
                  <a:spLocks noChangeShapeType="1"/>
                </p:cNvSpPr>
                <p:nvPr/>
              </p:nvSpPr>
              <p:spPr bwMode="auto">
                <a:xfrm flipV="1">
                  <a:off x="5833"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5" name="Line 3778"/>
                <p:cNvSpPr>
                  <a:spLocks noChangeShapeType="1"/>
                </p:cNvSpPr>
                <p:nvPr/>
              </p:nvSpPr>
              <p:spPr bwMode="auto">
                <a:xfrm flipV="1">
                  <a:off x="5833"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6" name="Line 3779"/>
                <p:cNvSpPr>
                  <a:spLocks noChangeShapeType="1"/>
                </p:cNvSpPr>
                <p:nvPr/>
              </p:nvSpPr>
              <p:spPr bwMode="auto">
                <a:xfrm flipV="1">
                  <a:off x="5833"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7" name="Line 3780"/>
                <p:cNvSpPr>
                  <a:spLocks noChangeShapeType="1"/>
                </p:cNvSpPr>
                <p:nvPr/>
              </p:nvSpPr>
              <p:spPr bwMode="auto">
                <a:xfrm flipV="1">
                  <a:off x="5833"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8" name="Line 3781"/>
                <p:cNvSpPr>
                  <a:spLocks noChangeShapeType="1"/>
                </p:cNvSpPr>
                <p:nvPr/>
              </p:nvSpPr>
              <p:spPr bwMode="auto">
                <a:xfrm flipV="1">
                  <a:off x="5833"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9" name="Line 3782"/>
                <p:cNvSpPr>
                  <a:spLocks noChangeShapeType="1"/>
                </p:cNvSpPr>
                <p:nvPr/>
              </p:nvSpPr>
              <p:spPr bwMode="auto">
                <a:xfrm flipV="1">
                  <a:off x="5833"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0" name="Line 3783"/>
                <p:cNvSpPr>
                  <a:spLocks noChangeShapeType="1"/>
                </p:cNvSpPr>
                <p:nvPr/>
              </p:nvSpPr>
              <p:spPr bwMode="auto">
                <a:xfrm flipV="1">
                  <a:off x="5833"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1" name="Line 3784"/>
                <p:cNvSpPr>
                  <a:spLocks noChangeShapeType="1"/>
                </p:cNvSpPr>
                <p:nvPr/>
              </p:nvSpPr>
              <p:spPr bwMode="auto">
                <a:xfrm flipV="1">
                  <a:off x="5833"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2" name="Line 3785"/>
                <p:cNvSpPr>
                  <a:spLocks noChangeShapeType="1"/>
                </p:cNvSpPr>
                <p:nvPr/>
              </p:nvSpPr>
              <p:spPr bwMode="auto">
                <a:xfrm flipV="1">
                  <a:off x="5833"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3" name="Line 3786"/>
                <p:cNvSpPr>
                  <a:spLocks noChangeShapeType="1"/>
                </p:cNvSpPr>
                <p:nvPr/>
              </p:nvSpPr>
              <p:spPr bwMode="auto">
                <a:xfrm flipV="1">
                  <a:off x="5833"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4" name="Line 3787"/>
                <p:cNvSpPr>
                  <a:spLocks noChangeShapeType="1"/>
                </p:cNvSpPr>
                <p:nvPr/>
              </p:nvSpPr>
              <p:spPr bwMode="auto">
                <a:xfrm flipV="1">
                  <a:off x="5833"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5" name="Line 3788"/>
                <p:cNvSpPr>
                  <a:spLocks noChangeShapeType="1"/>
                </p:cNvSpPr>
                <p:nvPr/>
              </p:nvSpPr>
              <p:spPr bwMode="auto">
                <a:xfrm flipV="1">
                  <a:off x="5833"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6" name="Line 3789"/>
                <p:cNvSpPr>
                  <a:spLocks noChangeShapeType="1"/>
                </p:cNvSpPr>
                <p:nvPr/>
              </p:nvSpPr>
              <p:spPr bwMode="auto">
                <a:xfrm flipV="1">
                  <a:off x="5833"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7" name="Line 3790"/>
                <p:cNvSpPr>
                  <a:spLocks noChangeShapeType="1"/>
                </p:cNvSpPr>
                <p:nvPr/>
              </p:nvSpPr>
              <p:spPr bwMode="auto">
                <a:xfrm flipV="1">
                  <a:off x="5833"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8" name="Line 3791"/>
                <p:cNvSpPr>
                  <a:spLocks noChangeShapeType="1"/>
                </p:cNvSpPr>
                <p:nvPr/>
              </p:nvSpPr>
              <p:spPr bwMode="auto">
                <a:xfrm flipV="1">
                  <a:off x="5833"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9" name="Line 3792"/>
                <p:cNvSpPr>
                  <a:spLocks noChangeShapeType="1"/>
                </p:cNvSpPr>
                <p:nvPr/>
              </p:nvSpPr>
              <p:spPr bwMode="auto">
                <a:xfrm flipV="1">
                  <a:off x="5833"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0" name="Line 3793"/>
                <p:cNvSpPr>
                  <a:spLocks noChangeShapeType="1"/>
                </p:cNvSpPr>
                <p:nvPr/>
              </p:nvSpPr>
              <p:spPr bwMode="auto">
                <a:xfrm flipV="1">
                  <a:off x="5833"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1" name="Line 3794"/>
                <p:cNvSpPr>
                  <a:spLocks noChangeShapeType="1"/>
                </p:cNvSpPr>
                <p:nvPr/>
              </p:nvSpPr>
              <p:spPr bwMode="auto">
                <a:xfrm flipV="1">
                  <a:off x="5833"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2" name="Line 3795"/>
                <p:cNvSpPr>
                  <a:spLocks noChangeShapeType="1"/>
                </p:cNvSpPr>
                <p:nvPr/>
              </p:nvSpPr>
              <p:spPr bwMode="auto">
                <a:xfrm flipV="1">
                  <a:off x="5833"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3" name="Line 3796"/>
                <p:cNvSpPr>
                  <a:spLocks noChangeShapeType="1"/>
                </p:cNvSpPr>
                <p:nvPr/>
              </p:nvSpPr>
              <p:spPr bwMode="auto">
                <a:xfrm flipV="1">
                  <a:off x="5833"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4" name="Line 3797"/>
                <p:cNvSpPr>
                  <a:spLocks noChangeShapeType="1"/>
                </p:cNvSpPr>
                <p:nvPr/>
              </p:nvSpPr>
              <p:spPr bwMode="auto">
                <a:xfrm flipV="1">
                  <a:off x="5833"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5" name="Line 3798"/>
                <p:cNvSpPr>
                  <a:spLocks noChangeShapeType="1"/>
                </p:cNvSpPr>
                <p:nvPr/>
              </p:nvSpPr>
              <p:spPr bwMode="auto">
                <a:xfrm flipV="1">
                  <a:off x="5833"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6" name="Line 3799"/>
                <p:cNvSpPr>
                  <a:spLocks noChangeShapeType="1"/>
                </p:cNvSpPr>
                <p:nvPr/>
              </p:nvSpPr>
              <p:spPr bwMode="auto">
                <a:xfrm flipV="1">
                  <a:off x="5833"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7" name="Line 3800"/>
                <p:cNvSpPr>
                  <a:spLocks noChangeShapeType="1"/>
                </p:cNvSpPr>
                <p:nvPr/>
              </p:nvSpPr>
              <p:spPr bwMode="auto">
                <a:xfrm flipV="1">
                  <a:off x="5833"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8" name="Line 3801"/>
                <p:cNvSpPr>
                  <a:spLocks noChangeShapeType="1"/>
                </p:cNvSpPr>
                <p:nvPr/>
              </p:nvSpPr>
              <p:spPr bwMode="auto">
                <a:xfrm flipV="1">
                  <a:off x="5833"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9" name="Line 3802"/>
                <p:cNvSpPr>
                  <a:spLocks noChangeShapeType="1"/>
                </p:cNvSpPr>
                <p:nvPr/>
              </p:nvSpPr>
              <p:spPr bwMode="auto">
                <a:xfrm flipV="1">
                  <a:off x="5833"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0" name="Line 3803"/>
                <p:cNvSpPr>
                  <a:spLocks noChangeShapeType="1"/>
                </p:cNvSpPr>
                <p:nvPr/>
              </p:nvSpPr>
              <p:spPr bwMode="auto">
                <a:xfrm flipV="1">
                  <a:off x="5833"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1" name="Line 3804"/>
                <p:cNvSpPr>
                  <a:spLocks noChangeShapeType="1"/>
                </p:cNvSpPr>
                <p:nvPr/>
              </p:nvSpPr>
              <p:spPr bwMode="auto">
                <a:xfrm flipV="1">
                  <a:off x="5833"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2" name="Line 3805"/>
                <p:cNvSpPr>
                  <a:spLocks noChangeShapeType="1"/>
                </p:cNvSpPr>
                <p:nvPr/>
              </p:nvSpPr>
              <p:spPr bwMode="auto">
                <a:xfrm flipV="1">
                  <a:off x="5833"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3" name="Line 3806"/>
                <p:cNvSpPr>
                  <a:spLocks noChangeShapeType="1"/>
                </p:cNvSpPr>
                <p:nvPr/>
              </p:nvSpPr>
              <p:spPr bwMode="auto">
                <a:xfrm flipV="1">
                  <a:off x="5833"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4" name="Line 3807"/>
                <p:cNvSpPr>
                  <a:spLocks noChangeShapeType="1"/>
                </p:cNvSpPr>
                <p:nvPr/>
              </p:nvSpPr>
              <p:spPr bwMode="auto">
                <a:xfrm flipV="1">
                  <a:off x="5833"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5" name="Line 3808"/>
                <p:cNvSpPr>
                  <a:spLocks noChangeShapeType="1"/>
                </p:cNvSpPr>
                <p:nvPr/>
              </p:nvSpPr>
              <p:spPr bwMode="auto">
                <a:xfrm flipV="1">
                  <a:off x="5833"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6" name="Line 3809"/>
                <p:cNvSpPr>
                  <a:spLocks noChangeShapeType="1"/>
                </p:cNvSpPr>
                <p:nvPr/>
              </p:nvSpPr>
              <p:spPr bwMode="auto">
                <a:xfrm flipV="1">
                  <a:off x="5833"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7" name="Line 3810"/>
                <p:cNvSpPr>
                  <a:spLocks noChangeShapeType="1"/>
                </p:cNvSpPr>
                <p:nvPr/>
              </p:nvSpPr>
              <p:spPr bwMode="auto">
                <a:xfrm flipV="1">
                  <a:off x="5833"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8" name="Line 3811"/>
                <p:cNvSpPr>
                  <a:spLocks noChangeShapeType="1"/>
                </p:cNvSpPr>
                <p:nvPr/>
              </p:nvSpPr>
              <p:spPr bwMode="auto">
                <a:xfrm flipV="1">
                  <a:off x="5833"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9" name="Line 3812"/>
                <p:cNvSpPr>
                  <a:spLocks noChangeShapeType="1"/>
                </p:cNvSpPr>
                <p:nvPr/>
              </p:nvSpPr>
              <p:spPr bwMode="auto">
                <a:xfrm flipV="1">
                  <a:off x="5833"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0" name="Line 3813"/>
                <p:cNvSpPr>
                  <a:spLocks noChangeShapeType="1"/>
                </p:cNvSpPr>
                <p:nvPr/>
              </p:nvSpPr>
              <p:spPr bwMode="auto">
                <a:xfrm flipV="1">
                  <a:off x="5833"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1" name="Line 3814"/>
                <p:cNvSpPr>
                  <a:spLocks noChangeShapeType="1"/>
                </p:cNvSpPr>
                <p:nvPr/>
              </p:nvSpPr>
              <p:spPr bwMode="auto">
                <a:xfrm flipV="1">
                  <a:off x="5833"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2" name="Line 3815"/>
                <p:cNvSpPr>
                  <a:spLocks noChangeShapeType="1"/>
                </p:cNvSpPr>
                <p:nvPr/>
              </p:nvSpPr>
              <p:spPr bwMode="auto">
                <a:xfrm flipV="1">
                  <a:off x="5833"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3" name="Line 3816"/>
                <p:cNvSpPr>
                  <a:spLocks noChangeShapeType="1"/>
                </p:cNvSpPr>
                <p:nvPr/>
              </p:nvSpPr>
              <p:spPr bwMode="auto">
                <a:xfrm flipV="1">
                  <a:off x="5833"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4" name="Line 3817"/>
                <p:cNvSpPr>
                  <a:spLocks noChangeShapeType="1"/>
                </p:cNvSpPr>
                <p:nvPr/>
              </p:nvSpPr>
              <p:spPr bwMode="auto">
                <a:xfrm flipV="1">
                  <a:off x="5833"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5" name="Line 3818"/>
                <p:cNvSpPr>
                  <a:spLocks noChangeShapeType="1"/>
                </p:cNvSpPr>
                <p:nvPr/>
              </p:nvSpPr>
              <p:spPr bwMode="auto">
                <a:xfrm flipV="1">
                  <a:off x="5833"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6" name="Line 3819"/>
                <p:cNvSpPr>
                  <a:spLocks noChangeShapeType="1"/>
                </p:cNvSpPr>
                <p:nvPr/>
              </p:nvSpPr>
              <p:spPr bwMode="auto">
                <a:xfrm flipV="1">
                  <a:off x="5833"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7" name="Line 3820"/>
                <p:cNvSpPr>
                  <a:spLocks noChangeShapeType="1"/>
                </p:cNvSpPr>
                <p:nvPr/>
              </p:nvSpPr>
              <p:spPr bwMode="auto">
                <a:xfrm flipV="1">
                  <a:off x="5833"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8" name="Line 3821"/>
                <p:cNvSpPr>
                  <a:spLocks noChangeShapeType="1"/>
                </p:cNvSpPr>
                <p:nvPr/>
              </p:nvSpPr>
              <p:spPr bwMode="auto">
                <a:xfrm flipV="1">
                  <a:off x="5833"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9" name="Line 3822"/>
                <p:cNvSpPr>
                  <a:spLocks noChangeShapeType="1"/>
                </p:cNvSpPr>
                <p:nvPr/>
              </p:nvSpPr>
              <p:spPr bwMode="auto">
                <a:xfrm flipV="1">
                  <a:off x="5833"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sp>
            <p:nvSpPr>
              <p:cNvPr id="12294" name="Rectangle 4036"/>
              <p:cNvSpPr>
                <a:spLocks noChangeArrowheads="1"/>
              </p:cNvSpPr>
              <p:nvPr/>
            </p:nvSpPr>
            <p:spPr bwMode="auto">
              <a:xfrm>
                <a:off x="7780338" y="3530600"/>
                <a:ext cx="719749"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0" i="0" u="none" strike="noStrike" cap="none" normalizeH="0" baseline="0" dirty="0" err="1">
                    <a:ln>
                      <a:noFill/>
                    </a:ln>
                    <a:solidFill>
                      <a:srgbClr val="000080"/>
                    </a:solidFill>
                    <a:effectLst/>
                    <a:latin typeface="Arial" panose="020B0604020202020204" pitchFamily="34" charset="0"/>
                  </a:rPr>
                  <a:t>Grapis</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301" name="Freeform 16300"/>
              <p:cNvSpPr/>
              <p:nvPr/>
            </p:nvSpPr>
            <p:spPr>
              <a:xfrm>
                <a:off x="3215539" y="1810633"/>
                <a:ext cx="6025351" cy="2343529"/>
              </a:xfrm>
              <a:custGeom>
                <a:avLst/>
                <a:gdLst>
                  <a:gd name="connsiteX0" fmla="*/ 0 w 6025351"/>
                  <a:gd name="connsiteY0" fmla="*/ 1023401 h 2343529"/>
                  <a:gd name="connsiteX1" fmla="*/ 1653187 w 6025351"/>
                  <a:gd name="connsiteY1" fmla="*/ 766037 h 2343529"/>
                  <a:gd name="connsiteX2" fmla="*/ 1792466 w 6025351"/>
                  <a:gd name="connsiteY2" fmla="*/ 199836 h 2343529"/>
                  <a:gd name="connsiteX3" fmla="*/ 1931746 w 6025351"/>
                  <a:gd name="connsiteY3" fmla="*/ 2343529 h 2343529"/>
                  <a:gd name="connsiteX4" fmla="*/ 2122498 w 6025351"/>
                  <a:gd name="connsiteY4" fmla="*/ 2201221 h 2343529"/>
                  <a:gd name="connsiteX5" fmla="*/ 3136816 w 6025351"/>
                  <a:gd name="connsiteY5" fmla="*/ 984040 h 2343529"/>
                  <a:gd name="connsiteX6" fmla="*/ 3303346 w 6025351"/>
                  <a:gd name="connsiteY6" fmla="*/ 905317 h 2343529"/>
                  <a:gd name="connsiteX7" fmla="*/ 3954326 w 6025351"/>
                  <a:gd name="connsiteY7" fmla="*/ 0 h 2343529"/>
                  <a:gd name="connsiteX8" fmla="*/ 4102689 w 6025351"/>
                  <a:gd name="connsiteY8" fmla="*/ 72668 h 2343529"/>
                  <a:gd name="connsiteX9" fmla="*/ 4417582 w 6025351"/>
                  <a:gd name="connsiteY9" fmla="*/ 63584 h 2343529"/>
                  <a:gd name="connsiteX10" fmla="*/ 5637791 w 6025351"/>
                  <a:gd name="connsiteY10" fmla="*/ 314893 h 2343529"/>
                  <a:gd name="connsiteX11" fmla="*/ 6025351 w 6025351"/>
                  <a:gd name="connsiteY11" fmla="*/ 236170 h 234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25351" h="2343529">
                    <a:moveTo>
                      <a:pt x="0" y="1023401"/>
                    </a:moveTo>
                    <a:lnTo>
                      <a:pt x="1653187" y="766037"/>
                    </a:lnTo>
                    <a:lnTo>
                      <a:pt x="1792466" y="199836"/>
                    </a:lnTo>
                    <a:lnTo>
                      <a:pt x="1931746" y="2343529"/>
                    </a:lnTo>
                    <a:lnTo>
                      <a:pt x="2122498" y="2201221"/>
                    </a:lnTo>
                    <a:lnTo>
                      <a:pt x="3136816" y="984040"/>
                    </a:lnTo>
                    <a:lnTo>
                      <a:pt x="3303346" y="905317"/>
                    </a:lnTo>
                    <a:lnTo>
                      <a:pt x="3954326" y="0"/>
                    </a:lnTo>
                    <a:lnTo>
                      <a:pt x="4102689" y="72668"/>
                    </a:lnTo>
                    <a:lnTo>
                      <a:pt x="4417582" y="63584"/>
                    </a:lnTo>
                    <a:lnTo>
                      <a:pt x="5637791" y="314893"/>
                    </a:lnTo>
                    <a:lnTo>
                      <a:pt x="6025351" y="236170"/>
                    </a:lnTo>
                  </a:path>
                </a:pathLst>
              </a:custGeom>
              <a:noFill/>
              <a:ln w="38100">
                <a:solidFill>
                  <a:srgbClr val="0033CC"/>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cxnSp>
            <p:nvCxnSpPr>
              <p:cNvPr id="16303" name="Straight Connector 16302"/>
              <p:cNvCxnSpPr>
                <a:endCxn id="12385" idx="1"/>
              </p:cNvCxnSpPr>
              <p:nvPr/>
            </p:nvCxnSpPr>
            <p:spPr>
              <a:xfrm flipV="1">
                <a:off x="3222625" y="1965325"/>
                <a:ext cx="6037263" cy="1400176"/>
              </a:xfrm>
              <a:prstGeom prst="line">
                <a:avLst/>
              </a:prstGeom>
              <a:ln w="38100">
                <a:solidFill>
                  <a:srgbClr val="0033CC"/>
                </a:solidFill>
                <a:prstDash val="dash"/>
              </a:ln>
              <a:effectLst>
                <a:outerShdw blurRad="50800" dist="38100" dir="2700000" algn="tl" rotWithShape="0">
                  <a:srgbClr val="0033CC">
                    <a:alpha val="40000"/>
                  </a:srgbClr>
                </a:outerShdw>
              </a:effectLst>
            </p:spPr>
            <p:style>
              <a:lnRef idx="1">
                <a:schemeClr val="accent1"/>
              </a:lnRef>
              <a:fillRef idx="0">
                <a:schemeClr val="accent1"/>
              </a:fillRef>
              <a:effectRef idx="0">
                <a:schemeClr val="accent1"/>
              </a:effectRef>
              <a:fontRef idx="minor">
                <a:schemeClr val="tx1"/>
              </a:fontRef>
            </p:style>
          </p:cxnSp>
        </p:grpSp>
        <p:sp>
          <p:nvSpPr>
            <p:cNvPr id="4013" name="Text Box 3"/>
            <p:cNvSpPr txBox="1">
              <a:spLocks noChangeArrowheads="1"/>
            </p:cNvSpPr>
            <p:nvPr/>
          </p:nvSpPr>
          <p:spPr bwMode="auto">
            <a:xfrm>
              <a:off x="718889" y="5465730"/>
              <a:ext cx="7200000" cy="400110"/>
            </a:xfrm>
            <a:prstGeom prst="rect">
              <a:avLst/>
            </a:prstGeom>
            <a:solidFill>
              <a:schemeClr val="bg1"/>
            </a:solidFill>
            <a:ln>
              <a:noFill/>
            </a:ln>
            <a:effectLst>
              <a:outerShdw blurRad="50800" dist="38100" dir="2700000" algn="tl" rotWithShape="0">
                <a:prstClr val="black">
                  <a:alpha val="40000"/>
                </a:prstClr>
              </a:outerShdw>
            </a:effectLst>
            <a:extLst>
              <a:ext uri="{91240B29-F687-4F45-9708-019B960494DF}">
                <a14:hiddenLine xmlns:a14="http://schemas.microsoft.com/office/drawing/2010/main" w="9525">
                  <a:solidFill>
                    <a:schemeClr val="tx1"/>
                  </a:solidFill>
                  <a:miter lim="800000"/>
                  <a:headEnd/>
                  <a:tailEnd/>
                </a14:hiddenLine>
              </a:ext>
            </a:extLst>
          </p:spPr>
          <p:txBody>
            <a:bodyPr>
              <a:spAutoFit/>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eaLnBrk="1" hangingPunct="1">
                <a:spcBef>
                  <a:spcPct val="50000"/>
                </a:spcBef>
              </a:pPr>
              <a:r>
                <a:rPr lang="en-GB" altLang="de-DE" sz="2000" dirty="0">
                  <a:latin typeface="Arial" charset="0"/>
                </a:rPr>
                <a:t>Mean of all </a:t>
              </a:r>
              <a:r>
                <a:rPr lang="en-GB" altLang="de-DE" sz="2000" i="1" dirty="0" err="1">
                  <a:latin typeface="Arial" charset="0"/>
                </a:rPr>
                <a:t>cvs</a:t>
              </a:r>
              <a:r>
                <a:rPr lang="en-GB" altLang="de-DE" sz="2000" dirty="0">
                  <a:latin typeface="Arial" charset="0"/>
                </a:rPr>
                <a:t>. at the resp. environment (dt/ha)</a:t>
              </a:r>
            </a:p>
          </p:txBody>
        </p:sp>
      </p:grpSp>
      <p:sp>
        <p:nvSpPr>
          <p:cNvPr id="4015" name="TextBox 4014"/>
          <p:cNvSpPr txBox="1"/>
          <p:nvPr/>
        </p:nvSpPr>
        <p:spPr>
          <a:xfrm>
            <a:off x="46182" y="55420"/>
            <a:ext cx="12053454"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err="1">
                <a:solidFill>
                  <a:srgbClr val="000080"/>
                </a:solidFill>
                <a:latin typeface="Arial" panose="020B0604020202020204" pitchFamily="34" charset="0"/>
                <a:cs typeface="Arial" panose="020B0604020202020204" pitchFamily="34" charset="0"/>
              </a:rPr>
              <a:t>Grapis</a:t>
            </a:r>
            <a:r>
              <a:rPr lang="en-GB" sz="2400" dirty="0">
                <a:latin typeface="Arial" panose="020B0604020202020204" pitchFamily="34" charset="0"/>
                <a:cs typeface="Arial" panose="020B0604020202020204" pitchFamily="34" charset="0"/>
              </a:rPr>
              <a:t> jumps much up and down: high variance of </a:t>
            </a:r>
            <a:r>
              <a:rPr lang="en-GB" sz="2400" dirty="0">
                <a:solidFill>
                  <a:srgbClr val="800080"/>
                </a:solidFill>
                <a:latin typeface="Arial" panose="020B0604020202020204" pitchFamily="34" charset="0"/>
                <a:cs typeface="Arial" panose="020B0604020202020204" pitchFamily="34" charset="0"/>
              </a:rPr>
              <a:t>deviations </a:t>
            </a:r>
            <a:r>
              <a:rPr lang="en-GB" sz="2400" dirty="0">
                <a:solidFill>
                  <a:srgbClr val="000080"/>
                </a:solidFill>
                <a:latin typeface="Arial" panose="020B0604020202020204" pitchFamily="34" charset="0"/>
                <a:cs typeface="Arial" panose="020B0604020202020204" pitchFamily="34" charset="0"/>
              </a:rPr>
              <a:t>from </a:t>
            </a:r>
            <a:r>
              <a:rPr lang="en-GB" sz="2400" dirty="0">
                <a:solidFill>
                  <a:srgbClr val="00008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own</a:t>
            </a:r>
            <a:r>
              <a:rPr lang="en-GB" sz="2400" dirty="0">
                <a:solidFill>
                  <a:srgbClr val="000080"/>
                </a:solidFill>
                <a:latin typeface="Arial" panose="020B0604020202020204" pitchFamily="34" charset="0"/>
                <a:cs typeface="Arial" panose="020B0604020202020204" pitchFamily="34" charset="0"/>
              </a:rPr>
              <a:t> regression</a:t>
            </a:r>
            <a:r>
              <a:rPr lang="en-GB" sz="2400" dirty="0">
                <a:latin typeface="Arial" panose="020B0604020202020204" pitchFamily="34" charset="0"/>
                <a:cs typeface="Arial" panose="020B0604020202020204" pitchFamily="34" charset="0"/>
              </a:rPr>
              <a:t>. </a:t>
            </a:r>
          </a:p>
        </p:txBody>
      </p:sp>
      <p:sp>
        <p:nvSpPr>
          <p:cNvPr id="3" name="Rectangle 2"/>
          <p:cNvSpPr/>
          <p:nvPr/>
        </p:nvSpPr>
        <p:spPr>
          <a:xfrm>
            <a:off x="8373658" y="1059481"/>
            <a:ext cx="3722914" cy="5724644"/>
          </a:xfrm>
          <a:prstGeom prst="rect">
            <a:avLst/>
          </a:prstGeom>
          <a:solidFill>
            <a:schemeClr val="bg1"/>
          </a:solidFill>
          <a:effectLst>
            <a:outerShdw blurRad="50800" dist="38100" dir="2700000" algn="tl" rotWithShape="0">
              <a:prstClr val="black">
                <a:alpha val="40000"/>
              </a:prstClr>
            </a:outerShdw>
          </a:effectLst>
        </p:spPr>
        <p:txBody>
          <a:bodyPr wrap="square">
            <a:spAutoFit/>
          </a:bodyPr>
          <a:lstStyle/>
          <a:p>
            <a:r>
              <a:rPr lang="en-GB" dirty="0">
                <a:latin typeface="Arial" panose="020B0604020202020204" pitchFamily="34" charset="0"/>
                <a:cs typeface="Arial" panose="020B0604020202020204" pitchFamily="34" charset="0"/>
              </a:rPr>
              <a:t>Here, the ‚behaviour‘ of </a:t>
            </a:r>
            <a:r>
              <a:rPr lang="en-GB" dirty="0" err="1">
                <a:solidFill>
                  <a:srgbClr val="0033CC"/>
                </a:solidFill>
                <a:latin typeface="Arial" panose="020B0604020202020204" pitchFamily="34" charset="0"/>
                <a:cs typeface="Arial" panose="020B0604020202020204" pitchFamily="34" charset="0"/>
              </a:rPr>
              <a:t>Grapis</a:t>
            </a:r>
            <a:r>
              <a:rPr lang="en-GB" dirty="0">
                <a:latin typeface="Arial" panose="020B0604020202020204" pitchFamily="34" charset="0"/>
                <a:cs typeface="Arial" panose="020B0604020202020204" pitchFamily="34" charset="0"/>
              </a:rPr>
              <a:t> is shown (all else is hidden). </a:t>
            </a:r>
            <a:endParaRPr lang="en-GB" sz="1200" dirty="0">
              <a:latin typeface="Arial" panose="020B0604020202020204" pitchFamily="34" charset="0"/>
              <a:cs typeface="Arial" panose="020B0604020202020204" pitchFamily="34" charset="0"/>
            </a:endParaRPr>
          </a:p>
          <a:p>
            <a:endParaRPr lang="en-GB" sz="1200" dirty="0">
              <a:solidFill>
                <a:srgbClr val="0033CC"/>
              </a:solidFill>
              <a:latin typeface="Arial" panose="020B0604020202020204" pitchFamily="34" charset="0"/>
              <a:cs typeface="Arial" panose="020B0604020202020204" pitchFamily="34" charset="0"/>
            </a:endParaRPr>
          </a:p>
          <a:p>
            <a:r>
              <a:rPr lang="en-GB" dirty="0" err="1">
                <a:solidFill>
                  <a:srgbClr val="0033CC"/>
                </a:solidFill>
                <a:latin typeface="Arial" panose="020B0604020202020204" pitchFamily="34" charset="0"/>
                <a:cs typeface="Arial" panose="020B0604020202020204" pitchFamily="34" charset="0"/>
              </a:rPr>
              <a:t>Grapis</a:t>
            </a:r>
            <a:r>
              <a:rPr lang="en-GB" dirty="0">
                <a:latin typeface="Arial" panose="020B0604020202020204" pitchFamily="34" charset="0"/>
                <a:cs typeface="Arial" panose="020B0604020202020204" pitchFamily="34" charset="0"/>
              </a:rPr>
              <a:t> of does not really ‚obey‘ to its ‘private’ trend. The variance of </a:t>
            </a:r>
            <a:r>
              <a:rPr lang="en-GB" dirty="0" err="1">
                <a:solidFill>
                  <a:srgbClr val="0033CC"/>
                </a:solidFill>
                <a:latin typeface="Arial" panose="020B0604020202020204" pitchFamily="34" charset="0"/>
                <a:cs typeface="Arial" panose="020B0604020202020204" pitchFamily="34" charset="0"/>
              </a:rPr>
              <a:t>Grapis</a:t>
            </a:r>
            <a:r>
              <a:rPr lang="en-GB" dirty="0">
                <a:latin typeface="Arial" panose="020B0604020202020204" pitchFamily="34" charset="0"/>
                <a:cs typeface="Arial" panose="020B0604020202020204" pitchFamily="34" charset="0"/>
              </a:rPr>
              <a:t> around its regression line was relatively large, 63.06 (</a:t>
            </a:r>
            <a:r>
              <a:rPr lang="en-GB" dirty="0" err="1">
                <a:latin typeface="Arial" panose="020B0604020202020204" pitchFamily="34" charset="0"/>
                <a:cs typeface="Arial" panose="020B0604020202020204" pitchFamily="34" charset="0"/>
              </a:rPr>
              <a:t>dt</a:t>
            </a:r>
            <a:r>
              <a:rPr lang="en-GB" dirty="0">
                <a:latin typeface="Arial" panose="020B0604020202020204" pitchFamily="34" charset="0"/>
                <a:cs typeface="Arial" panose="020B0604020202020204" pitchFamily="34" charset="0"/>
              </a:rPr>
              <a:t>/ha)², </a:t>
            </a:r>
            <a:r>
              <a:rPr lang="en-GB" dirty="0">
                <a:solidFill>
                  <a:schemeClr val="tx1">
                    <a:lumMod val="50000"/>
                    <a:lumOff val="50000"/>
                  </a:schemeClr>
                </a:solidFill>
                <a:latin typeface="Arial" panose="020B0604020202020204" pitchFamily="34" charset="0"/>
                <a:cs typeface="Arial" panose="020B0604020202020204" pitchFamily="34" charset="0"/>
              </a:rPr>
              <a:t>compared to e.g. </a:t>
            </a:r>
            <a:r>
              <a:rPr lang="en-GB" dirty="0" err="1">
                <a:solidFill>
                  <a:schemeClr val="tx1">
                    <a:lumMod val="50000"/>
                    <a:lumOff val="50000"/>
                  </a:schemeClr>
                </a:solidFill>
                <a:latin typeface="Arial" panose="020B0604020202020204" pitchFamily="34" charset="0"/>
                <a:cs typeface="Arial" panose="020B0604020202020204" pitchFamily="34" charset="0"/>
              </a:rPr>
              <a:t>Loto</a:t>
            </a:r>
            <a:r>
              <a:rPr lang="en-GB" dirty="0">
                <a:solidFill>
                  <a:schemeClr val="tx1">
                    <a:lumMod val="50000"/>
                    <a:lumOff val="50000"/>
                  </a:schemeClr>
                </a:solidFill>
                <a:latin typeface="Arial" panose="020B0604020202020204" pitchFamily="34" charset="0"/>
                <a:cs typeface="Arial" panose="020B0604020202020204" pitchFamily="34" charset="0"/>
              </a:rPr>
              <a:t> with 5.75 (</a:t>
            </a:r>
            <a:r>
              <a:rPr lang="en-GB" dirty="0" err="1">
                <a:solidFill>
                  <a:schemeClr val="tx1">
                    <a:lumMod val="50000"/>
                    <a:lumOff val="50000"/>
                  </a:schemeClr>
                </a:solidFill>
                <a:latin typeface="Arial" panose="020B0604020202020204" pitchFamily="34" charset="0"/>
                <a:cs typeface="Arial" panose="020B0604020202020204" pitchFamily="34" charset="0"/>
              </a:rPr>
              <a:t>dt</a:t>
            </a:r>
            <a:r>
              <a:rPr lang="en-GB" dirty="0">
                <a:solidFill>
                  <a:schemeClr val="tx1">
                    <a:lumMod val="50000"/>
                    <a:lumOff val="50000"/>
                  </a:schemeClr>
                </a:solidFill>
                <a:latin typeface="Arial" panose="020B0604020202020204" pitchFamily="34" charset="0"/>
                <a:cs typeface="Arial" panose="020B0604020202020204" pitchFamily="34" charset="0"/>
              </a:rPr>
              <a:t>/ha)²</a:t>
            </a:r>
            <a:r>
              <a:rPr lang="en-GB" dirty="0">
                <a:latin typeface="Arial" panose="020B0604020202020204" pitchFamily="34" charset="0"/>
                <a:cs typeface="Arial" panose="020B0604020202020204" pitchFamily="34" charset="0"/>
              </a:rPr>
              <a:t>. </a:t>
            </a:r>
          </a:p>
          <a:p>
            <a:r>
              <a:rPr lang="en-GB" dirty="0" err="1">
                <a:solidFill>
                  <a:srgbClr val="0033CC"/>
                </a:solidFill>
                <a:latin typeface="Arial" panose="020B0604020202020204" pitchFamily="34" charset="0"/>
                <a:cs typeface="Arial" panose="020B0604020202020204" pitchFamily="34" charset="0"/>
              </a:rPr>
              <a:t>Grapis</a:t>
            </a:r>
            <a:r>
              <a:rPr lang="en-GB" dirty="0">
                <a:latin typeface="Arial" panose="020B0604020202020204" pitchFamily="34" charset="0"/>
                <a:cs typeface="Arial" panose="020B0604020202020204" pitchFamily="34" charset="0"/>
              </a:rPr>
              <a:t> is from this point of view rather unstable.</a:t>
            </a:r>
            <a:endParaRPr lang="en-GB" sz="1200" dirty="0">
              <a:latin typeface="Arial" panose="020B0604020202020204" pitchFamily="34" charset="0"/>
              <a:cs typeface="Arial" panose="020B0604020202020204" pitchFamily="34" charset="0"/>
            </a:endParaRPr>
          </a:p>
          <a:p>
            <a:endParaRPr lang="en-GB" sz="1200" dirty="0">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Was may stability mean?</a:t>
            </a:r>
          </a:p>
          <a:p>
            <a:r>
              <a:rPr lang="en-GB" dirty="0">
                <a:latin typeface="Arial" panose="020B0604020202020204" pitchFamily="34" charset="0"/>
                <a:cs typeface="Arial" panose="020B0604020202020204" pitchFamily="34" charset="0"/>
              </a:rPr>
              <a:t>● Absolutely constant performance whatever other cultivars may do, whatever the environmental impacts may be?</a:t>
            </a:r>
          </a:p>
          <a:p>
            <a:r>
              <a:rPr lang="en-GB" dirty="0">
                <a:latin typeface="Arial" panose="020B0604020202020204" pitchFamily="34" charset="0"/>
                <a:cs typeface="Arial" panose="020B0604020202020204" pitchFamily="34" charset="0"/>
              </a:rPr>
              <a:t>● Following a general trend from low to high performance; yet ‚steadily‘, with little ‚unmotivated‘ jumps?</a:t>
            </a:r>
          </a:p>
        </p:txBody>
      </p:sp>
      <p:grpSp>
        <p:nvGrpSpPr>
          <p:cNvPr id="4001" name="Group 4000"/>
          <p:cNvGrpSpPr/>
          <p:nvPr/>
        </p:nvGrpSpPr>
        <p:grpSpPr>
          <a:xfrm>
            <a:off x="1528477" y="2375668"/>
            <a:ext cx="5967965" cy="2348974"/>
            <a:chOff x="1528477" y="2375668"/>
            <a:chExt cx="5967965" cy="2348974"/>
          </a:xfrm>
        </p:grpSpPr>
        <p:cxnSp>
          <p:nvCxnSpPr>
            <p:cNvPr id="28" name="Straight Connector 27"/>
            <p:cNvCxnSpPr/>
            <p:nvPr/>
          </p:nvCxnSpPr>
          <p:spPr>
            <a:xfrm>
              <a:off x="1528477" y="3364589"/>
              <a:ext cx="1743" cy="51228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23" name="Straight Connector 4022"/>
            <p:cNvCxnSpPr/>
            <p:nvPr/>
          </p:nvCxnSpPr>
          <p:spPr>
            <a:xfrm>
              <a:off x="3333970" y="2465327"/>
              <a:ext cx="1743" cy="100800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24" name="Straight Connector 4023"/>
            <p:cNvCxnSpPr/>
            <p:nvPr/>
          </p:nvCxnSpPr>
          <p:spPr>
            <a:xfrm>
              <a:off x="3459826" y="3464642"/>
              <a:ext cx="1743" cy="126000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25" name="Straight Connector 4024"/>
            <p:cNvCxnSpPr/>
            <p:nvPr/>
          </p:nvCxnSpPr>
          <p:spPr>
            <a:xfrm>
              <a:off x="3613969" y="3419875"/>
              <a:ext cx="1743" cy="115200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26" name="Straight Connector 4025"/>
            <p:cNvCxnSpPr/>
            <p:nvPr/>
          </p:nvCxnSpPr>
          <p:spPr>
            <a:xfrm>
              <a:off x="4640987" y="3165445"/>
              <a:ext cx="1743" cy="18000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27" name="Straight Connector 4026"/>
            <p:cNvCxnSpPr/>
            <p:nvPr/>
          </p:nvCxnSpPr>
          <p:spPr>
            <a:xfrm>
              <a:off x="4816882" y="3130876"/>
              <a:ext cx="1743" cy="10800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28" name="Straight Connector 4027"/>
            <p:cNvCxnSpPr/>
            <p:nvPr/>
          </p:nvCxnSpPr>
          <p:spPr>
            <a:xfrm>
              <a:off x="5477707" y="2375668"/>
              <a:ext cx="1743" cy="61200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29" name="Straight Connector 4028"/>
            <p:cNvCxnSpPr/>
            <p:nvPr/>
          </p:nvCxnSpPr>
          <p:spPr>
            <a:xfrm>
              <a:off x="5616748" y="2439116"/>
              <a:ext cx="1743" cy="51228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30" name="Straight Connector 4029"/>
            <p:cNvCxnSpPr/>
            <p:nvPr/>
          </p:nvCxnSpPr>
          <p:spPr>
            <a:xfrm>
              <a:off x="5916486" y="2451138"/>
              <a:ext cx="1743" cy="39600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31" name="Straight Connector 4030"/>
            <p:cNvCxnSpPr/>
            <p:nvPr/>
          </p:nvCxnSpPr>
          <p:spPr>
            <a:xfrm>
              <a:off x="7141707" y="2576053"/>
              <a:ext cx="1743" cy="14400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32" name="Straight Connector 4031"/>
            <p:cNvCxnSpPr/>
            <p:nvPr/>
          </p:nvCxnSpPr>
          <p:spPr>
            <a:xfrm>
              <a:off x="7494699" y="2499829"/>
              <a:ext cx="1743" cy="14400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33" name="Straight Connector 4032"/>
            <p:cNvCxnSpPr/>
            <p:nvPr/>
          </p:nvCxnSpPr>
          <p:spPr>
            <a:xfrm>
              <a:off x="3159818" y="3102123"/>
              <a:ext cx="1743" cy="43200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4002" name="TextBox 4001"/>
          <p:cNvSpPr txBox="1"/>
          <p:nvPr/>
        </p:nvSpPr>
        <p:spPr>
          <a:xfrm>
            <a:off x="46183" y="6414793"/>
            <a:ext cx="8006356" cy="369332"/>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‚Static‘ and ‚dynamic‘ concept of ‚Stability‘.  DOI 10.1007/s00122-013-2219-1</a:t>
            </a:r>
          </a:p>
        </p:txBody>
      </p:sp>
      <p:cxnSp>
        <p:nvCxnSpPr>
          <p:cNvPr id="4004" name="Straight Connector 4003"/>
          <p:cNvCxnSpPr/>
          <p:nvPr/>
        </p:nvCxnSpPr>
        <p:spPr>
          <a:xfrm flipV="1">
            <a:off x="7556427" y="1075506"/>
            <a:ext cx="0" cy="4260850"/>
          </a:xfrm>
          <a:prstGeom prst="line">
            <a:avLst/>
          </a:prstGeom>
          <a:ln>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7" name="Group 26"/>
          <p:cNvGrpSpPr/>
          <p:nvPr/>
        </p:nvGrpSpPr>
        <p:grpSpPr>
          <a:xfrm>
            <a:off x="1156272" y="1073036"/>
            <a:ext cx="98955" cy="1295399"/>
            <a:chOff x="1156272" y="1073036"/>
            <a:chExt cx="98955" cy="1295399"/>
          </a:xfrm>
        </p:grpSpPr>
        <p:sp>
          <p:nvSpPr>
            <p:cNvPr id="3832" name="Line 19"/>
            <p:cNvSpPr>
              <a:spLocks noChangeShapeType="1"/>
            </p:cNvSpPr>
            <p:nvPr/>
          </p:nvSpPr>
          <p:spPr bwMode="auto">
            <a:xfrm flipH="1">
              <a:off x="1161917" y="2368435"/>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33" name="Line 19"/>
            <p:cNvSpPr>
              <a:spLocks noChangeShapeType="1"/>
            </p:cNvSpPr>
            <p:nvPr/>
          </p:nvSpPr>
          <p:spPr bwMode="auto">
            <a:xfrm flipH="1">
              <a:off x="1156272" y="1942280"/>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34" name="Line 19"/>
            <p:cNvSpPr>
              <a:spLocks noChangeShapeType="1"/>
            </p:cNvSpPr>
            <p:nvPr/>
          </p:nvSpPr>
          <p:spPr bwMode="auto">
            <a:xfrm flipH="1">
              <a:off x="1164739" y="1516125"/>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35" name="Line 19"/>
            <p:cNvSpPr>
              <a:spLocks noChangeShapeType="1"/>
            </p:cNvSpPr>
            <p:nvPr/>
          </p:nvSpPr>
          <p:spPr bwMode="auto">
            <a:xfrm flipH="1">
              <a:off x="1161917" y="1073036"/>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sp>
        <p:nvSpPr>
          <p:cNvPr id="3836" name="TextBox 3835"/>
          <p:cNvSpPr txBox="1"/>
          <p:nvPr/>
        </p:nvSpPr>
        <p:spPr>
          <a:xfrm rot="20820000">
            <a:off x="1860987" y="2930602"/>
            <a:ext cx="4092709" cy="384721"/>
          </a:xfrm>
          <a:prstGeom prst="rect">
            <a:avLst/>
          </a:prstGeom>
          <a:solidFill>
            <a:srgbClr val="FFFFFF">
              <a:alpha val="76078"/>
            </a:srgbClr>
          </a:solidFill>
          <a:effectLst>
            <a:outerShdw blurRad="50800" dist="38100" dir="2700000" algn="tl" rotWithShape="0">
              <a:prstClr val="black">
                <a:alpha val="40000"/>
              </a:prstClr>
            </a:outerShdw>
          </a:effectLst>
        </p:spPr>
        <p:txBody>
          <a:bodyPr wrap="square" rtlCol="0">
            <a:spAutoFit/>
          </a:bodyPr>
          <a:lstStyle/>
          <a:p>
            <a:pPr algn="ctr"/>
            <a:r>
              <a:rPr lang="de-DE" sz="1900" dirty="0" err="1">
                <a:solidFill>
                  <a:srgbClr val="000080"/>
                </a:solidFill>
                <a:latin typeface="Arial" panose="020B0604020202020204" pitchFamily="34" charset="0"/>
              </a:rPr>
              <a:t>Grapis</a:t>
            </a:r>
            <a:r>
              <a:rPr lang="de-DE" sz="1900" dirty="0">
                <a:solidFill>
                  <a:srgbClr val="000080"/>
                </a:solidFill>
                <a:latin typeface="Arial" panose="020B0604020202020204" pitchFamily="34" charset="0"/>
              </a:rPr>
              <a:t>‘ private (‚own‘) </a:t>
            </a:r>
            <a:r>
              <a:rPr lang="de-DE" sz="1900" dirty="0" err="1">
                <a:solidFill>
                  <a:srgbClr val="000080"/>
                </a:solidFill>
                <a:latin typeface="Arial" panose="020B0604020202020204" pitchFamily="34" charset="0"/>
              </a:rPr>
              <a:t>regression</a:t>
            </a:r>
            <a:endParaRPr lang="en-GB" sz="1900" dirty="0">
              <a:solidFill>
                <a:srgbClr val="000080"/>
              </a:solidFill>
              <a:latin typeface="Arial" panose="020B0604020202020204" pitchFamily="34" charset="0"/>
            </a:endParaRPr>
          </a:p>
        </p:txBody>
      </p:sp>
      <p:sp>
        <p:nvSpPr>
          <p:cNvPr id="3837" name="Textfeld 5">
            <a:extLst>
              <a:ext uri="{FF2B5EF4-FFF2-40B4-BE49-F238E27FC236}">
                <a16:creationId xmlns:a16="http://schemas.microsoft.com/office/drawing/2014/main" id="{2F4E3B83-1887-4E0E-B075-2CFFD750F051}"/>
              </a:ext>
            </a:extLst>
          </p:cNvPr>
          <p:cNvSpPr txBox="1"/>
          <p:nvPr/>
        </p:nvSpPr>
        <p:spPr>
          <a:xfrm>
            <a:off x="11512963" y="548148"/>
            <a:ext cx="583609"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19</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922205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001"/>
                                        </p:tgtEl>
                                        <p:attrNameLst>
                                          <p:attrName>style.visibility</p:attrName>
                                        </p:attrNameLst>
                                      </p:cBhvr>
                                      <p:to>
                                        <p:strVal val="visible"/>
                                      </p:to>
                                    </p:set>
                                    <p:animEffect transition="in" filter="wipe(left)">
                                      <p:cBhvr>
                                        <p:cTn id="7" dur="2000"/>
                                        <p:tgtEl>
                                          <p:spTgt spid="4001"/>
                                        </p:tgtEl>
                                      </p:cBhvr>
                                    </p:animEffect>
                                  </p:childTnLst>
                                </p:cTn>
                              </p:par>
                            </p:childTnLst>
                          </p:cTn>
                        </p:par>
                        <p:par>
                          <p:cTn id="8" fill="hold">
                            <p:stCondLst>
                              <p:cond delay="2000"/>
                            </p:stCondLst>
                            <p:childTnLst>
                              <p:par>
                                <p:cTn id="9" presetID="1" presetClass="entr" presetSubtype="0" fill="hold" grpId="0" nodeType="afterEffect">
                                  <p:stCondLst>
                                    <p:cond delay="0"/>
                                  </p:stCondLst>
                                  <p:childTnLst>
                                    <p:set>
                                      <p:cBhvr>
                                        <p:cTn id="10" dur="1" fill="hold">
                                          <p:stCondLst>
                                            <p:cond delay="0"/>
                                          </p:stCondLst>
                                        </p:cTn>
                                        <p:tgtEl>
                                          <p:spTgt spid="383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36"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3"/>
          <p:cNvSpPr txBox="1">
            <a:spLocks noChangeArrowheads="1"/>
          </p:cNvSpPr>
          <p:nvPr/>
        </p:nvSpPr>
        <p:spPr bwMode="auto">
          <a:xfrm>
            <a:off x="72000" y="36000"/>
            <a:ext cx="12026833" cy="1077218"/>
          </a:xfrm>
          <a:prstGeom prst="rect">
            <a:avLst/>
          </a:prstGeom>
          <a:solidFill>
            <a:schemeClr val="bg1"/>
          </a:solidFill>
          <a:ln>
            <a:noFill/>
          </a:ln>
          <a:effectLst>
            <a:outerShdw blurRad="50800" dist="38100" dir="2700000" algn="tl" rotWithShape="0">
              <a:prstClr val="black">
                <a:alpha val="40000"/>
              </a:prstClr>
            </a:outerShdw>
          </a:effectLst>
        </p:spPr>
        <p:txBody>
          <a:bodyPr wrap="square">
            <a:spAutoFit/>
          </a:bodyPr>
          <a:lstStyle/>
          <a:p>
            <a:pPr>
              <a:spcBef>
                <a:spcPct val="50000"/>
              </a:spcBef>
            </a:pPr>
            <a:r>
              <a:rPr lang="de-DE" altLang="de-DE" sz="3200" dirty="0" err="1">
                <a:latin typeface="Arial" panose="020B0604020202020204" pitchFamily="34" charset="0"/>
                <a:cs typeface="Arial" panose="020B0604020202020204" pitchFamily="34" charset="0"/>
              </a:rPr>
              <a:t>Sequential</a:t>
            </a:r>
            <a:r>
              <a:rPr lang="de-DE" altLang="de-DE" sz="3200" dirty="0">
                <a:latin typeface="Arial" panose="020B0604020202020204" pitchFamily="34" charset="0"/>
                <a:cs typeface="Arial" panose="020B0604020202020204" pitchFamily="34" charset="0"/>
              </a:rPr>
              <a:t> </a:t>
            </a:r>
            <a:r>
              <a:rPr lang="de-DE" altLang="de-DE" sz="3200" dirty="0" err="1">
                <a:latin typeface="Arial" panose="020B0604020202020204" pitchFamily="34" charset="0"/>
                <a:cs typeface="Arial" panose="020B0604020202020204" pitchFamily="34" charset="0"/>
              </a:rPr>
              <a:t>Number</a:t>
            </a:r>
            <a:r>
              <a:rPr lang="de-DE" altLang="de-DE" sz="3200" dirty="0">
                <a:latin typeface="Arial" panose="020B0604020202020204" pitchFamily="34" charset="0"/>
                <a:cs typeface="Arial" panose="020B0604020202020204" pitchFamily="34" charset="0"/>
              </a:rPr>
              <a:t>: #14 </a:t>
            </a:r>
            <a:br>
              <a:rPr lang="de-DE" altLang="de-DE" sz="3200" dirty="0">
                <a:latin typeface="Arial" panose="020B0604020202020204" pitchFamily="34" charset="0"/>
                <a:cs typeface="Arial" panose="020B0604020202020204" pitchFamily="34" charset="0"/>
              </a:rPr>
            </a:br>
            <a:r>
              <a:rPr lang="de-DE" altLang="de-DE" sz="3200"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UNPLAB-h²_GxE_Ch-2[Stabil]</a:t>
            </a:r>
            <a:endParaRPr lang="de-DE" altLang="de-DE" sz="3200" dirty="0">
              <a:solidFill>
                <a:srgbClr val="FF0000"/>
              </a:solidFill>
              <a:latin typeface="Arial" panose="020B0604020202020204" pitchFamily="34" charset="0"/>
              <a:cs typeface="Arial" panose="020B0604020202020204" pitchFamily="34" charset="0"/>
            </a:endParaRPr>
          </a:p>
        </p:txBody>
      </p:sp>
      <p:sp>
        <p:nvSpPr>
          <p:cNvPr id="4" name="Textfeld 5"/>
          <p:cNvSpPr txBox="1"/>
          <p:nvPr/>
        </p:nvSpPr>
        <p:spPr>
          <a:xfrm>
            <a:off x="11630100" y="6346567"/>
            <a:ext cx="512235"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2</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27596857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112071" y="953267"/>
            <a:ext cx="7940467" cy="5201471"/>
            <a:chOff x="112071" y="953267"/>
            <a:chExt cx="7940467" cy="5201471"/>
          </a:xfrm>
        </p:grpSpPr>
        <p:grpSp>
          <p:nvGrpSpPr>
            <p:cNvPr id="16306" name="Group 16305"/>
            <p:cNvGrpSpPr/>
            <p:nvPr/>
          </p:nvGrpSpPr>
          <p:grpSpPr>
            <a:xfrm>
              <a:off x="112071" y="953267"/>
              <a:ext cx="7940467" cy="4791363"/>
              <a:chOff x="1815768" y="425450"/>
              <a:chExt cx="7940467" cy="4791363"/>
            </a:xfrm>
          </p:grpSpPr>
          <p:sp>
            <p:nvSpPr>
              <p:cNvPr id="12292" name="Text Box 4"/>
              <p:cNvSpPr txBox="1">
                <a:spLocks noChangeArrowheads="1"/>
              </p:cNvSpPr>
              <p:nvPr/>
            </p:nvSpPr>
            <p:spPr bwMode="auto">
              <a:xfrm rot="16200000">
                <a:off x="-271794" y="2582393"/>
                <a:ext cx="4572000" cy="39687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spcBef>
                    <a:spcPct val="50000"/>
                  </a:spcBef>
                </a:pPr>
                <a:r>
                  <a:rPr lang="en-GB" altLang="de-DE" sz="2000" dirty="0">
                    <a:latin typeface="Arial" charset="0"/>
                  </a:rPr>
                  <a:t>Yield (q/ha) of the cultivar</a:t>
                </a:r>
                <a:r>
                  <a:rPr lang="en-GB" altLang="de-DE" sz="2000" dirty="0">
                    <a:solidFill>
                      <a:srgbClr val="0033CC"/>
                    </a:solidFill>
                    <a:latin typeface="Arial" charset="0"/>
                  </a:rPr>
                  <a:t> </a:t>
                </a:r>
                <a:r>
                  <a:rPr lang="en-GB" altLang="de-DE" sz="2000" dirty="0" err="1">
                    <a:solidFill>
                      <a:srgbClr val="0033CC"/>
                    </a:solidFill>
                    <a:latin typeface="Arial" charset="0"/>
                  </a:rPr>
                  <a:t>Grapis</a:t>
                </a:r>
                <a:endParaRPr lang="en-GB" altLang="de-DE" sz="2000" dirty="0">
                  <a:solidFill>
                    <a:srgbClr val="0033CC"/>
                  </a:solidFill>
                  <a:latin typeface="Arial" charset="0"/>
                </a:endParaRPr>
              </a:p>
            </p:txBody>
          </p:sp>
          <p:sp>
            <p:nvSpPr>
              <p:cNvPr id="16101" name="Line 6"/>
              <p:cNvSpPr>
                <a:spLocks noChangeShapeType="1"/>
              </p:cNvSpPr>
              <p:nvPr/>
            </p:nvSpPr>
            <p:spPr bwMode="auto">
              <a:xfrm flipV="1">
                <a:off x="2970213" y="547688"/>
                <a:ext cx="0" cy="426085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02" name="Line 7"/>
              <p:cNvSpPr>
                <a:spLocks noChangeShapeType="1"/>
              </p:cNvSpPr>
              <p:nvPr/>
            </p:nvSpPr>
            <p:spPr bwMode="auto">
              <a:xfrm flipH="1">
                <a:off x="2879725" y="4808538"/>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03" name="Rectangle 8"/>
              <p:cNvSpPr>
                <a:spLocks noChangeArrowheads="1"/>
              </p:cNvSpPr>
              <p:nvPr/>
            </p:nvSpPr>
            <p:spPr bwMode="auto">
              <a:xfrm>
                <a:off x="2473325" y="4687888"/>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35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04" name="Line 9"/>
              <p:cNvSpPr>
                <a:spLocks noChangeShapeType="1"/>
              </p:cNvSpPr>
              <p:nvPr/>
            </p:nvSpPr>
            <p:spPr bwMode="auto">
              <a:xfrm flipH="1">
                <a:off x="2879725" y="4383088"/>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05" name="Rectangle 10"/>
              <p:cNvSpPr>
                <a:spLocks noChangeArrowheads="1"/>
              </p:cNvSpPr>
              <p:nvPr/>
            </p:nvSpPr>
            <p:spPr bwMode="auto">
              <a:xfrm>
                <a:off x="2473325" y="426085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40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06" name="Line 11"/>
              <p:cNvSpPr>
                <a:spLocks noChangeShapeType="1"/>
              </p:cNvSpPr>
              <p:nvPr/>
            </p:nvSpPr>
            <p:spPr bwMode="auto">
              <a:xfrm flipH="1">
                <a:off x="2879725" y="3957638"/>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07" name="Rectangle 12"/>
              <p:cNvSpPr>
                <a:spLocks noChangeArrowheads="1"/>
              </p:cNvSpPr>
              <p:nvPr/>
            </p:nvSpPr>
            <p:spPr bwMode="auto">
              <a:xfrm>
                <a:off x="2473325" y="383540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45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08" name="Line 13"/>
              <p:cNvSpPr>
                <a:spLocks noChangeShapeType="1"/>
              </p:cNvSpPr>
              <p:nvPr/>
            </p:nvSpPr>
            <p:spPr bwMode="auto">
              <a:xfrm flipH="1">
                <a:off x="2879725" y="3530600"/>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09" name="Rectangle 14"/>
              <p:cNvSpPr>
                <a:spLocks noChangeArrowheads="1"/>
              </p:cNvSpPr>
              <p:nvPr/>
            </p:nvSpPr>
            <p:spPr bwMode="auto">
              <a:xfrm>
                <a:off x="2473325" y="340995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50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10" name="Line 15"/>
              <p:cNvSpPr>
                <a:spLocks noChangeShapeType="1"/>
              </p:cNvSpPr>
              <p:nvPr/>
            </p:nvSpPr>
            <p:spPr bwMode="auto">
              <a:xfrm flipH="1">
                <a:off x="2879725" y="3172880"/>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11" name="Rectangle 16"/>
              <p:cNvSpPr>
                <a:spLocks noChangeArrowheads="1"/>
              </p:cNvSpPr>
              <p:nvPr/>
            </p:nvSpPr>
            <p:spPr bwMode="auto">
              <a:xfrm>
                <a:off x="2532590" y="3029478"/>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6600"/>
                    </a:solidFill>
                    <a:effectLst/>
                    <a:latin typeface="Arial" panose="020B0604020202020204" pitchFamily="34" charset="0"/>
                  </a:rPr>
                  <a:t>54</a:t>
                </a:r>
                <a:endParaRPr kumimoji="0" lang="en-GB" altLang="en-US" sz="1800" b="0" i="0" u="none" strike="noStrike" cap="none" normalizeH="0" baseline="0" dirty="0">
                  <a:ln>
                    <a:noFill/>
                  </a:ln>
                  <a:solidFill>
                    <a:srgbClr val="006600"/>
                  </a:solidFill>
                  <a:effectLst/>
                  <a:latin typeface="Arial" panose="020B0604020202020204" pitchFamily="34" charset="0"/>
                </a:endParaRPr>
              </a:p>
            </p:txBody>
          </p:sp>
          <p:sp>
            <p:nvSpPr>
              <p:cNvPr id="16112" name="Line 17"/>
              <p:cNvSpPr>
                <a:spLocks noChangeShapeType="1"/>
              </p:cNvSpPr>
              <p:nvPr/>
            </p:nvSpPr>
            <p:spPr bwMode="auto">
              <a:xfrm flipH="1">
                <a:off x="2879725" y="2678113"/>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13" name="Rectangle 18"/>
              <p:cNvSpPr>
                <a:spLocks noChangeArrowheads="1"/>
              </p:cNvSpPr>
              <p:nvPr/>
            </p:nvSpPr>
            <p:spPr bwMode="auto">
              <a:xfrm>
                <a:off x="2473325" y="2557463"/>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14" name="Line 19"/>
              <p:cNvSpPr>
                <a:spLocks noChangeShapeType="1"/>
              </p:cNvSpPr>
              <p:nvPr/>
            </p:nvSpPr>
            <p:spPr bwMode="auto">
              <a:xfrm flipH="1">
                <a:off x="2879725" y="2252663"/>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15" name="Rectangle 20"/>
              <p:cNvSpPr>
                <a:spLocks noChangeArrowheads="1"/>
              </p:cNvSpPr>
              <p:nvPr/>
            </p:nvSpPr>
            <p:spPr bwMode="auto">
              <a:xfrm>
                <a:off x="2473325" y="2130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17" name="Rectangle 22"/>
              <p:cNvSpPr>
                <a:spLocks noChangeArrowheads="1"/>
              </p:cNvSpPr>
              <p:nvPr/>
            </p:nvSpPr>
            <p:spPr bwMode="auto">
              <a:xfrm>
                <a:off x="2473325" y="1703388"/>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70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19" name="Rectangle 24"/>
              <p:cNvSpPr>
                <a:spLocks noChangeArrowheads="1"/>
              </p:cNvSpPr>
              <p:nvPr/>
            </p:nvSpPr>
            <p:spPr bwMode="auto">
              <a:xfrm>
                <a:off x="2473325" y="1277938"/>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75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21" name="Rectangle 26"/>
              <p:cNvSpPr>
                <a:spLocks noChangeArrowheads="1"/>
              </p:cNvSpPr>
              <p:nvPr/>
            </p:nvSpPr>
            <p:spPr bwMode="auto">
              <a:xfrm>
                <a:off x="2473325" y="85090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80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23" name="Rectangle 28"/>
              <p:cNvSpPr>
                <a:spLocks noChangeArrowheads="1"/>
              </p:cNvSpPr>
              <p:nvPr/>
            </p:nvSpPr>
            <p:spPr bwMode="auto">
              <a:xfrm>
                <a:off x="2473325" y="42545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85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25" name="Line 30"/>
              <p:cNvSpPr>
                <a:spLocks noChangeShapeType="1"/>
              </p:cNvSpPr>
              <p:nvPr/>
            </p:nvSpPr>
            <p:spPr bwMode="auto">
              <a:xfrm flipV="1">
                <a:off x="9363075" y="547688"/>
                <a:ext cx="0" cy="426085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26" name="Line 31"/>
              <p:cNvSpPr>
                <a:spLocks noChangeShapeType="1"/>
              </p:cNvSpPr>
              <p:nvPr/>
            </p:nvSpPr>
            <p:spPr bwMode="auto">
              <a:xfrm>
                <a:off x="9363075" y="4808538"/>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27" name="Rectangle 32"/>
              <p:cNvSpPr>
                <a:spLocks noChangeArrowheads="1"/>
              </p:cNvSpPr>
              <p:nvPr/>
            </p:nvSpPr>
            <p:spPr bwMode="auto">
              <a:xfrm>
                <a:off x="9483725" y="4687888"/>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35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28" name="Line 33"/>
              <p:cNvSpPr>
                <a:spLocks noChangeShapeType="1"/>
              </p:cNvSpPr>
              <p:nvPr/>
            </p:nvSpPr>
            <p:spPr bwMode="auto">
              <a:xfrm>
                <a:off x="9363075" y="4383088"/>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29" name="Rectangle 34"/>
              <p:cNvSpPr>
                <a:spLocks noChangeArrowheads="1"/>
              </p:cNvSpPr>
              <p:nvPr/>
            </p:nvSpPr>
            <p:spPr bwMode="auto">
              <a:xfrm>
                <a:off x="9483725" y="426085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40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30" name="Line 35"/>
              <p:cNvSpPr>
                <a:spLocks noChangeShapeType="1"/>
              </p:cNvSpPr>
              <p:nvPr/>
            </p:nvSpPr>
            <p:spPr bwMode="auto">
              <a:xfrm>
                <a:off x="9363075" y="3957638"/>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31" name="Rectangle 36"/>
              <p:cNvSpPr>
                <a:spLocks noChangeArrowheads="1"/>
              </p:cNvSpPr>
              <p:nvPr/>
            </p:nvSpPr>
            <p:spPr bwMode="auto">
              <a:xfrm>
                <a:off x="9483725" y="383540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45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32" name="Line 37"/>
              <p:cNvSpPr>
                <a:spLocks noChangeShapeType="1"/>
              </p:cNvSpPr>
              <p:nvPr/>
            </p:nvSpPr>
            <p:spPr bwMode="auto">
              <a:xfrm>
                <a:off x="9363075" y="3530600"/>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33" name="Rectangle 38"/>
              <p:cNvSpPr>
                <a:spLocks noChangeArrowheads="1"/>
              </p:cNvSpPr>
              <p:nvPr/>
            </p:nvSpPr>
            <p:spPr bwMode="auto">
              <a:xfrm>
                <a:off x="9483725" y="340995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50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34" name="Line 39"/>
              <p:cNvSpPr>
                <a:spLocks noChangeShapeType="1"/>
              </p:cNvSpPr>
              <p:nvPr/>
            </p:nvSpPr>
            <p:spPr bwMode="auto">
              <a:xfrm>
                <a:off x="9363075" y="3105150"/>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35" name="Rectangle 40"/>
              <p:cNvSpPr>
                <a:spLocks noChangeArrowheads="1"/>
              </p:cNvSpPr>
              <p:nvPr/>
            </p:nvSpPr>
            <p:spPr bwMode="auto">
              <a:xfrm>
                <a:off x="9483725" y="2982913"/>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55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36" name="Line 41"/>
              <p:cNvSpPr>
                <a:spLocks noChangeShapeType="1"/>
              </p:cNvSpPr>
              <p:nvPr/>
            </p:nvSpPr>
            <p:spPr bwMode="auto">
              <a:xfrm>
                <a:off x="9363075" y="2678113"/>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37" name="Rectangle 42"/>
              <p:cNvSpPr>
                <a:spLocks noChangeArrowheads="1"/>
              </p:cNvSpPr>
              <p:nvPr/>
            </p:nvSpPr>
            <p:spPr bwMode="auto">
              <a:xfrm>
                <a:off x="9483725" y="2557463"/>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38" name="Line 43"/>
              <p:cNvSpPr>
                <a:spLocks noChangeShapeType="1"/>
              </p:cNvSpPr>
              <p:nvPr/>
            </p:nvSpPr>
            <p:spPr bwMode="auto">
              <a:xfrm>
                <a:off x="9363075" y="2252663"/>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39" name="Rectangle 44"/>
              <p:cNvSpPr>
                <a:spLocks noChangeArrowheads="1"/>
              </p:cNvSpPr>
              <p:nvPr/>
            </p:nvSpPr>
            <p:spPr bwMode="auto">
              <a:xfrm>
                <a:off x="9483725" y="2130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40" name="Line 45"/>
              <p:cNvSpPr>
                <a:spLocks noChangeShapeType="1"/>
              </p:cNvSpPr>
              <p:nvPr/>
            </p:nvSpPr>
            <p:spPr bwMode="auto">
              <a:xfrm>
                <a:off x="9363075" y="1827213"/>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41" name="Rectangle 46"/>
              <p:cNvSpPr>
                <a:spLocks noChangeArrowheads="1"/>
              </p:cNvSpPr>
              <p:nvPr/>
            </p:nvSpPr>
            <p:spPr bwMode="auto">
              <a:xfrm>
                <a:off x="9483725" y="1703388"/>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70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42" name="Line 47"/>
              <p:cNvSpPr>
                <a:spLocks noChangeShapeType="1"/>
              </p:cNvSpPr>
              <p:nvPr/>
            </p:nvSpPr>
            <p:spPr bwMode="auto">
              <a:xfrm>
                <a:off x="9363075" y="1662646"/>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43" name="Rectangle 48"/>
              <p:cNvSpPr>
                <a:spLocks noChangeArrowheads="1"/>
              </p:cNvSpPr>
              <p:nvPr/>
            </p:nvSpPr>
            <p:spPr bwMode="auto">
              <a:xfrm>
                <a:off x="9433065" y="15069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6600"/>
                    </a:solidFill>
                    <a:effectLst/>
                    <a:latin typeface="Arial" panose="020B0604020202020204" pitchFamily="34" charset="0"/>
                  </a:rPr>
                  <a:t>72</a:t>
                </a:r>
                <a:endParaRPr kumimoji="0" lang="en-GB" altLang="en-US" sz="1800" b="0" i="0" u="none" strike="noStrike" cap="none" normalizeH="0" baseline="0" dirty="0">
                  <a:ln>
                    <a:noFill/>
                  </a:ln>
                  <a:solidFill>
                    <a:srgbClr val="006600"/>
                  </a:solidFill>
                  <a:effectLst/>
                  <a:latin typeface="Arial" panose="020B0604020202020204" pitchFamily="34" charset="0"/>
                </a:endParaRPr>
              </a:p>
            </p:txBody>
          </p:sp>
          <p:sp>
            <p:nvSpPr>
              <p:cNvPr id="16144" name="Line 49"/>
              <p:cNvSpPr>
                <a:spLocks noChangeShapeType="1"/>
              </p:cNvSpPr>
              <p:nvPr/>
            </p:nvSpPr>
            <p:spPr bwMode="auto">
              <a:xfrm>
                <a:off x="9363075" y="974725"/>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45" name="Rectangle 50"/>
              <p:cNvSpPr>
                <a:spLocks noChangeArrowheads="1"/>
              </p:cNvSpPr>
              <p:nvPr/>
            </p:nvSpPr>
            <p:spPr bwMode="auto">
              <a:xfrm>
                <a:off x="9483725" y="85090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80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46" name="Line 51"/>
              <p:cNvSpPr>
                <a:spLocks noChangeShapeType="1"/>
              </p:cNvSpPr>
              <p:nvPr/>
            </p:nvSpPr>
            <p:spPr bwMode="auto">
              <a:xfrm>
                <a:off x="9363075" y="547688"/>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47" name="Rectangle 52"/>
              <p:cNvSpPr>
                <a:spLocks noChangeArrowheads="1"/>
              </p:cNvSpPr>
              <p:nvPr/>
            </p:nvSpPr>
            <p:spPr bwMode="auto">
              <a:xfrm>
                <a:off x="9483725" y="42545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85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48" name="Line 53"/>
              <p:cNvSpPr>
                <a:spLocks noChangeShapeType="1"/>
              </p:cNvSpPr>
              <p:nvPr/>
            </p:nvSpPr>
            <p:spPr bwMode="auto">
              <a:xfrm>
                <a:off x="2970213" y="4808538"/>
                <a:ext cx="6392863"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49" name="Line 54"/>
              <p:cNvSpPr>
                <a:spLocks noChangeShapeType="1"/>
              </p:cNvSpPr>
              <p:nvPr/>
            </p:nvSpPr>
            <p:spPr bwMode="auto">
              <a:xfrm>
                <a:off x="2970213" y="547688"/>
                <a:ext cx="6392863"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50" name="Line 55"/>
              <p:cNvSpPr>
                <a:spLocks noChangeShapeType="1"/>
              </p:cNvSpPr>
              <p:nvPr/>
            </p:nvSpPr>
            <p:spPr bwMode="auto">
              <a:xfrm>
                <a:off x="2970213" y="48085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51" name="Rectangle 56"/>
              <p:cNvSpPr>
                <a:spLocks noChangeArrowheads="1"/>
              </p:cNvSpPr>
              <p:nvPr/>
            </p:nvSpPr>
            <p:spPr bwMode="auto">
              <a:xfrm>
                <a:off x="2778125" y="4924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6600"/>
                    </a:solidFill>
                    <a:effectLst/>
                    <a:latin typeface="Arial" panose="020B0604020202020204" pitchFamily="34" charset="0"/>
                  </a:rPr>
                  <a:t>54</a:t>
                </a:r>
                <a:endParaRPr kumimoji="0" lang="en-GB" altLang="en-US" sz="1800" b="0" i="0" u="none" strike="noStrike" cap="none" normalizeH="0" baseline="0" dirty="0">
                  <a:ln>
                    <a:noFill/>
                  </a:ln>
                  <a:solidFill>
                    <a:srgbClr val="006600"/>
                  </a:solidFill>
                  <a:effectLst/>
                  <a:latin typeface="Arial" panose="020B0604020202020204" pitchFamily="34" charset="0"/>
                </a:endParaRPr>
              </a:p>
            </p:txBody>
          </p:sp>
          <p:sp>
            <p:nvSpPr>
              <p:cNvPr id="16152" name="Line 57"/>
              <p:cNvSpPr>
                <a:spLocks noChangeShapeType="1"/>
              </p:cNvSpPr>
              <p:nvPr/>
            </p:nvSpPr>
            <p:spPr bwMode="auto">
              <a:xfrm>
                <a:off x="3679825" y="48085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53" name="Rectangle 58"/>
              <p:cNvSpPr>
                <a:spLocks noChangeArrowheads="1"/>
              </p:cNvSpPr>
              <p:nvPr/>
            </p:nvSpPr>
            <p:spPr bwMode="auto">
              <a:xfrm>
                <a:off x="3487738" y="4924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56</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54" name="Line 59"/>
              <p:cNvSpPr>
                <a:spLocks noChangeShapeType="1"/>
              </p:cNvSpPr>
              <p:nvPr/>
            </p:nvSpPr>
            <p:spPr bwMode="auto">
              <a:xfrm>
                <a:off x="4391025" y="48085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55" name="Rectangle 60"/>
              <p:cNvSpPr>
                <a:spLocks noChangeArrowheads="1"/>
              </p:cNvSpPr>
              <p:nvPr/>
            </p:nvSpPr>
            <p:spPr bwMode="auto">
              <a:xfrm>
                <a:off x="4198938" y="4924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58</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56" name="Line 61"/>
              <p:cNvSpPr>
                <a:spLocks noChangeShapeType="1"/>
              </p:cNvSpPr>
              <p:nvPr/>
            </p:nvSpPr>
            <p:spPr bwMode="auto">
              <a:xfrm>
                <a:off x="5100638" y="48085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57" name="Rectangle 62"/>
              <p:cNvSpPr>
                <a:spLocks noChangeArrowheads="1"/>
              </p:cNvSpPr>
              <p:nvPr/>
            </p:nvSpPr>
            <p:spPr bwMode="auto">
              <a:xfrm>
                <a:off x="4908550" y="4924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58" name="Line 63"/>
              <p:cNvSpPr>
                <a:spLocks noChangeShapeType="1"/>
              </p:cNvSpPr>
              <p:nvPr/>
            </p:nvSpPr>
            <p:spPr bwMode="auto">
              <a:xfrm>
                <a:off x="5811838" y="48085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59" name="Rectangle 64"/>
              <p:cNvSpPr>
                <a:spLocks noChangeArrowheads="1"/>
              </p:cNvSpPr>
              <p:nvPr/>
            </p:nvSpPr>
            <p:spPr bwMode="auto">
              <a:xfrm>
                <a:off x="5619750" y="4924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62</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60" name="Line 65"/>
              <p:cNvSpPr>
                <a:spLocks noChangeShapeType="1"/>
              </p:cNvSpPr>
              <p:nvPr/>
            </p:nvSpPr>
            <p:spPr bwMode="auto">
              <a:xfrm>
                <a:off x="6521450" y="48085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61" name="Rectangle 66"/>
              <p:cNvSpPr>
                <a:spLocks noChangeArrowheads="1"/>
              </p:cNvSpPr>
              <p:nvPr/>
            </p:nvSpPr>
            <p:spPr bwMode="auto">
              <a:xfrm>
                <a:off x="6329363" y="4924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64</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62" name="Line 67"/>
              <p:cNvSpPr>
                <a:spLocks noChangeShapeType="1"/>
              </p:cNvSpPr>
              <p:nvPr/>
            </p:nvSpPr>
            <p:spPr bwMode="auto">
              <a:xfrm>
                <a:off x="7232650" y="48085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63" name="Rectangle 68"/>
              <p:cNvSpPr>
                <a:spLocks noChangeArrowheads="1"/>
              </p:cNvSpPr>
              <p:nvPr/>
            </p:nvSpPr>
            <p:spPr bwMode="auto">
              <a:xfrm>
                <a:off x="7040563" y="4924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66</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64" name="Line 69"/>
              <p:cNvSpPr>
                <a:spLocks noChangeShapeType="1"/>
              </p:cNvSpPr>
              <p:nvPr/>
            </p:nvSpPr>
            <p:spPr bwMode="auto">
              <a:xfrm>
                <a:off x="7942263" y="48085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65" name="Rectangle 70"/>
              <p:cNvSpPr>
                <a:spLocks noChangeArrowheads="1"/>
              </p:cNvSpPr>
              <p:nvPr/>
            </p:nvSpPr>
            <p:spPr bwMode="auto">
              <a:xfrm>
                <a:off x="7750175" y="4924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68</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66" name="Line 71"/>
              <p:cNvSpPr>
                <a:spLocks noChangeShapeType="1"/>
              </p:cNvSpPr>
              <p:nvPr/>
            </p:nvSpPr>
            <p:spPr bwMode="auto">
              <a:xfrm>
                <a:off x="8651875" y="48085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67" name="Rectangle 72"/>
              <p:cNvSpPr>
                <a:spLocks noChangeArrowheads="1"/>
              </p:cNvSpPr>
              <p:nvPr/>
            </p:nvSpPr>
            <p:spPr bwMode="auto">
              <a:xfrm>
                <a:off x="8461375" y="4924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70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68" name="Line 73"/>
              <p:cNvSpPr>
                <a:spLocks noChangeShapeType="1"/>
              </p:cNvSpPr>
              <p:nvPr/>
            </p:nvSpPr>
            <p:spPr bwMode="auto">
              <a:xfrm>
                <a:off x="9363075" y="48085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69" name="Rectangle 74"/>
              <p:cNvSpPr>
                <a:spLocks noChangeArrowheads="1"/>
              </p:cNvSpPr>
              <p:nvPr/>
            </p:nvSpPr>
            <p:spPr bwMode="auto">
              <a:xfrm>
                <a:off x="9170988" y="4924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6600"/>
                    </a:solidFill>
                    <a:effectLst/>
                    <a:latin typeface="Arial" panose="020B0604020202020204" pitchFamily="34" charset="0"/>
                  </a:rPr>
                  <a:t>72</a:t>
                </a:r>
                <a:endParaRPr kumimoji="0" lang="en-GB" altLang="en-US" sz="1800" b="0" i="0" u="none" strike="noStrike" cap="none" normalizeH="0" baseline="0" dirty="0">
                  <a:ln>
                    <a:noFill/>
                  </a:ln>
                  <a:solidFill>
                    <a:srgbClr val="006600"/>
                  </a:solidFill>
                  <a:effectLst/>
                  <a:latin typeface="Arial" panose="020B0604020202020204" pitchFamily="34" charset="0"/>
                </a:endParaRPr>
              </a:p>
            </p:txBody>
          </p:sp>
          <p:sp>
            <p:nvSpPr>
              <p:cNvPr id="16173" name="Freeform 78"/>
              <p:cNvSpPr>
                <a:spLocks/>
              </p:cNvSpPr>
              <p:nvPr/>
            </p:nvSpPr>
            <p:spPr bwMode="auto">
              <a:xfrm>
                <a:off x="3222625" y="1808163"/>
                <a:ext cx="6037263" cy="2344738"/>
              </a:xfrm>
              <a:custGeom>
                <a:avLst/>
                <a:gdLst>
                  <a:gd name="T0" fmla="*/ 0 w 7605"/>
                  <a:gd name="T1" fmla="*/ 1291 h 2953"/>
                  <a:gd name="T2" fmla="*/ 2075 w 7605"/>
                  <a:gd name="T3" fmla="*/ 966 h 2953"/>
                  <a:gd name="T4" fmla="*/ 2264 w 7605"/>
                  <a:gd name="T5" fmla="*/ 259 h 2953"/>
                  <a:gd name="T6" fmla="*/ 2433 w 7605"/>
                  <a:gd name="T7" fmla="*/ 2953 h 2953"/>
                  <a:gd name="T8" fmla="*/ 2657 w 7605"/>
                  <a:gd name="T9" fmla="*/ 2779 h 2953"/>
                  <a:gd name="T10" fmla="*/ 3932 w 7605"/>
                  <a:gd name="T11" fmla="*/ 1240 h 2953"/>
                  <a:gd name="T12" fmla="*/ 4142 w 7605"/>
                  <a:gd name="T13" fmla="*/ 1144 h 2953"/>
                  <a:gd name="T14" fmla="*/ 4975 w 7605"/>
                  <a:gd name="T15" fmla="*/ 0 h 2953"/>
                  <a:gd name="T16" fmla="*/ 5158 w 7605"/>
                  <a:gd name="T17" fmla="*/ 109 h 2953"/>
                  <a:gd name="T18" fmla="*/ 5565 w 7605"/>
                  <a:gd name="T19" fmla="*/ 88 h 2953"/>
                  <a:gd name="T20" fmla="*/ 7081 w 7605"/>
                  <a:gd name="T21" fmla="*/ 394 h 2953"/>
                  <a:gd name="T22" fmla="*/ 7605 w 7605"/>
                  <a:gd name="T23" fmla="*/ 308 h 2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05" h="2953">
                    <a:moveTo>
                      <a:pt x="0" y="1291"/>
                    </a:moveTo>
                    <a:lnTo>
                      <a:pt x="2075" y="966"/>
                    </a:lnTo>
                    <a:lnTo>
                      <a:pt x="2264" y="259"/>
                    </a:lnTo>
                    <a:lnTo>
                      <a:pt x="2433" y="2953"/>
                    </a:lnTo>
                    <a:lnTo>
                      <a:pt x="2657" y="2779"/>
                    </a:lnTo>
                    <a:lnTo>
                      <a:pt x="3932" y="1240"/>
                    </a:lnTo>
                    <a:lnTo>
                      <a:pt x="4142" y="1144"/>
                    </a:lnTo>
                    <a:lnTo>
                      <a:pt x="4975" y="0"/>
                    </a:lnTo>
                    <a:lnTo>
                      <a:pt x="5158" y="109"/>
                    </a:lnTo>
                    <a:lnTo>
                      <a:pt x="5565" y="88"/>
                    </a:lnTo>
                    <a:lnTo>
                      <a:pt x="7081" y="394"/>
                    </a:lnTo>
                    <a:lnTo>
                      <a:pt x="7605" y="308"/>
                    </a:lnTo>
                  </a:path>
                </a:pathLst>
              </a:custGeom>
              <a:noFill/>
              <a:ln w="30163">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2" name="Line 87"/>
              <p:cNvSpPr>
                <a:spLocks noChangeShapeType="1"/>
              </p:cNvSpPr>
              <p:nvPr/>
            </p:nvSpPr>
            <p:spPr bwMode="auto">
              <a:xfrm flipV="1">
                <a:off x="3222625" y="48037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3" name="Line 88"/>
              <p:cNvSpPr>
                <a:spLocks noChangeShapeType="1"/>
              </p:cNvSpPr>
              <p:nvPr/>
            </p:nvSpPr>
            <p:spPr bwMode="auto">
              <a:xfrm flipV="1">
                <a:off x="3222625" y="47910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4" name="Line 89"/>
              <p:cNvSpPr>
                <a:spLocks noChangeShapeType="1"/>
              </p:cNvSpPr>
              <p:nvPr/>
            </p:nvSpPr>
            <p:spPr bwMode="auto">
              <a:xfrm flipV="1">
                <a:off x="3222625" y="47783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5" name="Line 90"/>
              <p:cNvSpPr>
                <a:spLocks noChangeShapeType="1"/>
              </p:cNvSpPr>
              <p:nvPr/>
            </p:nvSpPr>
            <p:spPr bwMode="auto">
              <a:xfrm flipV="1">
                <a:off x="3222625" y="47656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6" name="Line 91"/>
              <p:cNvSpPr>
                <a:spLocks noChangeShapeType="1"/>
              </p:cNvSpPr>
              <p:nvPr/>
            </p:nvSpPr>
            <p:spPr bwMode="auto">
              <a:xfrm flipV="1">
                <a:off x="3222625" y="47513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7" name="Line 92"/>
              <p:cNvSpPr>
                <a:spLocks noChangeShapeType="1"/>
              </p:cNvSpPr>
              <p:nvPr/>
            </p:nvSpPr>
            <p:spPr bwMode="auto">
              <a:xfrm flipV="1">
                <a:off x="3222625" y="47386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8" name="Line 93"/>
              <p:cNvSpPr>
                <a:spLocks noChangeShapeType="1"/>
              </p:cNvSpPr>
              <p:nvPr/>
            </p:nvSpPr>
            <p:spPr bwMode="auto">
              <a:xfrm flipV="1">
                <a:off x="3222625" y="47259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9" name="Line 94"/>
              <p:cNvSpPr>
                <a:spLocks noChangeShapeType="1"/>
              </p:cNvSpPr>
              <p:nvPr/>
            </p:nvSpPr>
            <p:spPr bwMode="auto">
              <a:xfrm flipV="1">
                <a:off x="3222625" y="47132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0" name="Line 95"/>
              <p:cNvSpPr>
                <a:spLocks noChangeShapeType="1"/>
              </p:cNvSpPr>
              <p:nvPr/>
            </p:nvSpPr>
            <p:spPr bwMode="auto">
              <a:xfrm flipV="1">
                <a:off x="3222625" y="46990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1" name="Line 96"/>
              <p:cNvSpPr>
                <a:spLocks noChangeShapeType="1"/>
              </p:cNvSpPr>
              <p:nvPr/>
            </p:nvSpPr>
            <p:spPr bwMode="auto">
              <a:xfrm flipV="1">
                <a:off x="3222625" y="46863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2" name="Line 97"/>
              <p:cNvSpPr>
                <a:spLocks noChangeShapeType="1"/>
              </p:cNvSpPr>
              <p:nvPr/>
            </p:nvSpPr>
            <p:spPr bwMode="auto">
              <a:xfrm flipV="1">
                <a:off x="3222625" y="46736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3" name="Line 98"/>
              <p:cNvSpPr>
                <a:spLocks noChangeShapeType="1"/>
              </p:cNvSpPr>
              <p:nvPr/>
            </p:nvSpPr>
            <p:spPr bwMode="auto">
              <a:xfrm flipV="1">
                <a:off x="3222625" y="46609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4" name="Line 99"/>
              <p:cNvSpPr>
                <a:spLocks noChangeShapeType="1"/>
              </p:cNvSpPr>
              <p:nvPr/>
            </p:nvSpPr>
            <p:spPr bwMode="auto">
              <a:xfrm flipV="1">
                <a:off x="3222625" y="46466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5" name="Line 100"/>
              <p:cNvSpPr>
                <a:spLocks noChangeShapeType="1"/>
              </p:cNvSpPr>
              <p:nvPr/>
            </p:nvSpPr>
            <p:spPr bwMode="auto">
              <a:xfrm flipV="1">
                <a:off x="3222625" y="46339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6" name="Line 101"/>
              <p:cNvSpPr>
                <a:spLocks noChangeShapeType="1"/>
              </p:cNvSpPr>
              <p:nvPr/>
            </p:nvSpPr>
            <p:spPr bwMode="auto">
              <a:xfrm flipV="1">
                <a:off x="3222625" y="46212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7" name="Line 102"/>
              <p:cNvSpPr>
                <a:spLocks noChangeShapeType="1"/>
              </p:cNvSpPr>
              <p:nvPr/>
            </p:nvSpPr>
            <p:spPr bwMode="auto">
              <a:xfrm flipV="1">
                <a:off x="3222625" y="46085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8" name="Line 103"/>
              <p:cNvSpPr>
                <a:spLocks noChangeShapeType="1"/>
              </p:cNvSpPr>
              <p:nvPr/>
            </p:nvSpPr>
            <p:spPr bwMode="auto">
              <a:xfrm flipV="1">
                <a:off x="3222625" y="45942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9" name="Line 104"/>
              <p:cNvSpPr>
                <a:spLocks noChangeShapeType="1"/>
              </p:cNvSpPr>
              <p:nvPr/>
            </p:nvSpPr>
            <p:spPr bwMode="auto">
              <a:xfrm flipV="1">
                <a:off x="3222625" y="45815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0" name="Line 105"/>
              <p:cNvSpPr>
                <a:spLocks noChangeShapeType="1"/>
              </p:cNvSpPr>
              <p:nvPr/>
            </p:nvSpPr>
            <p:spPr bwMode="auto">
              <a:xfrm flipV="1">
                <a:off x="3222625" y="45688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1" name="Line 106"/>
              <p:cNvSpPr>
                <a:spLocks noChangeShapeType="1"/>
              </p:cNvSpPr>
              <p:nvPr/>
            </p:nvSpPr>
            <p:spPr bwMode="auto">
              <a:xfrm flipV="1">
                <a:off x="3222625" y="45561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2" name="Line 107"/>
              <p:cNvSpPr>
                <a:spLocks noChangeShapeType="1"/>
              </p:cNvSpPr>
              <p:nvPr/>
            </p:nvSpPr>
            <p:spPr bwMode="auto">
              <a:xfrm flipV="1">
                <a:off x="3222625" y="45418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3" name="Line 108"/>
              <p:cNvSpPr>
                <a:spLocks noChangeShapeType="1"/>
              </p:cNvSpPr>
              <p:nvPr/>
            </p:nvSpPr>
            <p:spPr bwMode="auto">
              <a:xfrm flipV="1">
                <a:off x="3222625" y="45291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4" name="Line 109"/>
              <p:cNvSpPr>
                <a:spLocks noChangeShapeType="1"/>
              </p:cNvSpPr>
              <p:nvPr/>
            </p:nvSpPr>
            <p:spPr bwMode="auto">
              <a:xfrm flipV="1">
                <a:off x="3222625" y="45164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5" name="Line 110"/>
              <p:cNvSpPr>
                <a:spLocks noChangeShapeType="1"/>
              </p:cNvSpPr>
              <p:nvPr/>
            </p:nvSpPr>
            <p:spPr bwMode="auto">
              <a:xfrm flipV="1">
                <a:off x="3222625" y="45037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6" name="Line 111"/>
              <p:cNvSpPr>
                <a:spLocks noChangeShapeType="1"/>
              </p:cNvSpPr>
              <p:nvPr/>
            </p:nvSpPr>
            <p:spPr bwMode="auto">
              <a:xfrm flipV="1">
                <a:off x="3222625" y="44894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7" name="Line 112"/>
              <p:cNvSpPr>
                <a:spLocks noChangeShapeType="1"/>
              </p:cNvSpPr>
              <p:nvPr/>
            </p:nvSpPr>
            <p:spPr bwMode="auto">
              <a:xfrm flipV="1">
                <a:off x="3222625" y="44767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8" name="Line 113"/>
              <p:cNvSpPr>
                <a:spLocks noChangeShapeType="1"/>
              </p:cNvSpPr>
              <p:nvPr/>
            </p:nvSpPr>
            <p:spPr bwMode="auto">
              <a:xfrm flipV="1">
                <a:off x="3222625" y="44640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9" name="Line 114"/>
              <p:cNvSpPr>
                <a:spLocks noChangeShapeType="1"/>
              </p:cNvSpPr>
              <p:nvPr/>
            </p:nvSpPr>
            <p:spPr bwMode="auto">
              <a:xfrm flipV="1">
                <a:off x="3222625" y="44513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0" name="Line 115"/>
              <p:cNvSpPr>
                <a:spLocks noChangeShapeType="1"/>
              </p:cNvSpPr>
              <p:nvPr/>
            </p:nvSpPr>
            <p:spPr bwMode="auto">
              <a:xfrm flipV="1">
                <a:off x="3222625" y="44386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1" name="Line 116"/>
              <p:cNvSpPr>
                <a:spLocks noChangeShapeType="1"/>
              </p:cNvSpPr>
              <p:nvPr/>
            </p:nvSpPr>
            <p:spPr bwMode="auto">
              <a:xfrm flipV="1">
                <a:off x="3222625" y="44243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2" name="Line 117"/>
              <p:cNvSpPr>
                <a:spLocks noChangeShapeType="1"/>
              </p:cNvSpPr>
              <p:nvPr/>
            </p:nvSpPr>
            <p:spPr bwMode="auto">
              <a:xfrm flipV="1">
                <a:off x="3222625" y="44116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3" name="Line 118"/>
              <p:cNvSpPr>
                <a:spLocks noChangeShapeType="1"/>
              </p:cNvSpPr>
              <p:nvPr/>
            </p:nvSpPr>
            <p:spPr bwMode="auto">
              <a:xfrm flipV="1">
                <a:off x="3222625" y="43989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4" name="Line 119"/>
              <p:cNvSpPr>
                <a:spLocks noChangeShapeType="1"/>
              </p:cNvSpPr>
              <p:nvPr/>
            </p:nvSpPr>
            <p:spPr bwMode="auto">
              <a:xfrm flipV="1">
                <a:off x="3222625" y="43862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5" name="Line 120"/>
              <p:cNvSpPr>
                <a:spLocks noChangeShapeType="1"/>
              </p:cNvSpPr>
              <p:nvPr/>
            </p:nvSpPr>
            <p:spPr bwMode="auto">
              <a:xfrm flipV="1">
                <a:off x="3222625" y="43719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6" name="Line 121"/>
              <p:cNvSpPr>
                <a:spLocks noChangeShapeType="1"/>
              </p:cNvSpPr>
              <p:nvPr/>
            </p:nvSpPr>
            <p:spPr bwMode="auto">
              <a:xfrm flipV="1">
                <a:off x="3222625" y="43592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7" name="Line 122"/>
              <p:cNvSpPr>
                <a:spLocks noChangeShapeType="1"/>
              </p:cNvSpPr>
              <p:nvPr/>
            </p:nvSpPr>
            <p:spPr bwMode="auto">
              <a:xfrm flipV="1">
                <a:off x="3222625" y="43465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8" name="Line 123"/>
              <p:cNvSpPr>
                <a:spLocks noChangeShapeType="1"/>
              </p:cNvSpPr>
              <p:nvPr/>
            </p:nvSpPr>
            <p:spPr bwMode="auto">
              <a:xfrm flipV="1">
                <a:off x="3222625" y="43338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9" name="Line 124"/>
              <p:cNvSpPr>
                <a:spLocks noChangeShapeType="1"/>
              </p:cNvSpPr>
              <p:nvPr/>
            </p:nvSpPr>
            <p:spPr bwMode="auto">
              <a:xfrm flipV="1">
                <a:off x="3222625" y="43195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0" name="Line 125"/>
              <p:cNvSpPr>
                <a:spLocks noChangeShapeType="1"/>
              </p:cNvSpPr>
              <p:nvPr/>
            </p:nvSpPr>
            <p:spPr bwMode="auto">
              <a:xfrm flipV="1">
                <a:off x="3222625" y="43068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1" name="Line 126"/>
              <p:cNvSpPr>
                <a:spLocks noChangeShapeType="1"/>
              </p:cNvSpPr>
              <p:nvPr/>
            </p:nvSpPr>
            <p:spPr bwMode="auto">
              <a:xfrm flipV="1">
                <a:off x="3222625" y="42941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2" name="Line 127"/>
              <p:cNvSpPr>
                <a:spLocks noChangeShapeType="1"/>
              </p:cNvSpPr>
              <p:nvPr/>
            </p:nvSpPr>
            <p:spPr bwMode="auto">
              <a:xfrm flipV="1">
                <a:off x="3222625" y="42814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3" name="Line 128"/>
              <p:cNvSpPr>
                <a:spLocks noChangeShapeType="1"/>
              </p:cNvSpPr>
              <p:nvPr/>
            </p:nvSpPr>
            <p:spPr bwMode="auto">
              <a:xfrm flipV="1">
                <a:off x="3222625" y="42672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4" name="Line 129"/>
              <p:cNvSpPr>
                <a:spLocks noChangeShapeType="1"/>
              </p:cNvSpPr>
              <p:nvPr/>
            </p:nvSpPr>
            <p:spPr bwMode="auto">
              <a:xfrm flipV="1">
                <a:off x="3222625" y="42545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5" name="Line 130"/>
              <p:cNvSpPr>
                <a:spLocks noChangeShapeType="1"/>
              </p:cNvSpPr>
              <p:nvPr/>
            </p:nvSpPr>
            <p:spPr bwMode="auto">
              <a:xfrm flipV="1">
                <a:off x="3222625" y="42418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6" name="Line 131"/>
              <p:cNvSpPr>
                <a:spLocks noChangeShapeType="1"/>
              </p:cNvSpPr>
              <p:nvPr/>
            </p:nvSpPr>
            <p:spPr bwMode="auto">
              <a:xfrm flipV="1">
                <a:off x="3222625" y="42291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7" name="Line 132"/>
              <p:cNvSpPr>
                <a:spLocks noChangeShapeType="1"/>
              </p:cNvSpPr>
              <p:nvPr/>
            </p:nvSpPr>
            <p:spPr bwMode="auto">
              <a:xfrm flipV="1">
                <a:off x="3222625" y="42148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8" name="Line 133"/>
              <p:cNvSpPr>
                <a:spLocks noChangeShapeType="1"/>
              </p:cNvSpPr>
              <p:nvPr/>
            </p:nvSpPr>
            <p:spPr bwMode="auto">
              <a:xfrm flipV="1">
                <a:off x="3222625" y="42021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9" name="Line 134"/>
              <p:cNvSpPr>
                <a:spLocks noChangeShapeType="1"/>
              </p:cNvSpPr>
              <p:nvPr/>
            </p:nvSpPr>
            <p:spPr bwMode="auto">
              <a:xfrm flipV="1">
                <a:off x="3222625" y="41894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0" name="Line 135"/>
              <p:cNvSpPr>
                <a:spLocks noChangeShapeType="1"/>
              </p:cNvSpPr>
              <p:nvPr/>
            </p:nvSpPr>
            <p:spPr bwMode="auto">
              <a:xfrm flipV="1">
                <a:off x="3222625" y="41767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1" name="Line 136"/>
              <p:cNvSpPr>
                <a:spLocks noChangeShapeType="1"/>
              </p:cNvSpPr>
              <p:nvPr/>
            </p:nvSpPr>
            <p:spPr bwMode="auto">
              <a:xfrm flipV="1">
                <a:off x="3222625" y="41640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2" name="Line 137"/>
              <p:cNvSpPr>
                <a:spLocks noChangeShapeType="1"/>
              </p:cNvSpPr>
              <p:nvPr/>
            </p:nvSpPr>
            <p:spPr bwMode="auto">
              <a:xfrm flipV="1">
                <a:off x="3222625" y="41497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3" name="Line 138"/>
              <p:cNvSpPr>
                <a:spLocks noChangeShapeType="1"/>
              </p:cNvSpPr>
              <p:nvPr/>
            </p:nvSpPr>
            <p:spPr bwMode="auto">
              <a:xfrm flipV="1">
                <a:off x="3222625" y="41370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4" name="Line 139"/>
              <p:cNvSpPr>
                <a:spLocks noChangeShapeType="1"/>
              </p:cNvSpPr>
              <p:nvPr/>
            </p:nvSpPr>
            <p:spPr bwMode="auto">
              <a:xfrm flipV="1">
                <a:off x="3222625" y="41243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5" name="Line 140"/>
              <p:cNvSpPr>
                <a:spLocks noChangeShapeType="1"/>
              </p:cNvSpPr>
              <p:nvPr/>
            </p:nvSpPr>
            <p:spPr bwMode="auto">
              <a:xfrm flipV="1">
                <a:off x="3222625" y="41116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6" name="Line 141"/>
              <p:cNvSpPr>
                <a:spLocks noChangeShapeType="1"/>
              </p:cNvSpPr>
              <p:nvPr/>
            </p:nvSpPr>
            <p:spPr bwMode="auto">
              <a:xfrm flipV="1">
                <a:off x="3222625" y="40973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7" name="Line 142"/>
              <p:cNvSpPr>
                <a:spLocks noChangeShapeType="1"/>
              </p:cNvSpPr>
              <p:nvPr/>
            </p:nvSpPr>
            <p:spPr bwMode="auto">
              <a:xfrm flipV="1">
                <a:off x="3222625" y="40846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8" name="Line 143"/>
              <p:cNvSpPr>
                <a:spLocks noChangeShapeType="1"/>
              </p:cNvSpPr>
              <p:nvPr/>
            </p:nvSpPr>
            <p:spPr bwMode="auto">
              <a:xfrm flipV="1">
                <a:off x="3222625" y="40719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9" name="Line 144"/>
              <p:cNvSpPr>
                <a:spLocks noChangeShapeType="1"/>
              </p:cNvSpPr>
              <p:nvPr/>
            </p:nvSpPr>
            <p:spPr bwMode="auto">
              <a:xfrm flipV="1">
                <a:off x="3222625" y="40592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0" name="Line 145"/>
              <p:cNvSpPr>
                <a:spLocks noChangeShapeType="1"/>
              </p:cNvSpPr>
              <p:nvPr/>
            </p:nvSpPr>
            <p:spPr bwMode="auto">
              <a:xfrm flipV="1">
                <a:off x="3222625" y="40449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1" name="Line 146"/>
              <p:cNvSpPr>
                <a:spLocks noChangeShapeType="1"/>
              </p:cNvSpPr>
              <p:nvPr/>
            </p:nvSpPr>
            <p:spPr bwMode="auto">
              <a:xfrm flipV="1">
                <a:off x="3222625" y="40322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2" name="Line 147"/>
              <p:cNvSpPr>
                <a:spLocks noChangeShapeType="1"/>
              </p:cNvSpPr>
              <p:nvPr/>
            </p:nvSpPr>
            <p:spPr bwMode="auto">
              <a:xfrm flipV="1">
                <a:off x="3222625" y="40195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3" name="Line 148"/>
              <p:cNvSpPr>
                <a:spLocks noChangeShapeType="1"/>
              </p:cNvSpPr>
              <p:nvPr/>
            </p:nvSpPr>
            <p:spPr bwMode="auto">
              <a:xfrm flipV="1">
                <a:off x="3222625" y="40068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4" name="Line 149"/>
              <p:cNvSpPr>
                <a:spLocks noChangeShapeType="1"/>
              </p:cNvSpPr>
              <p:nvPr/>
            </p:nvSpPr>
            <p:spPr bwMode="auto">
              <a:xfrm flipV="1">
                <a:off x="3222625" y="39925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5" name="Line 150"/>
              <p:cNvSpPr>
                <a:spLocks noChangeShapeType="1"/>
              </p:cNvSpPr>
              <p:nvPr/>
            </p:nvSpPr>
            <p:spPr bwMode="auto">
              <a:xfrm flipV="1">
                <a:off x="3222625" y="39798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6" name="Line 151"/>
              <p:cNvSpPr>
                <a:spLocks noChangeShapeType="1"/>
              </p:cNvSpPr>
              <p:nvPr/>
            </p:nvSpPr>
            <p:spPr bwMode="auto">
              <a:xfrm flipV="1">
                <a:off x="3222625" y="39671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7" name="Line 152"/>
              <p:cNvSpPr>
                <a:spLocks noChangeShapeType="1"/>
              </p:cNvSpPr>
              <p:nvPr/>
            </p:nvSpPr>
            <p:spPr bwMode="auto">
              <a:xfrm flipV="1">
                <a:off x="3222625" y="39544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8" name="Line 153"/>
              <p:cNvSpPr>
                <a:spLocks noChangeShapeType="1"/>
              </p:cNvSpPr>
              <p:nvPr/>
            </p:nvSpPr>
            <p:spPr bwMode="auto">
              <a:xfrm flipV="1">
                <a:off x="3222625" y="39401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9" name="Line 154"/>
              <p:cNvSpPr>
                <a:spLocks noChangeShapeType="1"/>
              </p:cNvSpPr>
              <p:nvPr/>
            </p:nvSpPr>
            <p:spPr bwMode="auto">
              <a:xfrm flipV="1">
                <a:off x="3222625" y="39274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0" name="Line 155"/>
              <p:cNvSpPr>
                <a:spLocks noChangeShapeType="1"/>
              </p:cNvSpPr>
              <p:nvPr/>
            </p:nvSpPr>
            <p:spPr bwMode="auto">
              <a:xfrm flipV="1">
                <a:off x="3222625" y="39147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1" name="Line 156"/>
              <p:cNvSpPr>
                <a:spLocks noChangeShapeType="1"/>
              </p:cNvSpPr>
              <p:nvPr/>
            </p:nvSpPr>
            <p:spPr bwMode="auto">
              <a:xfrm flipV="1">
                <a:off x="3222625" y="39020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2" name="Line 157"/>
              <p:cNvSpPr>
                <a:spLocks noChangeShapeType="1"/>
              </p:cNvSpPr>
              <p:nvPr/>
            </p:nvSpPr>
            <p:spPr bwMode="auto">
              <a:xfrm flipV="1">
                <a:off x="3222625" y="38877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3" name="Line 158"/>
              <p:cNvSpPr>
                <a:spLocks noChangeShapeType="1"/>
              </p:cNvSpPr>
              <p:nvPr/>
            </p:nvSpPr>
            <p:spPr bwMode="auto">
              <a:xfrm flipV="1">
                <a:off x="3222625" y="38750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4" name="Line 159"/>
              <p:cNvSpPr>
                <a:spLocks noChangeShapeType="1"/>
              </p:cNvSpPr>
              <p:nvPr/>
            </p:nvSpPr>
            <p:spPr bwMode="auto">
              <a:xfrm flipV="1">
                <a:off x="3222625" y="38623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5" name="Line 160"/>
              <p:cNvSpPr>
                <a:spLocks noChangeShapeType="1"/>
              </p:cNvSpPr>
              <p:nvPr/>
            </p:nvSpPr>
            <p:spPr bwMode="auto">
              <a:xfrm flipV="1">
                <a:off x="3222625" y="38496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6" name="Line 161"/>
              <p:cNvSpPr>
                <a:spLocks noChangeShapeType="1"/>
              </p:cNvSpPr>
              <p:nvPr/>
            </p:nvSpPr>
            <p:spPr bwMode="auto">
              <a:xfrm flipV="1">
                <a:off x="3222625" y="38369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7" name="Line 162"/>
              <p:cNvSpPr>
                <a:spLocks noChangeShapeType="1"/>
              </p:cNvSpPr>
              <p:nvPr/>
            </p:nvSpPr>
            <p:spPr bwMode="auto">
              <a:xfrm flipV="1">
                <a:off x="3222625" y="38227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8" name="Line 163"/>
              <p:cNvSpPr>
                <a:spLocks noChangeShapeType="1"/>
              </p:cNvSpPr>
              <p:nvPr/>
            </p:nvSpPr>
            <p:spPr bwMode="auto">
              <a:xfrm flipV="1">
                <a:off x="3222625" y="38100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9" name="Line 164"/>
              <p:cNvSpPr>
                <a:spLocks noChangeShapeType="1"/>
              </p:cNvSpPr>
              <p:nvPr/>
            </p:nvSpPr>
            <p:spPr bwMode="auto">
              <a:xfrm flipV="1">
                <a:off x="3222625" y="37973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0" name="Line 165"/>
              <p:cNvSpPr>
                <a:spLocks noChangeShapeType="1"/>
              </p:cNvSpPr>
              <p:nvPr/>
            </p:nvSpPr>
            <p:spPr bwMode="auto">
              <a:xfrm flipV="1">
                <a:off x="3222625" y="37846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1" name="Line 166"/>
              <p:cNvSpPr>
                <a:spLocks noChangeShapeType="1"/>
              </p:cNvSpPr>
              <p:nvPr/>
            </p:nvSpPr>
            <p:spPr bwMode="auto">
              <a:xfrm flipV="1">
                <a:off x="3222625" y="37703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2" name="Line 167"/>
              <p:cNvSpPr>
                <a:spLocks noChangeShapeType="1"/>
              </p:cNvSpPr>
              <p:nvPr/>
            </p:nvSpPr>
            <p:spPr bwMode="auto">
              <a:xfrm flipV="1">
                <a:off x="3222625" y="37576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3" name="Line 168"/>
              <p:cNvSpPr>
                <a:spLocks noChangeShapeType="1"/>
              </p:cNvSpPr>
              <p:nvPr/>
            </p:nvSpPr>
            <p:spPr bwMode="auto">
              <a:xfrm flipV="1">
                <a:off x="3222625" y="37449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4" name="Line 169"/>
              <p:cNvSpPr>
                <a:spLocks noChangeShapeType="1"/>
              </p:cNvSpPr>
              <p:nvPr/>
            </p:nvSpPr>
            <p:spPr bwMode="auto">
              <a:xfrm flipV="1">
                <a:off x="3222625" y="37322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5" name="Line 170"/>
              <p:cNvSpPr>
                <a:spLocks noChangeShapeType="1"/>
              </p:cNvSpPr>
              <p:nvPr/>
            </p:nvSpPr>
            <p:spPr bwMode="auto">
              <a:xfrm flipV="1">
                <a:off x="3222625" y="37179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6" name="Line 171"/>
              <p:cNvSpPr>
                <a:spLocks noChangeShapeType="1"/>
              </p:cNvSpPr>
              <p:nvPr/>
            </p:nvSpPr>
            <p:spPr bwMode="auto">
              <a:xfrm flipV="1">
                <a:off x="3222625" y="37052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7" name="Line 172"/>
              <p:cNvSpPr>
                <a:spLocks noChangeShapeType="1"/>
              </p:cNvSpPr>
              <p:nvPr/>
            </p:nvSpPr>
            <p:spPr bwMode="auto">
              <a:xfrm flipV="1">
                <a:off x="3222625" y="36925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8" name="Line 173"/>
              <p:cNvSpPr>
                <a:spLocks noChangeShapeType="1"/>
              </p:cNvSpPr>
              <p:nvPr/>
            </p:nvSpPr>
            <p:spPr bwMode="auto">
              <a:xfrm flipV="1">
                <a:off x="3222625" y="36798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9" name="Line 174"/>
              <p:cNvSpPr>
                <a:spLocks noChangeShapeType="1"/>
              </p:cNvSpPr>
              <p:nvPr/>
            </p:nvSpPr>
            <p:spPr bwMode="auto">
              <a:xfrm flipV="1">
                <a:off x="3222625" y="36655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0" name="Line 175"/>
              <p:cNvSpPr>
                <a:spLocks noChangeShapeType="1"/>
              </p:cNvSpPr>
              <p:nvPr/>
            </p:nvSpPr>
            <p:spPr bwMode="auto">
              <a:xfrm flipV="1">
                <a:off x="3222625" y="36528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1" name="Line 176"/>
              <p:cNvSpPr>
                <a:spLocks noChangeShapeType="1"/>
              </p:cNvSpPr>
              <p:nvPr/>
            </p:nvSpPr>
            <p:spPr bwMode="auto">
              <a:xfrm flipV="1">
                <a:off x="3222625" y="36401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2" name="Line 177"/>
              <p:cNvSpPr>
                <a:spLocks noChangeShapeType="1"/>
              </p:cNvSpPr>
              <p:nvPr/>
            </p:nvSpPr>
            <p:spPr bwMode="auto">
              <a:xfrm flipV="1">
                <a:off x="3222625" y="36274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3" name="Line 178"/>
              <p:cNvSpPr>
                <a:spLocks noChangeShapeType="1"/>
              </p:cNvSpPr>
              <p:nvPr/>
            </p:nvSpPr>
            <p:spPr bwMode="auto">
              <a:xfrm flipV="1">
                <a:off x="3222625" y="36131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4" name="Line 179"/>
              <p:cNvSpPr>
                <a:spLocks noChangeShapeType="1"/>
              </p:cNvSpPr>
              <p:nvPr/>
            </p:nvSpPr>
            <p:spPr bwMode="auto">
              <a:xfrm flipV="1">
                <a:off x="3222625" y="36004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5" name="Line 180"/>
              <p:cNvSpPr>
                <a:spLocks noChangeShapeType="1"/>
              </p:cNvSpPr>
              <p:nvPr/>
            </p:nvSpPr>
            <p:spPr bwMode="auto">
              <a:xfrm flipV="1">
                <a:off x="3222625" y="35877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6" name="Line 181"/>
              <p:cNvSpPr>
                <a:spLocks noChangeShapeType="1"/>
              </p:cNvSpPr>
              <p:nvPr/>
            </p:nvSpPr>
            <p:spPr bwMode="auto">
              <a:xfrm flipV="1">
                <a:off x="3222625" y="35750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7" name="Line 182"/>
              <p:cNvSpPr>
                <a:spLocks noChangeShapeType="1"/>
              </p:cNvSpPr>
              <p:nvPr/>
            </p:nvSpPr>
            <p:spPr bwMode="auto">
              <a:xfrm flipV="1">
                <a:off x="3222625" y="35607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8" name="Line 183"/>
              <p:cNvSpPr>
                <a:spLocks noChangeShapeType="1"/>
              </p:cNvSpPr>
              <p:nvPr/>
            </p:nvSpPr>
            <p:spPr bwMode="auto">
              <a:xfrm flipV="1">
                <a:off x="3222625" y="35480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9" name="Line 184"/>
              <p:cNvSpPr>
                <a:spLocks noChangeShapeType="1"/>
              </p:cNvSpPr>
              <p:nvPr/>
            </p:nvSpPr>
            <p:spPr bwMode="auto">
              <a:xfrm flipV="1">
                <a:off x="3222625" y="35353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0" name="Line 185"/>
              <p:cNvSpPr>
                <a:spLocks noChangeShapeType="1"/>
              </p:cNvSpPr>
              <p:nvPr/>
            </p:nvSpPr>
            <p:spPr bwMode="auto">
              <a:xfrm flipV="1">
                <a:off x="3222625" y="35226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1" name="Line 186"/>
              <p:cNvSpPr>
                <a:spLocks noChangeShapeType="1"/>
              </p:cNvSpPr>
              <p:nvPr/>
            </p:nvSpPr>
            <p:spPr bwMode="auto">
              <a:xfrm flipV="1">
                <a:off x="3222625" y="35099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2" name="Line 187"/>
              <p:cNvSpPr>
                <a:spLocks noChangeShapeType="1"/>
              </p:cNvSpPr>
              <p:nvPr/>
            </p:nvSpPr>
            <p:spPr bwMode="auto">
              <a:xfrm flipV="1">
                <a:off x="3222625" y="34956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3" name="Line 188"/>
              <p:cNvSpPr>
                <a:spLocks noChangeShapeType="1"/>
              </p:cNvSpPr>
              <p:nvPr/>
            </p:nvSpPr>
            <p:spPr bwMode="auto">
              <a:xfrm flipV="1">
                <a:off x="3222625" y="34829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4" name="Line 189"/>
              <p:cNvSpPr>
                <a:spLocks noChangeShapeType="1"/>
              </p:cNvSpPr>
              <p:nvPr/>
            </p:nvSpPr>
            <p:spPr bwMode="auto">
              <a:xfrm flipV="1">
                <a:off x="3222625" y="34702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5" name="Line 190"/>
              <p:cNvSpPr>
                <a:spLocks noChangeShapeType="1"/>
              </p:cNvSpPr>
              <p:nvPr/>
            </p:nvSpPr>
            <p:spPr bwMode="auto">
              <a:xfrm flipV="1">
                <a:off x="3222625" y="34575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6" name="Line 191"/>
              <p:cNvSpPr>
                <a:spLocks noChangeShapeType="1"/>
              </p:cNvSpPr>
              <p:nvPr/>
            </p:nvSpPr>
            <p:spPr bwMode="auto">
              <a:xfrm flipV="1">
                <a:off x="3222625" y="34432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7" name="Line 192"/>
              <p:cNvSpPr>
                <a:spLocks noChangeShapeType="1"/>
              </p:cNvSpPr>
              <p:nvPr/>
            </p:nvSpPr>
            <p:spPr bwMode="auto">
              <a:xfrm flipV="1">
                <a:off x="3222625" y="34305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8" name="Line 193"/>
              <p:cNvSpPr>
                <a:spLocks noChangeShapeType="1"/>
              </p:cNvSpPr>
              <p:nvPr/>
            </p:nvSpPr>
            <p:spPr bwMode="auto">
              <a:xfrm flipV="1">
                <a:off x="3222625" y="34178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9" name="Line 194"/>
              <p:cNvSpPr>
                <a:spLocks noChangeShapeType="1"/>
              </p:cNvSpPr>
              <p:nvPr/>
            </p:nvSpPr>
            <p:spPr bwMode="auto">
              <a:xfrm flipV="1">
                <a:off x="3222625" y="34051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0" name="Line 195"/>
              <p:cNvSpPr>
                <a:spLocks noChangeShapeType="1"/>
              </p:cNvSpPr>
              <p:nvPr/>
            </p:nvSpPr>
            <p:spPr bwMode="auto">
              <a:xfrm flipV="1">
                <a:off x="3222625" y="33909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1" name="Line 196"/>
              <p:cNvSpPr>
                <a:spLocks noChangeShapeType="1"/>
              </p:cNvSpPr>
              <p:nvPr/>
            </p:nvSpPr>
            <p:spPr bwMode="auto">
              <a:xfrm flipV="1">
                <a:off x="3222625" y="33782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2" name="Line 197"/>
              <p:cNvSpPr>
                <a:spLocks noChangeShapeType="1"/>
              </p:cNvSpPr>
              <p:nvPr/>
            </p:nvSpPr>
            <p:spPr bwMode="auto">
              <a:xfrm flipV="1">
                <a:off x="3222625" y="33655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3" name="Line 198"/>
              <p:cNvSpPr>
                <a:spLocks noChangeShapeType="1"/>
              </p:cNvSpPr>
              <p:nvPr/>
            </p:nvSpPr>
            <p:spPr bwMode="auto">
              <a:xfrm flipV="1">
                <a:off x="3222625" y="33528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4" name="Line 199"/>
              <p:cNvSpPr>
                <a:spLocks noChangeShapeType="1"/>
              </p:cNvSpPr>
              <p:nvPr/>
            </p:nvSpPr>
            <p:spPr bwMode="auto">
              <a:xfrm flipV="1">
                <a:off x="3222625" y="33385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5" name="Line 200"/>
              <p:cNvSpPr>
                <a:spLocks noChangeShapeType="1"/>
              </p:cNvSpPr>
              <p:nvPr/>
            </p:nvSpPr>
            <p:spPr bwMode="auto">
              <a:xfrm flipV="1">
                <a:off x="3222625" y="33258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6" name="Line 201"/>
              <p:cNvSpPr>
                <a:spLocks noChangeShapeType="1"/>
              </p:cNvSpPr>
              <p:nvPr/>
            </p:nvSpPr>
            <p:spPr bwMode="auto">
              <a:xfrm flipV="1">
                <a:off x="3222625" y="33131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7" name="Line 202"/>
              <p:cNvSpPr>
                <a:spLocks noChangeShapeType="1"/>
              </p:cNvSpPr>
              <p:nvPr/>
            </p:nvSpPr>
            <p:spPr bwMode="auto">
              <a:xfrm flipV="1">
                <a:off x="3222625" y="33004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8" name="Line 203"/>
              <p:cNvSpPr>
                <a:spLocks noChangeShapeType="1"/>
              </p:cNvSpPr>
              <p:nvPr/>
            </p:nvSpPr>
            <p:spPr bwMode="auto">
              <a:xfrm flipV="1">
                <a:off x="3222625" y="32861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9" name="Line 204"/>
              <p:cNvSpPr>
                <a:spLocks noChangeShapeType="1"/>
              </p:cNvSpPr>
              <p:nvPr/>
            </p:nvSpPr>
            <p:spPr bwMode="auto">
              <a:xfrm flipV="1">
                <a:off x="3222625" y="32734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nvGrpSpPr>
              <p:cNvPr id="5" name="Group 406"/>
              <p:cNvGrpSpPr>
                <a:grpSpLocks/>
              </p:cNvGrpSpPr>
              <p:nvPr/>
            </p:nvGrpSpPr>
            <p:grpSpPr bwMode="auto">
              <a:xfrm>
                <a:off x="3222625" y="657225"/>
                <a:ext cx="0" cy="2608263"/>
                <a:chOff x="2030" y="414"/>
                <a:chExt cx="0" cy="1643"/>
              </a:xfrm>
            </p:grpSpPr>
            <p:sp>
              <p:nvSpPr>
                <p:cNvPr id="15900" name="Line 206"/>
                <p:cNvSpPr>
                  <a:spLocks noChangeShapeType="1"/>
                </p:cNvSpPr>
                <p:nvPr/>
              </p:nvSpPr>
              <p:spPr bwMode="auto">
                <a:xfrm flipV="1">
                  <a:off x="2030"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1" name="Line 207"/>
                <p:cNvSpPr>
                  <a:spLocks noChangeShapeType="1"/>
                </p:cNvSpPr>
                <p:nvPr/>
              </p:nvSpPr>
              <p:spPr bwMode="auto">
                <a:xfrm flipV="1">
                  <a:off x="2030"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2" name="Line 208"/>
                <p:cNvSpPr>
                  <a:spLocks noChangeShapeType="1"/>
                </p:cNvSpPr>
                <p:nvPr/>
              </p:nvSpPr>
              <p:spPr bwMode="auto">
                <a:xfrm flipV="1">
                  <a:off x="2030"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3" name="Line 209"/>
                <p:cNvSpPr>
                  <a:spLocks noChangeShapeType="1"/>
                </p:cNvSpPr>
                <p:nvPr/>
              </p:nvSpPr>
              <p:spPr bwMode="auto">
                <a:xfrm flipV="1">
                  <a:off x="2030"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4" name="Line 210"/>
                <p:cNvSpPr>
                  <a:spLocks noChangeShapeType="1"/>
                </p:cNvSpPr>
                <p:nvPr/>
              </p:nvSpPr>
              <p:spPr bwMode="auto">
                <a:xfrm flipV="1">
                  <a:off x="2030"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5" name="Line 211"/>
                <p:cNvSpPr>
                  <a:spLocks noChangeShapeType="1"/>
                </p:cNvSpPr>
                <p:nvPr/>
              </p:nvSpPr>
              <p:spPr bwMode="auto">
                <a:xfrm flipV="1">
                  <a:off x="2030"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6" name="Line 212"/>
                <p:cNvSpPr>
                  <a:spLocks noChangeShapeType="1"/>
                </p:cNvSpPr>
                <p:nvPr/>
              </p:nvSpPr>
              <p:spPr bwMode="auto">
                <a:xfrm flipV="1">
                  <a:off x="2030"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7" name="Line 213"/>
                <p:cNvSpPr>
                  <a:spLocks noChangeShapeType="1"/>
                </p:cNvSpPr>
                <p:nvPr/>
              </p:nvSpPr>
              <p:spPr bwMode="auto">
                <a:xfrm flipV="1">
                  <a:off x="2030"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8" name="Line 214"/>
                <p:cNvSpPr>
                  <a:spLocks noChangeShapeType="1"/>
                </p:cNvSpPr>
                <p:nvPr/>
              </p:nvSpPr>
              <p:spPr bwMode="auto">
                <a:xfrm flipV="1">
                  <a:off x="2030"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9" name="Line 215"/>
                <p:cNvSpPr>
                  <a:spLocks noChangeShapeType="1"/>
                </p:cNvSpPr>
                <p:nvPr/>
              </p:nvSpPr>
              <p:spPr bwMode="auto">
                <a:xfrm flipV="1">
                  <a:off x="2030"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0" name="Line 216"/>
                <p:cNvSpPr>
                  <a:spLocks noChangeShapeType="1"/>
                </p:cNvSpPr>
                <p:nvPr/>
              </p:nvSpPr>
              <p:spPr bwMode="auto">
                <a:xfrm flipV="1">
                  <a:off x="2030"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1" name="Line 217"/>
                <p:cNvSpPr>
                  <a:spLocks noChangeShapeType="1"/>
                </p:cNvSpPr>
                <p:nvPr/>
              </p:nvSpPr>
              <p:spPr bwMode="auto">
                <a:xfrm flipV="1">
                  <a:off x="2030"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2" name="Line 218"/>
                <p:cNvSpPr>
                  <a:spLocks noChangeShapeType="1"/>
                </p:cNvSpPr>
                <p:nvPr/>
              </p:nvSpPr>
              <p:spPr bwMode="auto">
                <a:xfrm flipV="1">
                  <a:off x="2030"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3" name="Line 219"/>
                <p:cNvSpPr>
                  <a:spLocks noChangeShapeType="1"/>
                </p:cNvSpPr>
                <p:nvPr/>
              </p:nvSpPr>
              <p:spPr bwMode="auto">
                <a:xfrm flipV="1">
                  <a:off x="2030"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4" name="Line 220"/>
                <p:cNvSpPr>
                  <a:spLocks noChangeShapeType="1"/>
                </p:cNvSpPr>
                <p:nvPr/>
              </p:nvSpPr>
              <p:spPr bwMode="auto">
                <a:xfrm flipV="1">
                  <a:off x="2030"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5" name="Line 221"/>
                <p:cNvSpPr>
                  <a:spLocks noChangeShapeType="1"/>
                </p:cNvSpPr>
                <p:nvPr/>
              </p:nvSpPr>
              <p:spPr bwMode="auto">
                <a:xfrm flipV="1">
                  <a:off x="2030"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6" name="Line 222"/>
                <p:cNvSpPr>
                  <a:spLocks noChangeShapeType="1"/>
                </p:cNvSpPr>
                <p:nvPr/>
              </p:nvSpPr>
              <p:spPr bwMode="auto">
                <a:xfrm flipV="1">
                  <a:off x="2030"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7" name="Line 223"/>
                <p:cNvSpPr>
                  <a:spLocks noChangeShapeType="1"/>
                </p:cNvSpPr>
                <p:nvPr/>
              </p:nvSpPr>
              <p:spPr bwMode="auto">
                <a:xfrm flipV="1">
                  <a:off x="2030"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8" name="Line 224"/>
                <p:cNvSpPr>
                  <a:spLocks noChangeShapeType="1"/>
                </p:cNvSpPr>
                <p:nvPr/>
              </p:nvSpPr>
              <p:spPr bwMode="auto">
                <a:xfrm flipV="1">
                  <a:off x="2030"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9" name="Line 225"/>
                <p:cNvSpPr>
                  <a:spLocks noChangeShapeType="1"/>
                </p:cNvSpPr>
                <p:nvPr/>
              </p:nvSpPr>
              <p:spPr bwMode="auto">
                <a:xfrm flipV="1">
                  <a:off x="2030"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0" name="Line 226"/>
                <p:cNvSpPr>
                  <a:spLocks noChangeShapeType="1"/>
                </p:cNvSpPr>
                <p:nvPr/>
              </p:nvSpPr>
              <p:spPr bwMode="auto">
                <a:xfrm flipV="1">
                  <a:off x="2030"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1" name="Line 227"/>
                <p:cNvSpPr>
                  <a:spLocks noChangeShapeType="1"/>
                </p:cNvSpPr>
                <p:nvPr/>
              </p:nvSpPr>
              <p:spPr bwMode="auto">
                <a:xfrm flipV="1">
                  <a:off x="2030"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2" name="Line 228"/>
                <p:cNvSpPr>
                  <a:spLocks noChangeShapeType="1"/>
                </p:cNvSpPr>
                <p:nvPr/>
              </p:nvSpPr>
              <p:spPr bwMode="auto">
                <a:xfrm flipV="1">
                  <a:off x="2030"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3" name="Line 229"/>
                <p:cNvSpPr>
                  <a:spLocks noChangeShapeType="1"/>
                </p:cNvSpPr>
                <p:nvPr/>
              </p:nvSpPr>
              <p:spPr bwMode="auto">
                <a:xfrm flipV="1">
                  <a:off x="2030"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4" name="Line 230"/>
                <p:cNvSpPr>
                  <a:spLocks noChangeShapeType="1"/>
                </p:cNvSpPr>
                <p:nvPr/>
              </p:nvSpPr>
              <p:spPr bwMode="auto">
                <a:xfrm flipV="1">
                  <a:off x="2030"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5" name="Line 231"/>
                <p:cNvSpPr>
                  <a:spLocks noChangeShapeType="1"/>
                </p:cNvSpPr>
                <p:nvPr/>
              </p:nvSpPr>
              <p:spPr bwMode="auto">
                <a:xfrm flipV="1">
                  <a:off x="2030"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6" name="Line 232"/>
                <p:cNvSpPr>
                  <a:spLocks noChangeShapeType="1"/>
                </p:cNvSpPr>
                <p:nvPr/>
              </p:nvSpPr>
              <p:spPr bwMode="auto">
                <a:xfrm flipV="1">
                  <a:off x="2030"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7" name="Line 233"/>
                <p:cNvSpPr>
                  <a:spLocks noChangeShapeType="1"/>
                </p:cNvSpPr>
                <p:nvPr/>
              </p:nvSpPr>
              <p:spPr bwMode="auto">
                <a:xfrm flipV="1">
                  <a:off x="2030"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8" name="Line 234"/>
                <p:cNvSpPr>
                  <a:spLocks noChangeShapeType="1"/>
                </p:cNvSpPr>
                <p:nvPr/>
              </p:nvSpPr>
              <p:spPr bwMode="auto">
                <a:xfrm flipV="1">
                  <a:off x="2030"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9" name="Line 235"/>
                <p:cNvSpPr>
                  <a:spLocks noChangeShapeType="1"/>
                </p:cNvSpPr>
                <p:nvPr/>
              </p:nvSpPr>
              <p:spPr bwMode="auto">
                <a:xfrm flipV="1">
                  <a:off x="2030"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0" name="Line 236"/>
                <p:cNvSpPr>
                  <a:spLocks noChangeShapeType="1"/>
                </p:cNvSpPr>
                <p:nvPr/>
              </p:nvSpPr>
              <p:spPr bwMode="auto">
                <a:xfrm flipV="1">
                  <a:off x="2030"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1" name="Line 237"/>
                <p:cNvSpPr>
                  <a:spLocks noChangeShapeType="1"/>
                </p:cNvSpPr>
                <p:nvPr/>
              </p:nvSpPr>
              <p:spPr bwMode="auto">
                <a:xfrm flipV="1">
                  <a:off x="2030"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2" name="Line 238"/>
                <p:cNvSpPr>
                  <a:spLocks noChangeShapeType="1"/>
                </p:cNvSpPr>
                <p:nvPr/>
              </p:nvSpPr>
              <p:spPr bwMode="auto">
                <a:xfrm flipV="1">
                  <a:off x="2030"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3" name="Line 239"/>
                <p:cNvSpPr>
                  <a:spLocks noChangeShapeType="1"/>
                </p:cNvSpPr>
                <p:nvPr/>
              </p:nvSpPr>
              <p:spPr bwMode="auto">
                <a:xfrm flipV="1">
                  <a:off x="2030"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4" name="Line 240"/>
                <p:cNvSpPr>
                  <a:spLocks noChangeShapeType="1"/>
                </p:cNvSpPr>
                <p:nvPr/>
              </p:nvSpPr>
              <p:spPr bwMode="auto">
                <a:xfrm flipV="1">
                  <a:off x="2030"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5" name="Line 241"/>
                <p:cNvSpPr>
                  <a:spLocks noChangeShapeType="1"/>
                </p:cNvSpPr>
                <p:nvPr/>
              </p:nvSpPr>
              <p:spPr bwMode="auto">
                <a:xfrm flipV="1">
                  <a:off x="2030"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6" name="Line 242"/>
                <p:cNvSpPr>
                  <a:spLocks noChangeShapeType="1"/>
                </p:cNvSpPr>
                <p:nvPr/>
              </p:nvSpPr>
              <p:spPr bwMode="auto">
                <a:xfrm flipV="1">
                  <a:off x="2030"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7" name="Line 243"/>
                <p:cNvSpPr>
                  <a:spLocks noChangeShapeType="1"/>
                </p:cNvSpPr>
                <p:nvPr/>
              </p:nvSpPr>
              <p:spPr bwMode="auto">
                <a:xfrm flipV="1">
                  <a:off x="2030"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8" name="Line 244"/>
                <p:cNvSpPr>
                  <a:spLocks noChangeShapeType="1"/>
                </p:cNvSpPr>
                <p:nvPr/>
              </p:nvSpPr>
              <p:spPr bwMode="auto">
                <a:xfrm flipV="1">
                  <a:off x="2030"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9" name="Line 245"/>
                <p:cNvSpPr>
                  <a:spLocks noChangeShapeType="1"/>
                </p:cNvSpPr>
                <p:nvPr/>
              </p:nvSpPr>
              <p:spPr bwMode="auto">
                <a:xfrm flipV="1">
                  <a:off x="2030"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0" name="Line 246"/>
                <p:cNvSpPr>
                  <a:spLocks noChangeShapeType="1"/>
                </p:cNvSpPr>
                <p:nvPr/>
              </p:nvSpPr>
              <p:spPr bwMode="auto">
                <a:xfrm flipV="1">
                  <a:off x="2030"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1" name="Line 247"/>
                <p:cNvSpPr>
                  <a:spLocks noChangeShapeType="1"/>
                </p:cNvSpPr>
                <p:nvPr/>
              </p:nvSpPr>
              <p:spPr bwMode="auto">
                <a:xfrm flipV="1">
                  <a:off x="2030"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2" name="Line 248"/>
                <p:cNvSpPr>
                  <a:spLocks noChangeShapeType="1"/>
                </p:cNvSpPr>
                <p:nvPr/>
              </p:nvSpPr>
              <p:spPr bwMode="auto">
                <a:xfrm flipV="1">
                  <a:off x="2030"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3" name="Line 249"/>
                <p:cNvSpPr>
                  <a:spLocks noChangeShapeType="1"/>
                </p:cNvSpPr>
                <p:nvPr/>
              </p:nvSpPr>
              <p:spPr bwMode="auto">
                <a:xfrm flipV="1">
                  <a:off x="2030"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4" name="Line 250"/>
                <p:cNvSpPr>
                  <a:spLocks noChangeShapeType="1"/>
                </p:cNvSpPr>
                <p:nvPr/>
              </p:nvSpPr>
              <p:spPr bwMode="auto">
                <a:xfrm flipV="1">
                  <a:off x="2030"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5" name="Line 251"/>
                <p:cNvSpPr>
                  <a:spLocks noChangeShapeType="1"/>
                </p:cNvSpPr>
                <p:nvPr/>
              </p:nvSpPr>
              <p:spPr bwMode="auto">
                <a:xfrm flipV="1">
                  <a:off x="2030"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6" name="Line 252"/>
                <p:cNvSpPr>
                  <a:spLocks noChangeShapeType="1"/>
                </p:cNvSpPr>
                <p:nvPr/>
              </p:nvSpPr>
              <p:spPr bwMode="auto">
                <a:xfrm flipV="1">
                  <a:off x="2030"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7" name="Line 253"/>
                <p:cNvSpPr>
                  <a:spLocks noChangeShapeType="1"/>
                </p:cNvSpPr>
                <p:nvPr/>
              </p:nvSpPr>
              <p:spPr bwMode="auto">
                <a:xfrm flipV="1">
                  <a:off x="2030"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8" name="Line 254"/>
                <p:cNvSpPr>
                  <a:spLocks noChangeShapeType="1"/>
                </p:cNvSpPr>
                <p:nvPr/>
              </p:nvSpPr>
              <p:spPr bwMode="auto">
                <a:xfrm flipV="1">
                  <a:off x="2030"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9" name="Line 255"/>
                <p:cNvSpPr>
                  <a:spLocks noChangeShapeType="1"/>
                </p:cNvSpPr>
                <p:nvPr/>
              </p:nvSpPr>
              <p:spPr bwMode="auto">
                <a:xfrm flipV="1">
                  <a:off x="2030"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0" name="Line 256"/>
                <p:cNvSpPr>
                  <a:spLocks noChangeShapeType="1"/>
                </p:cNvSpPr>
                <p:nvPr/>
              </p:nvSpPr>
              <p:spPr bwMode="auto">
                <a:xfrm flipV="1">
                  <a:off x="2030"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1" name="Line 257"/>
                <p:cNvSpPr>
                  <a:spLocks noChangeShapeType="1"/>
                </p:cNvSpPr>
                <p:nvPr/>
              </p:nvSpPr>
              <p:spPr bwMode="auto">
                <a:xfrm flipV="1">
                  <a:off x="2030"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2" name="Line 258"/>
                <p:cNvSpPr>
                  <a:spLocks noChangeShapeType="1"/>
                </p:cNvSpPr>
                <p:nvPr/>
              </p:nvSpPr>
              <p:spPr bwMode="auto">
                <a:xfrm flipV="1">
                  <a:off x="2030"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3" name="Line 259"/>
                <p:cNvSpPr>
                  <a:spLocks noChangeShapeType="1"/>
                </p:cNvSpPr>
                <p:nvPr/>
              </p:nvSpPr>
              <p:spPr bwMode="auto">
                <a:xfrm flipV="1">
                  <a:off x="2030"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4" name="Line 260"/>
                <p:cNvSpPr>
                  <a:spLocks noChangeShapeType="1"/>
                </p:cNvSpPr>
                <p:nvPr/>
              </p:nvSpPr>
              <p:spPr bwMode="auto">
                <a:xfrm flipV="1">
                  <a:off x="2030"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5" name="Line 261"/>
                <p:cNvSpPr>
                  <a:spLocks noChangeShapeType="1"/>
                </p:cNvSpPr>
                <p:nvPr/>
              </p:nvSpPr>
              <p:spPr bwMode="auto">
                <a:xfrm flipV="1">
                  <a:off x="2030"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6" name="Line 262"/>
                <p:cNvSpPr>
                  <a:spLocks noChangeShapeType="1"/>
                </p:cNvSpPr>
                <p:nvPr/>
              </p:nvSpPr>
              <p:spPr bwMode="auto">
                <a:xfrm flipV="1">
                  <a:off x="2030"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7" name="Line 263"/>
                <p:cNvSpPr>
                  <a:spLocks noChangeShapeType="1"/>
                </p:cNvSpPr>
                <p:nvPr/>
              </p:nvSpPr>
              <p:spPr bwMode="auto">
                <a:xfrm flipV="1">
                  <a:off x="2030"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8" name="Line 264"/>
                <p:cNvSpPr>
                  <a:spLocks noChangeShapeType="1"/>
                </p:cNvSpPr>
                <p:nvPr/>
              </p:nvSpPr>
              <p:spPr bwMode="auto">
                <a:xfrm flipV="1">
                  <a:off x="2030"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9" name="Line 265"/>
                <p:cNvSpPr>
                  <a:spLocks noChangeShapeType="1"/>
                </p:cNvSpPr>
                <p:nvPr/>
              </p:nvSpPr>
              <p:spPr bwMode="auto">
                <a:xfrm flipV="1">
                  <a:off x="2030"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0" name="Line 266"/>
                <p:cNvSpPr>
                  <a:spLocks noChangeShapeType="1"/>
                </p:cNvSpPr>
                <p:nvPr/>
              </p:nvSpPr>
              <p:spPr bwMode="auto">
                <a:xfrm flipV="1">
                  <a:off x="2030"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1" name="Line 267"/>
                <p:cNvSpPr>
                  <a:spLocks noChangeShapeType="1"/>
                </p:cNvSpPr>
                <p:nvPr/>
              </p:nvSpPr>
              <p:spPr bwMode="auto">
                <a:xfrm flipV="1">
                  <a:off x="2030"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2" name="Line 268"/>
                <p:cNvSpPr>
                  <a:spLocks noChangeShapeType="1"/>
                </p:cNvSpPr>
                <p:nvPr/>
              </p:nvSpPr>
              <p:spPr bwMode="auto">
                <a:xfrm flipV="1">
                  <a:off x="2030"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3" name="Line 269"/>
                <p:cNvSpPr>
                  <a:spLocks noChangeShapeType="1"/>
                </p:cNvSpPr>
                <p:nvPr/>
              </p:nvSpPr>
              <p:spPr bwMode="auto">
                <a:xfrm flipV="1">
                  <a:off x="2030"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4" name="Line 270"/>
                <p:cNvSpPr>
                  <a:spLocks noChangeShapeType="1"/>
                </p:cNvSpPr>
                <p:nvPr/>
              </p:nvSpPr>
              <p:spPr bwMode="auto">
                <a:xfrm flipV="1">
                  <a:off x="2030"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5" name="Line 271"/>
                <p:cNvSpPr>
                  <a:spLocks noChangeShapeType="1"/>
                </p:cNvSpPr>
                <p:nvPr/>
              </p:nvSpPr>
              <p:spPr bwMode="auto">
                <a:xfrm flipV="1">
                  <a:off x="2030"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6" name="Line 272"/>
                <p:cNvSpPr>
                  <a:spLocks noChangeShapeType="1"/>
                </p:cNvSpPr>
                <p:nvPr/>
              </p:nvSpPr>
              <p:spPr bwMode="auto">
                <a:xfrm flipV="1">
                  <a:off x="2030"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7" name="Line 273"/>
                <p:cNvSpPr>
                  <a:spLocks noChangeShapeType="1"/>
                </p:cNvSpPr>
                <p:nvPr/>
              </p:nvSpPr>
              <p:spPr bwMode="auto">
                <a:xfrm flipV="1">
                  <a:off x="2030"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8" name="Line 274"/>
                <p:cNvSpPr>
                  <a:spLocks noChangeShapeType="1"/>
                </p:cNvSpPr>
                <p:nvPr/>
              </p:nvSpPr>
              <p:spPr bwMode="auto">
                <a:xfrm flipV="1">
                  <a:off x="2030"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9" name="Line 275"/>
                <p:cNvSpPr>
                  <a:spLocks noChangeShapeType="1"/>
                </p:cNvSpPr>
                <p:nvPr/>
              </p:nvSpPr>
              <p:spPr bwMode="auto">
                <a:xfrm flipV="1">
                  <a:off x="2030"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0" name="Line 276"/>
                <p:cNvSpPr>
                  <a:spLocks noChangeShapeType="1"/>
                </p:cNvSpPr>
                <p:nvPr/>
              </p:nvSpPr>
              <p:spPr bwMode="auto">
                <a:xfrm flipV="1">
                  <a:off x="2030"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1" name="Line 277"/>
                <p:cNvSpPr>
                  <a:spLocks noChangeShapeType="1"/>
                </p:cNvSpPr>
                <p:nvPr/>
              </p:nvSpPr>
              <p:spPr bwMode="auto">
                <a:xfrm flipV="1">
                  <a:off x="2030"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2" name="Line 278"/>
                <p:cNvSpPr>
                  <a:spLocks noChangeShapeType="1"/>
                </p:cNvSpPr>
                <p:nvPr/>
              </p:nvSpPr>
              <p:spPr bwMode="auto">
                <a:xfrm flipV="1">
                  <a:off x="2030"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3" name="Line 279"/>
                <p:cNvSpPr>
                  <a:spLocks noChangeShapeType="1"/>
                </p:cNvSpPr>
                <p:nvPr/>
              </p:nvSpPr>
              <p:spPr bwMode="auto">
                <a:xfrm flipV="1">
                  <a:off x="2030"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4" name="Line 280"/>
                <p:cNvSpPr>
                  <a:spLocks noChangeShapeType="1"/>
                </p:cNvSpPr>
                <p:nvPr/>
              </p:nvSpPr>
              <p:spPr bwMode="auto">
                <a:xfrm flipV="1">
                  <a:off x="2030"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5" name="Line 281"/>
                <p:cNvSpPr>
                  <a:spLocks noChangeShapeType="1"/>
                </p:cNvSpPr>
                <p:nvPr/>
              </p:nvSpPr>
              <p:spPr bwMode="auto">
                <a:xfrm flipV="1">
                  <a:off x="2030"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6" name="Line 282"/>
                <p:cNvSpPr>
                  <a:spLocks noChangeShapeType="1"/>
                </p:cNvSpPr>
                <p:nvPr/>
              </p:nvSpPr>
              <p:spPr bwMode="auto">
                <a:xfrm flipV="1">
                  <a:off x="2030"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7" name="Line 283"/>
                <p:cNvSpPr>
                  <a:spLocks noChangeShapeType="1"/>
                </p:cNvSpPr>
                <p:nvPr/>
              </p:nvSpPr>
              <p:spPr bwMode="auto">
                <a:xfrm flipV="1">
                  <a:off x="2030"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8" name="Line 284"/>
                <p:cNvSpPr>
                  <a:spLocks noChangeShapeType="1"/>
                </p:cNvSpPr>
                <p:nvPr/>
              </p:nvSpPr>
              <p:spPr bwMode="auto">
                <a:xfrm flipV="1">
                  <a:off x="2030"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9" name="Line 285"/>
                <p:cNvSpPr>
                  <a:spLocks noChangeShapeType="1"/>
                </p:cNvSpPr>
                <p:nvPr/>
              </p:nvSpPr>
              <p:spPr bwMode="auto">
                <a:xfrm flipV="1">
                  <a:off x="2030"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0" name="Line 286"/>
                <p:cNvSpPr>
                  <a:spLocks noChangeShapeType="1"/>
                </p:cNvSpPr>
                <p:nvPr/>
              </p:nvSpPr>
              <p:spPr bwMode="auto">
                <a:xfrm flipV="1">
                  <a:off x="2030"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1" name="Line 287"/>
                <p:cNvSpPr>
                  <a:spLocks noChangeShapeType="1"/>
                </p:cNvSpPr>
                <p:nvPr/>
              </p:nvSpPr>
              <p:spPr bwMode="auto">
                <a:xfrm flipV="1">
                  <a:off x="2030"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2" name="Line 288"/>
                <p:cNvSpPr>
                  <a:spLocks noChangeShapeType="1"/>
                </p:cNvSpPr>
                <p:nvPr/>
              </p:nvSpPr>
              <p:spPr bwMode="auto">
                <a:xfrm flipV="1">
                  <a:off x="2030"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3" name="Line 289"/>
                <p:cNvSpPr>
                  <a:spLocks noChangeShapeType="1"/>
                </p:cNvSpPr>
                <p:nvPr/>
              </p:nvSpPr>
              <p:spPr bwMode="auto">
                <a:xfrm flipV="1">
                  <a:off x="2030"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4" name="Line 290"/>
                <p:cNvSpPr>
                  <a:spLocks noChangeShapeType="1"/>
                </p:cNvSpPr>
                <p:nvPr/>
              </p:nvSpPr>
              <p:spPr bwMode="auto">
                <a:xfrm flipV="1">
                  <a:off x="2030"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5" name="Line 291"/>
                <p:cNvSpPr>
                  <a:spLocks noChangeShapeType="1"/>
                </p:cNvSpPr>
                <p:nvPr/>
              </p:nvSpPr>
              <p:spPr bwMode="auto">
                <a:xfrm flipV="1">
                  <a:off x="2030"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6" name="Line 292"/>
                <p:cNvSpPr>
                  <a:spLocks noChangeShapeType="1"/>
                </p:cNvSpPr>
                <p:nvPr/>
              </p:nvSpPr>
              <p:spPr bwMode="auto">
                <a:xfrm flipV="1">
                  <a:off x="2030"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7" name="Line 293"/>
                <p:cNvSpPr>
                  <a:spLocks noChangeShapeType="1"/>
                </p:cNvSpPr>
                <p:nvPr/>
              </p:nvSpPr>
              <p:spPr bwMode="auto">
                <a:xfrm flipV="1">
                  <a:off x="2030"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8" name="Line 294"/>
                <p:cNvSpPr>
                  <a:spLocks noChangeShapeType="1"/>
                </p:cNvSpPr>
                <p:nvPr/>
              </p:nvSpPr>
              <p:spPr bwMode="auto">
                <a:xfrm flipV="1">
                  <a:off x="2030"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9" name="Line 295"/>
                <p:cNvSpPr>
                  <a:spLocks noChangeShapeType="1"/>
                </p:cNvSpPr>
                <p:nvPr/>
              </p:nvSpPr>
              <p:spPr bwMode="auto">
                <a:xfrm flipV="1">
                  <a:off x="2030"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0" name="Line 296"/>
                <p:cNvSpPr>
                  <a:spLocks noChangeShapeType="1"/>
                </p:cNvSpPr>
                <p:nvPr/>
              </p:nvSpPr>
              <p:spPr bwMode="auto">
                <a:xfrm flipV="1">
                  <a:off x="2030"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1" name="Line 297"/>
                <p:cNvSpPr>
                  <a:spLocks noChangeShapeType="1"/>
                </p:cNvSpPr>
                <p:nvPr/>
              </p:nvSpPr>
              <p:spPr bwMode="auto">
                <a:xfrm flipV="1">
                  <a:off x="2030"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2" name="Line 298"/>
                <p:cNvSpPr>
                  <a:spLocks noChangeShapeType="1"/>
                </p:cNvSpPr>
                <p:nvPr/>
              </p:nvSpPr>
              <p:spPr bwMode="auto">
                <a:xfrm flipV="1">
                  <a:off x="2030"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3" name="Line 299"/>
                <p:cNvSpPr>
                  <a:spLocks noChangeShapeType="1"/>
                </p:cNvSpPr>
                <p:nvPr/>
              </p:nvSpPr>
              <p:spPr bwMode="auto">
                <a:xfrm flipV="1">
                  <a:off x="2030"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4" name="Line 300"/>
                <p:cNvSpPr>
                  <a:spLocks noChangeShapeType="1"/>
                </p:cNvSpPr>
                <p:nvPr/>
              </p:nvSpPr>
              <p:spPr bwMode="auto">
                <a:xfrm flipV="1">
                  <a:off x="2030"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5" name="Line 301"/>
                <p:cNvSpPr>
                  <a:spLocks noChangeShapeType="1"/>
                </p:cNvSpPr>
                <p:nvPr/>
              </p:nvSpPr>
              <p:spPr bwMode="auto">
                <a:xfrm flipV="1">
                  <a:off x="2030"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6" name="Line 302"/>
                <p:cNvSpPr>
                  <a:spLocks noChangeShapeType="1"/>
                </p:cNvSpPr>
                <p:nvPr/>
              </p:nvSpPr>
              <p:spPr bwMode="auto">
                <a:xfrm flipV="1">
                  <a:off x="2030"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7" name="Line 303"/>
                <p:cNvSpPr>
                  <a:spLocks noChangeShapeType="1"/>
                </p:cNvSpPr>
                <p:nvPr/>
              </p:nvSpPr>
              <p:spPr bwMode="auto">
                <a:xfrm flipV="1">
                  <a:off x="2030"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8" name="Line 304"/>
                <p:cNvSpPr>
                  <a:spLocks noChangeShapeType="1"/>
                </p:cNvSpPr>
                <p:nvPr/>
              </p:nvSpPr>
              <p:spPr bwMode="auto">
                <a:xfrm flipV="1">
                  <a:off x="2030"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9" name="Line 305"/>
                <p:cNvSpPr>
                  <a:spLocks noChangeShapeType="1"/>
                </p:cNvSpPr>
                <p:nvPr/>
              </p:nvSpPr>
              <p:spPr bwMode="auto">
                <a:xfrm flipV="1">
                  <a:off x="2030"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0" name="Line 306"/>
                <p:cNvSpPr>
                  <a:spLocks noChangeShapeType="1"/>
                </p:cNvSpPr>
                <p:nvPr/>
              </p:nvSpPr>
              <p:spPr bwMode="auto">
                <a:xfrm flipV="1">
                  <a:off x="2030"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1" name="Line 307"/>
                <p:cNvSpPr>
                  <a:spLocks noChangeShapeType="1"/>
                </p:cNvSpPr>
                <p:nvPr/>
              </p:nvSpPr>
              <p:spPr bwMode="auto">
                <a:xfrm flipV="1">
                  <a:off x="2030"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2" name="Line 308"/>
                <p:cNvSpPr>
                  <a:spLocks noChangeShapeType="1"/>
                </p:cNvSpPr>
                <p:nvPr/>
              </p:nvSpPr>
              <p:spPr bwMode="auto">
                <a:xfrm flipV="1">
                  <a:off x="2030"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3" name="Line 309"/>
                <p:cNvSpPr>
                  <a:spLocks noChangeShapeType="1"/>
                </p:cNvSpPr>
                <p:nvPr/>
              </p:nvSpPr>
              <p:spPr bwMode="auto">
                <a:xfrm flipV="1">
                  <a:off x="2030"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4" name="Line 310"/>
                <p:cNvSpPr>
                  <a:spLocks noChangeShapeType="1"/>
                </p:cNvSpPr>
                <p:nvPr/>
              </p:nvSpPr>
              <p:spPr bwMode="auto">
                <a:xfrm flipV="1">
                  <a:off x="2030"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5" name="Line 311"/>
                <p:cNvSpPr>
                  <a:spLocks noChangeShapeType="1"/>
                </p:cNvSpPr>
                <p:nvPr/>
              </p:nvSpPr>
              <p:spPr bwMode="auto">
                <a:xfrm flipV="1">
                  <a:off x="2030"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6" name="Line 312"/>
                <p:cNvSpPr>
                  <a:spLocks noChangeShapeType="1"/>
                </p:cNvSpPr>
                <p:nvPr/>
              </p:nvSpPr>
              <p:spPr bwMode="auto">
                <a:xfrm flipV="1">
                  <a:off x="2030"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7" name="Line 313"/>
                <p:cNvSpPr>
                  <a:spLocks noChangeShapeType="1"/>
                </p:cNvSpPr>
                <p:nvPr/>
              </p:nvSpPr>
              <p:spPr bwMode="auto">
                <a:xfrm flipV="1">
                  <a:off x="2030"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8" name="Line 314"/>
                <p:cNvSpPr>
                  <a:spLocks noChangeShapeType="1"/>
                </p:cNvSpPr>
                <p:nvPr/>
              </p:nvSpPr>
              <p:spPr bwMode="auto">
                <a:xfrm flipV="1">
                  <a:off x="2030"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9" name="Line 315"/>
                <p:cNvSpPr>
                  <a:spLocks noChangeShapeType="1"/>
                </p:cNvSpPr>
                <p:nvPr/>
              </p:nvSpPr>
              <p:spPr bwMode="auto">
                <a:xfrm flipV="1">
                  <a:off x="2030"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0" name="Line 316"/>
                <p:cNvSpPr>
                  <a:spLocks noChangeShapeType="1"/>
                </p:cNvSpPr>
                <p:nvPr/>
              </p:nvSpPr>
              <p:spPr bwMode="auto">
                <a:xfrm flipV="1">
                  <a:off x="2030"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1" name="Line 317"/>
                <p:cNvSpPr>
                  <a:spLocks noChangeShapeType="1"/>
                </p:cNvSpPr>
                <p:nvPr/>
              </p:nvSpPr>
              <p:spPr bwMode="auto">
                <a:xfrm flipV="1">
                  <a:off x="2030"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2" name="Line 318"/>
                <p:cNvSpPr>
                  <a:spLocks noChangeShapeType="1"/>
                </p:cNvSpPr>
                <p:nvPr/>
              </p:nvSpPr>
              <p:spPr bwMode="auto">
                <a:xfrm flipV="1">
                  <a:off x="2030"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3" name="Line 319"/>
                <p:cNvSpPr>
                  <a:spLocks noChangeShapeType="1"/>
                </p:cNvSpPr>
                <p:nvPr/>
              </p:nvSpPr>
              <p:spPr bwMode="auto">
                <a:xfrm flipV="1">
                  <a:off x="2030"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4" name="Line 320"/>
                <p:cNvSpPr>
                  <a:spLocks noChangeShapeType="1"/>
                </p:cNvSpPr>
                <p:nvPr/>
              </p:nvSpPr>
              <p:spPr bwMode="auto">
                <a:xfrm flipV="1">
                  <a:off x="2030"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5" name="Line 321"/>
                <p:cNvSpPr>
                  <a:spLocks noChangeShapeType="1"/>
                </p:cNvSpPr>
                <p:nvPr/>
              </p:nvSpPr>
              <p:spPr bwMode="auto">
                <a:xfrm flipV="1">
                  <a:off x="2030"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6" name="Line 322"/>
                <p:cNvSpPr>
                  <a:spLocks noChangeShapeType="1"/>
                </p:cNvSpPr>
                <p:nvPr/>
              </p:nvSpPr>
              <p:spPr bwMode="auto">
                <a:xfrm flipV="1">
                  <a:off x="2030"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7" name="Line 323"/>
                <p:cNvSpPr>
                  <a:spLocks noChangeShapeType="1"/>
                </p:cNvSpPr>
                <p:nvPr/>
              </p:nvSpPr>
              <p:spPr bwMode="auto">
                <a:xfrm flipV="1">
                  <a:off x="2030"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8" name="Line 324"/>
                <p:cNvSpPr>
                  <a:spLocks noChangeShapeType="1"/>
                </p:cNvSpPr>
                <p:nvPr/>
              </p:nvSpPr>
              <p:spPr bwMode="auto">
                <a:xfrm flipV="1">
                  <a:off x="2030"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9" name="Line 325"/>
                <p:cNvSpPr>
                  <a:spLocks noChangeShapeType="1"/>
                </p:cNvSpPr>
                <p:nvPr/>
              </p:nvSpPr>
              <p:spPr bwMode="auto">
                <a:xfrm flipV="1">
                  <a:off x="2030"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0" name="Line 326"/>
                <p:cNvSpPr>
                  <a:spLocks noChangeShapeType="1"/>
                </p:cNvSpPr>
                <p:nvPr/>
              </p:nvSpPr>
              <p:spPr bwMode="auto">
                <a:xfrm flipV="1">
                  <a:off x="2030"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1" name="Line 327"/>
                <p:cNvSpPr>
                  <a:spLocks noChangeShapeType="1"/>
                </p:cNvSpPr>
                <p:nvPr/>
              </p:nvSpPr>
              <p:spPr bwMode="auto">
                <a:xfrm flipV="1">
                  <a:off x="2030"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2" name="Line 328"/>
                <p:cNvSpPr>
                  <a:spLocks noChangeShapeType="1"/>
                </p:cNvSpPr>
                <p:nvPr/>
              </p:nvSpPr>
              <p:spPr bwMode="auto">
                <a:xfrm flipV="1">
                  <a:off x="2030"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3" name="Line 329"/>
                <p:cNvSpPr>
                  <a:spLocks noChangeShapeType="1"/>
                </p:cNvSpPr>
                <p:nvPr/>
              </p:nvSpPr>
              <p:spPr bwMode="auto">
                <a:xfrm flipV="1">
                  <a:off x="2030"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4" name="Line 330"/>
                <p:cNvSpPr>
                  <a:spLocks noChangeShapeType="1"/>
                </p:cNvSpPr>
                <p:nvPr/>
              </p:nvSpPr>
              <p:spPr bwMode="auto">
                <a:xfrm flipV="1">
                  <a:off x="2030"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5" name="Line 331"/>
                <p:cNvSpPr>
                  <a:spLocks noChangeShapeType="1"/>
                </p:cNvSpPr>
                <p:nvPr/>
              </p:nvSpPr>
              <p:spPr bwMode="auto">
                <a:xfrm flipV="1">
                  <a:off x="2030"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6" name="Line 332"/>
                <p:cNvSpPr>
                  <a:spLocks noChangeShapeType="1"/>
                </p:cNvSpPr>
                <p:nvPr/>
              </p:nvSpPr>
              <p:spPr bwMode="auto">
                <a:xfrm flipV="1">
                  <a:off x="2030"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7" name="Line 333"/>
                <p:cNvSpPr>
                  <a:spLocks noChangeShapeType="1"/>
                </p:cNvSpPr>
                <p:nvPr/>
              </p:nvSpPr>
              <p:spPr bwMode="auto">
                <a:xfrm flipV="1">
                  <a:off x="2030"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8" name="Line 334"/>
                <p:cNvSpPr>
                  <a:spLocks noChangeShapeType="1"/>
                </p:cNvSpPr>
                <p:nvPr/>
              </p:nvSpPr>
              <p:spPr bwMode="auto">
                <a:xfrm flipV="1">
                  <a:off x="2030"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9" name="Line 335"/>
                <p:cNvSpPr>
                  <a:spLocks noChangeShapeType="1"/>
                </p:cNvSpPr>
                <p:nvPr/>
              </p:nvSpPr>
              <p:spPr bwMode="auto">
                <a:xfrm flipV="1">
                  <a:off x="2030"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0" name="Line 336"/>
                <p:cNvSpPr>
                  <a:spLocks noChangeShapeType="1"/>
                </p:cNvSpPr>
                <p:nvPr/>
              </p:nvSpPr>
              <p:spPr bwMode="auto">
                <a:xfrm flipV="1">
                  <a:off x="2030"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1" name="Line 337"/>
                <p:cNvSpPr>
                  <a:spLocks noChangeShapeType="1"/>
                </p:cNvSpPr>
                <p:nvPr/>
              </p:nvSpPr>
              <p:spPr bwMode="auto">
                <a:xfrm flipV="1">
                  <a:off x="2030"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2" name="Line 338"/>
                <p:cNvSpPr>
                  <a:spLocks noChangeShapeType="1"/>
                </p:cNvSpPr>
                <p:nvPr/>
              </p:nvSpPr>
              <p:spPr bwMode="auto">
                <a:xfrm flipV="1">
                  <a:off x="2030"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3" name="Line 339"/>
                <p:cNvSpPr>
                  <a:spLocks noChangeShapeType="1"/>
                </p:cNvSpPr>
                <p:nvPr/>
              </p:nvSpPr>
              <p:spPr bwMode="auto">
                <a:xfrm flipV="1">
                  <a:off x="2030"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4" name="Line 340"/>
                <p:cNvSpPr>
                  <a:spLocks noChangeShapeType="1"/>
                </p:cNvSpPr>
                <p:nvPr/>
              </p:nvSpPr>
              <p:spPr bwMode="auto">
                <a:xfrm flipV="1">
                  <a:off x="2030"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5" name="Line 341"/>
                <p:cNvSpPr>
                  <a:spLocks noChangeShapeType="1"/>
                </p:cNvSpPr>
                <p:nvPr/>
              </p:nvSpPr>
              <p:spPr bwMode="auto">
                <a:xfrm flipV="1">
                  <a:off x="2030"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6" name="Line 342"/>
                <p:cNvSpPr>
                  <a:spLocks noChangeShapeType="1"/>
                </p:cNvSpPr>
                <p:nvPr/>
              </p:nvSpPr>
              <p:spPr bwMode="auto">
                <a:xfrm flipV="1">
                  <a:off x="2030"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7" name="Line 343"/>
                <p:cNvSpPr>
                  <a:spLocks noChangeShapeType="1"/>
                </p:cNvSpPr>
                <p:nvPr/>
              </p:nvSpPr>
              <p:spPr bwMode="auto">
                <a:xfrm flipV="1">
                  <a:off x="2030"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8" name="Line 344"/>
                <p:cNvSpPr>
                  <a:spLocks noChangeShapeType="1"/>
                </p:cNvSpPr>
                <p:nvPr/>
              </p:nvSpPr>
              <p:spPr bwMode="auto">
                <a:xfrm flipV="1">
                  <a:off x="2030"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9" name="Line 345"/>
                <p:cNvSpPr>
                  <a:spLocks noChangeShapeType="1"/>
                </p:cNvSpPr>
                <p:nvPr/>
              </p:nvSpPr>
              <p:spPr bwMode="auto">
                <a:xfrm flipV="1">
                  <a:off x="2030"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0" name="Line 346"/>
                <p:cNvSpPr>
                  <a:spLocks noChangeShapeType="1"/>
                </p:cNvSpPr>
                <p:nvPr/>
              </p:nvSpPr>
              <p:spPr bwMode="auto">
                <a:xfrm flipV="1">
                  <a:off x="2030"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1" name="Line 347"/>
                <p:cNvSpPr>
                  <a:spLocks noChangeShapeType="1"/>
                </p:cNvSpPr>
                <p:nvPr/>
              </p:nvSpPr>
              <p:spPr bwMode="auto">
                <a:xfrm flipV="1">
                  <a:off x="2030"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2" name="Line 348"/>
                <p:cNvSpPr>
                  <a:spLocks noChangeShapeType="1"/>
                </p:cNvSpPr>
                <p:nvPr/>
              </p:nvSpPr>
              <p:spPr bwMode="auto">
                <a:xfrm flipV="1">
                  <a:off x="2030"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3" name="Line 349"/>
                <p:cNvSpPr>
                  <a:spLocks noChangeShapeType="1"/>
                </p:cNvSpPr>
                <p:nvPr/>
              </p:nvSpPr>
              <p:spPr bwMode="auto">
                <a:xfrm flipV="1">
                  <a:off x="2030"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4" name="Line 350"/>
                <p:cNvSpPr>
                  <a:spLocks noChangeShapeType="1"/>
                </p:cNvSpPr>
                <p:nvPr/>
              </p:nvSpPr>
              <p:spPr bwMode="auto">
                <a:xfrm flipV="1">
                  <a:off x="2030"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5" name="Line 351"/>
                <p:cNvSpPr>
                  <a:spLocks noChangeShapeType="1"/>
                </p:cNvSpPr>
                <p:nvPr/>
              </p:nvSpPr>
              <p:spPr bwMode="auto">
                <a:xfrm flipV="1">
                  <a:off x="2030"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6" name="Line 352"/>
                <p:cNvSpPr>
                  <a:spLocks noChangeShapeType="1"/>
                </p:cNvSpPr>
                <p:nvPr/>
              </p:nvSpPr>
              <p:spPr bwMode="auto">
                <a:xfrm flipV="1">
                  <a:off x="2030"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7" name="Line 353"/>
                <p:cNvSpPr>
                  <a:spLocks noChangeShapeType="1"/>
                </p:cNvSpPr>
                <p:nvPr/>
              </p:nvSpPr>
              <p:spPr bwMode="auto">
                <a:xfrm flipV="1">
                  <a:off x="2030"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8" name="Line 354"/>
                <p:cNvSpPr>
                  <a:spLocks noChangeShapeType="1"/>
                </p:cNvSpPr>
                <p:nvPr/>
              </p:nvSpPr>
              <p:spPr bwMode="auto">
                <a:xfrm flipV="1">
                  <a:off x="2030"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9" name="Line 355"/>
                <p:cNvSpPr>
                  <a:spLocks noChangeShapeType="1"/>
                </p:cNvSpPr>
                <p:nvPr/>
              </p:nvSpPr>
              <p:spPr bwMode="auto">
                <a:xfrm flipV="1">
                  <a:off x="2030"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0" name="Line 356"/>
                <p:cNvSpPr>
                  <a:spLocks noChangeShapeType="1"/>
                </p:cNvSpPr>
                <p:nvPr/>
              </p:nvSpPr>
              <p:spPr bwMode="auto">
                <a:xfrm flipV="1">
                  <a:off x="2030"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1" name="Line 357"/>
                <p:cNvSpPr>
                  <a:spLocks noChangeShapeType="1"/>
                </p:cNvSpPr>
                <p:nvPr/>
              </p:nvSpPr>
              <p:spPr bwMode="auto">
                <a:xfrm flipV="1">
                  <a:off x="2030"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2" name="Line 358"/>
                <p:cNvSpPr>
                  <a:spLocks noChangeShapeType="1"/>
                </p:cNvSpPr>
                <p:nvPr/>
              </p:nvSpPr>
              <p:spPr bwMode="auto">
                <a:xfrm flipV="1">
                  <a:off x="2030"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3" name="Line 359"/>
                <p:cNvSpPr>
                  <a:spLocks noChangeShapeType="1"/>
                </p:cNvSpPr>
                <p:nvPr/>
              </p:nvSpPr>
              <p:spPr bwMode="auto">
                <a:xfrm flipV="1">
                  <a:off x="2030"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4" name="Line 360"/>
                <p:cNvSpPr>
                  <a:spLocks noChangeShapeType="1"/>
                </p:cNvSpPr>
                <p:nvPr/>
              </p:nvSpPr>
              <p:spPr bwMode="auto">
                <a:xfrm flipV="1">
                  <a:off x="2030"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5" name="Line 361"/>
                <p:cNvSpPr>
                  <a:spLocks noChangeShapeType="1"/>
                </p:cNvSpPr>
                <p:nvPr/>
              </p:nvSpPr>
              <p:spPr bwMode="auto">
                <a:xfrm flipV="1">
                  <a:off x="2030"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6" name="Line 362"/>
                <p:cNvSpPr>
                  <a:spLocks noChangeShapeType="1"/>
                </p:cNvSpPr>
                <p:nvPr/>
              </p:nvSpPr>
              <p:spPr bwMode="auto">
                <a:xfrm flipV="1">
                  <a:off x="2030"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7" name="Line 363"/>
                <p:cNvSpPr>
                  <a:spLocks noChangeShapeType="1"/>
                </p:cNvSpPr>
                <p:nvPr/>
              </p:nvSpPr>
              <p:spPr bwMode="auto">
                <a:xfrm flipV="1">
                  <a:off x="2030"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8" name="Line 364"/>
                <p:cNvSpPr>
                  <a:spLocks noChangeShapeType="1"/>
                </p:cNvSpPr>
                <p:nvPr/>
              </p:nvSpPr>
              <p:spPr bwMode="auto">
                <a:xfrm flipV="1">
                  <a:off x="2030"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9" name="Line 365"/>
                <p:cNvSpPr>
                  <a:spLocks noChangeShapeType="1"/>
                </p:cNvSpPr>
                <p:nvPr/>
              </p:nvSpPr>
              <p:spPr bwMode="auto">
                <a:xfrm flipV="1">
                  <a:off x="2030"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0" name="Line 366"/>
                <p:cNvSpPr>
                  <a:spLocks noChangeShapeType="1"/>
                </p:cNvSpPr>
                <p:nvPr/>
              </p:nvSpPr>
              <p:spPr bwMode="auto">
                <a:xfrm flipV="1">
                  <a:off x="2030"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1" name="Line 367"/>
                <p:cNvSpPr>
                  <a:spLocks noChangeShapeType="1"/>
                </p:cNvSpPr>
                <p:nvPr/>
              </p:nvSpPr>
              <p:spPr bwMode="auto">
                <a:xfrm flipV="1">
                  <a:off x="2030"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2" name="Line 368"/>
                <p:cNvSpPr>
                  <a:spLocks noChangeShapeType="1"/>
                </p:cNvSpPr>
                <p:nvPr/>
              </p:nvSpPr>
              <p:spPr bwMode="auto">
                <a:xfrm flipV="1">
                  <a:off x="2030"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3" name="Line 369"/>
                <p:cNvSpPr>
                  <a:spLocks noChangeShapeType="1"/>
                </p:cNvSpPr>
                <p:nvPr/>
              </p:nvSpPr>
              <p:spPr bwMode="auto">
                <a:xfrm flipV="1">
                  <a:off x="2030"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4" name="Line 370"/>
                <p:cNvSpPr>
                  <a:spLocks noChangeShapeType="1"/>
                </p:cNvSpPr>
                <p:nvPr/>
              </p:nvSpPr>
              <p:spPr bwMode="auto">
                <a:xfrm flipV="1">
                  <a:off x="2030"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5" name="Line 371"/>
                <p:cNvSpPr>
                  <a:spLocks noChangeShapeType="1"/>
                </p:cNvSpPr>
                <p:nvPr/>
              </p:nvSpPr>
              <p:spPr bwMode="auto">
                <a:xfrm flipV="1">
                  <a:off x="2030"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6" name="Line 372"/>
                <p:cNvSpPr>
                  <a:spLocks noChangeShapeType="1"/>
                </p:cNvSpPr>
                <p:nvPr/>
              </p:nvSpPr>
              <p:spPr bwMode="auto">
                <a:xfrm flipV="1">
                  <a:off x="2030"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7" name="Line 373"/>
                <p:cNvSpPr>
                  <a:spLocks noChangeShapeType="1"/>
                </p:cNvSpPr>
                <p:nvPr/>
              </p:nvSpPr>
              <p:spPr bwMode="auto">
                <a:xfrm flipV="1">
                  <a:off x="2030"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8" name="Line 374"/>
                <p:cNvSpPr>
                  <a:spLocks noChangeShapeType="1"/>
                </p:cNvSpPr>
                <p:nvPr/>
              </p:nvSpPr>
              <p:spPr bwMode="auto">
                <a:xfrm flipV="1">
                  <a:off x="2030"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9" name="Line 375"/>
                <p:cNvSpPr>
                  <a:spLocks noChangeShapeType="1"/>
                </p:cNvSpPr>
                <p:nvPr/>
              </p:nvSpPr>
              <p:spPr bwMode="auto">
                <a:xfrm flipV="1">
                  <a:off x="2030"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0" name="Line 376"/>
                <p:cNvSpPr>
                  <a:spLocks noChangeShapeType="1"/>
                </p:cNvSpPr>
                <p:nvPr/>
              </p:nvSpPr>
              <p:spPr bwMode="auto">
                <a:xfrm flipV="1">
                  <a:off x="2030"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1" name="Line 377"/>
                <p:cNvSpPr>
                  <a:spLocks noChangeShapeType="1"/>
                </p:cNvSpPr>
                <p:nvPr/>
              </p:nvSpPr>
              <p:spPr bwMode="auto">
                <a:xfrm flipV="1">
                  <a:off x="2030"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2" name="Line 378"/>
                <p:cNvSpPr>
                  <a:spLocks noChangeShapeType="1"/>
                </p:cNvSpPr>
                <p:nvPr/>
              </p:nvSpPr>
              <p:spPr bwMode="auto">
                <a:xfrm flipV="1">
                  <a:off x="2030"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3" name="Line 379"/>
                <p:cNvSpPr>
                  <a:spLocks noChangeShapeType="1"/>
                </p:cNvSpPr>
                <p:nvPr/>
              </p:nvSpPr>
              <p:spPr bwMode="auto">
                <a:xfrm flipV="1">
                  <a:off x="2030"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4" name="Line 380"/>
                <p:cNvSpPr>
                  <a:spLocks noChangeShapeType="1"/>
                </p:cNvSpPr>
                <p:nvPr/>
              </p:nvSpPr>
              <p:spPr bwMode="auto">
                <a:xfrm flipV="1">
                  <a:off x="2030"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5" name="Line 381"/>
                <p:cNvSpPr>
                  <a:spLocks noChangeShapeType="1"/>
                </p:cNvSpPr>
                <p:nvPr/>
              </p:nvSpPr>
              <p:spPr bwMode="auto">
                <a:xfrm flipV="1">
                  <a:off x="2030"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6" name="Line 382"/>
                <p:cNvSpPr>
                  <a:spLocks noChangeShapeType="1"/>
                </p:cNvSpPr>
                <p:nvPr/>
              </p:nvSpPr>
              <p:spPr bwMode="auto">
                <a:xfrm flipV="1">
                  <a:off x="2030"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7" name="Line 383"/>
                <p:cNvSpPr>
                  <a:spLocks noChangeShapeType="1"/>
                </p:cNvSpPr>
                <p:nvPr/>
              </p:nvSpPr>
              <p:spPr bwMode="auto">
                <a:xfrm flipV="1">
                  <a:off x="2030"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8" name="Line 384"/>
                <p:cNvSpPr>
                  <a:spLocks noChangeShapeType="1"/>
                </p:cNvSpPr>
                <p:nvPr/>
              </p:nvSpPr>
              <p:spPr bwMode="auto">
                <a:xfrm flipV="1">
                  <a:off x="2030"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9" name="Line 385"/>
                <p:cNvSpPr>
                  <a:spLocks noChangeShapeType="1"/>
                </p:cNvSpPr>
                <p:nvPr/>
              </p:nvSpPr>
              <p:spPr bwMode="auto">
                <a:xfrm flipV="1">
                  <a:off x="2030"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0" name="Line 386"/>
                <p:cNvSpPr>
                  <a:spLocks noChangeShapeType="1"/>
                </p:cNvSpPr>
                <p:nvPr/>
              </p:nvSpPr>
              <p:spPr bwMode="auto">
                <a:xfrm flipV="1">
                  <a:off x="2030"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1" name="Line 387"/>
                <p:cNvSpPr>
                  <a:spLocks noChangeShapeType="1"/>
                </p:cNvSpPr>
                <p:nvPr/>
              </p:nvSpPr>
              <p:spPr bwMode="auto">
                <a:xfrm flipV="1">
                  <a:off x="2030"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2" name="Line 388"/>
                <p:cNvSpPr>
                  <a:spLocks noChangeShapeType="1"/>
                </p:cNvSpPr>
                <p:nvPr/>
              </p:nvSpPr>
              <p:spPr bwMode="auto">
                <a:xfrm flipV="1">
                  <a:off x="2030"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3" name="Line 389"/>
                <p:cNvSpPr>
                  <a:spLocks noChangeShapeType="1"/>
                </p:cNvSpPr>
                <p:nvPr/>
              </p:nvSpPr>
              <p:spPr bwMode="auto">
                <a:xfrm flipV="1">
                  <a:off x="2030"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4" name="Line 390"/>
                <p:cNvSpPr>
                  <a:spLocks noChangeShapeType="1"/>
                </p:cNvSpPr>
                <p:nvPr/>
              </p:nvSpPr>
              <p:spPr bwMode="auto">
                <a:xfrm flipV="1">
                  <a:off x="2030"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5" name="Line 391"/>
                <p:cNvSpPr>
                  <a:spLocks noChangeShapeType="1"/>
                </p:cNvSpPr>
                <p:nvPr/>
              </p:nvSpPr>
              <p:spPr bwMode="auto">
                <a:xfrm flipV="1">
                  <a:off x="2030"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6" name="Line 392"/>
                <p:cNvSpPr>
                  <a:spLocks noChangeShapeType="1"/>
                </p:cNvSpPr>
                <p:nvPr/>
              </p:nvSpPr>
              <p:spPr bwMode="auto">
                <a:xfrm flipV="1">
                  <a:off x="2030"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7" name="Line 393"/>
                <p:cNvSpPr>
                  <a:spLocks noChangeShapeType="1"/>
                </p:cNvSpPr>
                <p:nvPr/>
              </p:nvSpPr>
              <p:spPr bwMode="auto">
                <a:xfrm flipV="1">
                  <a:off x="2030"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8" name="Line 394"/>
                <p:cNvSpPr>
                  <a:spLocks noChangeShapeType="1"/>
                </p:cNvSpPr>
                <p:nvPr/>
              </p:nvSpPr>
              <p:spPr bwMode="auto">
                <a:xfrm flipV="1">
                  <a:off x="2030"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9" name="Line 395"/>
                <p:cNvSpPr>
                  <a:spLocks noChangeShapeType="1"/>
                </p:cNvSpPr>
                <p:nvPr/>
              </p:nvSpPr>
              <p:spPr bwMode="auto">
                <a:xfrm flipV="1">
                  <a:off x="2030"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0" name="Line 396"/>
                <p:cNvSpPr>
                  <a:spLocks noChangeShapeType="1"/>
                </p:cNvSpPr>
                <p:nvPr/>
              </p:nvSpPr>
              <p:spPr bwMode="auto">
                <a:xfrm flipV="1">
                  <a:off x="2030"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1" name="Line 397"/>
                <p:cNvSpPr>
                  <a:spLocks noChangeShapeType="1"/>
                </p:cNvSpPr>
                <p:nvPr/>
              </p:nvSpPr>
              <p:spPr bwMode="auto">
                <a:xfrm flipV="1">
                  <a:off x="2030"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2" name="Line 398"/>
                <p:cNvSpPr>
                  <a:spLocks noChangeShapeType="1"/>
                </p:cNvSpPr>
                <p:nvPr/>
              </p:nvSpPr>
              <p:spPr bwMode="auto">
                <a:xfrm flipV="1">
                  <a:off x="2030"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3" name="Line 399"/>
                <p:cNvSpPr>
                  <a:spLocks noChangeShapeType="1"/>
                </p:cNvSpPr>
                <p:nvPr/>
              </p:nvSpPr>
              <p:spPr bwMode="auto">
                <a:xfrm flipV="1">
                  <a:off x="2030"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4" name="Line 400"/>
                <p:cNvSpPr>
                  <a:spLocks noChangeShapeType="1"/>
                </p:cNvSpPr>
                <p:nvPr/>
              </p:nvSpPr>
              <p:spPr bwMode="auto">
                <a:xfrm flipV="1">
                  <a:off x="2030"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5" name="Line 401"/>
                <p:cNvSpPr>
                  <a:spLocks noChangeShapeType="1"/>
                </p:cNvSpPr>
                <p:nvPr/>
              </p:nvSpPr>
              <p:spPr bwMode="auto">
                <a:xfrm flipV="1">
                  <a:off x="2030"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6" name="Line 402"/>
                <p:cNvSpPr>
                  <a:spLocks noChangeShapeType="1"/>
                </p:cNvSpPr>
                <p:nvPr/>
              </p:nvSpPr>
              <p:spPr bwMode="auto">
                <a:xfrm flipV="1">
                  <a:off x="2030"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7" name="Line 403"/>
                <p:cNvSpPr>
                  <a:spLocks noChangeShapeType="1"/>
                </p:cNvSpPr>
                <p:nvPr/>
              </p:nvSpPr>
              <p:spPr bwMode="auto">
                <a:xfrm flipV="1">
                  <a:off x="2030"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8" name="Line 404"/>
                <p:cNvSpPr>
                  <a:spLocks noChangeShapeType="1"/>
                </p:cNvSpPr>
                <p:nvPr/>
              </p:nvSpPr>
              <p:spPr bwMode="auto">
                <a:xfrm flipV="1">
                  <a:off x="2030"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9" name="Line 405"/>
                <p:cNvSpPr>
                  <a:spLocks noChangeShapeType="1"/>
                </p:cNvSpPr>
                <p:nvPr/>
              </p:nvSpPr>
              <p:spPr bwMode="auto">
                <a:xfrm flipV="1">
                  <a:off x="2030"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6" name="Group 607"/>
              <p:cNvGrpSpPr>
                <a:grpSpLocks/>
              </p:cNvGrpSpPr>
              <p:nvPr/>
            </p:nvGrpSpPr>
            <p:grpSpPr bwMode="auto">
              <a:xfrm>
                <a:off x="3222625" y="552450"/>
                <a:ext cx="1646238" cy="4256088"/>
                <a:chOff x="2030" y="348"/>
                <a:chExt cx="1037" cy="2681"/>
              </a:xfrm>
            </p:grpSpPr>
            <p:sp>
              <p:nvSpPr>
                <p:cNvPr id="15700" name="Line 407"/>
                <p:cNvSpPr>
                  <a:spLocks noChangeShapeType="1"/>
                </p:cNvSpPr>
                <p:nvPr/>
              </p:nvSpPr>
              <p:spPr bwMode="auto">
                <a:xfrm flipV="1">
                  <a:off x="2030"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1" name="Line 408"/>
                <p:cNvSpPr>
                  <a:spLocks noChangeShapeType="1"/>
                </p:cNvSpPr>
                <p:nvPr/>
              </p:nvSpPr>
              <p:spPr bwMode="auto">
                <a:xfrm flipV="1">
                  <a:off x="2030"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2" name="Line 409"/>
                <p:cNvSpPr>
                  <a:spLocks noChangeShapeType="1"/>
                </p:cNvSpPr>
                <p:nvPr/>
              </p:nvSpPr>
              <p:spPr bwMode="auto">
                <a:xfrm flipV="1">
                  <a:off x="2030"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3" name="Line 410"/>
                <p:cNvSpPr>
                  <a:spLocks noChangeShapeType="1"/>
                </p:cNvSpPr>
                <p:nvPr/>
              </p:nvSpPr>
              <p:spPr bwMode="auto">
                <a:xfrm flipV="1">
                  <a:off x="2030"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4" name="Line 411"/>
                <p:cNvSpPr>
                  <a:spLocks noChangeShapeType="1"/>
                </p:cNvSpPr>
                <p:nvPr/>
              </p:nvSpPr>
              <p:spPr bwMode="auto">
                <a:xfrm flipV="1">
                  <a:off x="2030"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5" name="Line 412"/>
                <p:cNvSpPr>
                  <a:spLocks noChangeShapeType="1"/>
                </p:cNvSpPr>
                <p:nvPr/>
              </p:nvSpPr>
              <p:spPr bwMode="auto">
                <a:xfrm flipV="1">
                  <a:off x="2030"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6" name="Line 413"/>
                <p:cNvSpPr>
                  <a:spLocks noChangeShapeType="1"/>
                </p:cNvSpPr>
                <p:nvPr/>
              </p:nvSpPr>
              <p:spPr bwMode="auto">
                <a:xfrm flipV="1">
                  <a:off x="2030"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7" name="Line 414"/>
                <p:cNvSpPr>
                  <a:spLocks noChangeShapeType="1"/>
                </p:cNvSpPr>
                <p:nvPr/>
              </p:nvSpPr>
              <p:spPr bwMode="auto">
                <a:xfrm flipV="1">
                  <a:off x="2030"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8" name="Line 415"/>
                <p:cNvSpPr>
                  <a:spLocks noChangeShapeType="1"/>
                </p:cNvSpPr>
                <p:nvPr/>
              </p:nvSpPr>
              <p:spPr bwMode="auto">
                <a:xfrm flipV="1">
                  <a:off x="3067"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9" name="Line 416"/>
                <p:cNvSpPr>
                  <a:spLocks noChangeShapeType="1"/>
                </p:cNvSpPr>
                <p:nvPr/>
              </p:nvSpPr>
              <p:spPr bwMode="auto">
                <a:xfrm flipV="1">
                  <a:off x="3067"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0" name="Line 417"/>
                <p:cNvSpPr>
                  <a:spLocks noChangeShapeType="1"/>
                </p:cNvSpPr>
                <p:nvPr/>
              </p:nvSpPr>
              <p:spPr bwMode="auto">
                <a:xfrm flipV="1">
                  <a:off x="3067"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1" name="Line 418"/>
                <p:cNvSpPr>
                  <a:spLocks noChangeShapeType="1"/>
                </p:cNvSpPr>
                <p:nvPr/>
              </p:nvSpPr>
              <p:spPr bwMode="auto">
                <a:xfrm flipV="1">
                  <a:off x="3067"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2" name="Line 419"/>
                <p:cNvSpPr>
                  <a:spLocks noChangeShapeType="1"/>
                </p:cNvSpPr>
                <p:nvPr/>
              </p:nvSpPr>
              <p:spPr bwMode="auto">
                <a:xfrm flipV="1">
                  <a:off x="3067"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3" name="Line 420"/>
                <p:cNvSpPr>
                  <a:spLocks noChangeShapeType="1"/>
                </p:cNvSpPr>
                <p:nvPr/>
              </p:nvSpPr>
              <p:spPr bwMode="auto">
                <a:xfrm flipV="1">
                  <a:off x="3067"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4" name="Line 421"/>
                <p:cNvSpPr>
                  <a:spLocks noChangeShapeType="1"/>
                </p:cNvSpPr>
                <p:nvPr/>
              </p:nvSpPr>
              <p:spPr bwMode="auto">
                <a:xfrm flipV="1">
                  <a:off x="3067"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5" name="Line 422"/>
                <p:cNvSpPr>
                  <a:spLocks noChangeShapeType="1"/>
                </p:cNvSpPr>
                <p:nvPr/>
              </p:nvSpPr>
              <p:spPr bwMode="auto">
                <a:xfrm flipV="1">
                  <a:off x="3067"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6" name="Line 423"/>
                <p:cNvSpPr>
                  <a:spLocks noChangeShapeType="1"/>
                </p:cNvSpPr>
                <p:nvPr/>
              </p:nvSpPr>
              <p:spPr bwMode="auto">
                <a:xfrm flipV="1">
                  <a:off x="3067"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7" name="Line 424"/>
                <p:cNvSpPr>
                  <a:spLocks noChangeShapeType="1"/>
                </p:cNvSpPr>
                <p:nvPr/>
              </p:nvSpPr>
              <p:spPr bwMode="auto">
                <a:xfrm flipV="1">
                  <a:off x="3067"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8" name="Line 425"/>
                <p:cNvSpPr>
                  <a:spLocks noChangeShapeType="1"/>
                </p:cNvSpPr>
                <p:nvPr/>
              </p:nvSpPr>
              <p:spPr bwMode="auto">
                <a:xfrm flipV="1">
                  <a:off x="3067"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9" name="Line 426"/>
                <p:cNvSpPr>
                  <a:spLocks noChangeShapeType="1"/>
                </p:cNvSpPr>
                <p:nvPr/>
              </p:nvSpPr>
              <p:spPr bwMode="auto">
                <a:xfrm flipV="1">
                  <a:off x="3067"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0" name="Line 427"/>
                <p:cNvSpPr>
                  <a:spLocks noChangeShapeType="1"/>
                </p:cNvSpPr>
                <p:nvPr/>
              </p:nvSpPr>
              <p:spPr bwMode="auto">
                <a:xfrm flipV="1">
                  <a:off x="3067"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1" name="Line 428"/>
                <p:cNvSpPr>
                  <a:spLocks noChangeShapeType="1"/>
                </p:cNvSpPr>
                <p:nvPr/>
              </p:nvSpPr>
              <p:spPr bwMode="auto">
                <a:xfrm flipV="1">
                  <a:off x="3067"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2" name="Line 429"/>
                <p:cNvSpPr>
                  <a:spLocks noChangeShapeType="1"/>
                </p:cNvSpPr>
                <p:nvPr/>
              </p:nvSpPr>
              <p:spPr bwMode="auto">
                <a:xfrm flipV="1">
                  <a:off x="3067"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3" name="Line 430"/>
                <p:cNvSpPr>
                  <a:spLocks noChangeShapeType="1"/>
                </p:cNvSpPr>
                <p:nvPr/>
              </p:nvSpPr>
              <p:spPr bwMode="auto">
                <a:xfrm flipV="1">
                  <a:off x="3067"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4" name="Line 431"/>
                <p:cNvSpPr>
                  <a:spLocks noChangeShapeType="1"/>
                </p:cNvSpPr>
                <p:nvPr/>
              </p:nvSpPr>
              <p:spPr bwMode="auto">
                <a:xfrm flipV="1">
                  <a:off x="3067"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5" name="Line 432"/>
                <p:cNvSpPr>
                  <a:spLocks noChangeShapeType="1"/>
                </p:cNvSpPr>
                <p:nvPr/>
              </p:nvSpPr>
              <p:spPr bwMode="auto">
                <a:xfrm flipV="1">
                  <a:off x="3067"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6" name="Line 433"/>
                <p:cNvSpPr>
                  <a:spLocks noChangeShapeType="1"/>
                </p:cNvSpPr>
                <p:nvPr/>
              </p:nvSpPr>
              <p:spPr bwMode="auto">
                <a:xfrm flipV="1">
                  <a:off x="3067"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7" name="Line 434"/>
                <p:cNvSpPr>
                  <a:spLocks noChangeShapeType="1"/>
                </p:cNvSpPr>
                <p:nvPr/>
              </p:nvSpPr>
              <p:spPr bwMode="auto">
                <a:xfrm flipV="1">
                  <a:off x="3067"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8" name="Line 435"/>
                <p:cNvSpPr>
                  <a:spLocks noChangeShapeType="1"/>
                </p:cNvSpPr>
                <p:nvPr/>
              </p:nvSpPr>
              <p:spPr bwMode="auto">
                <a:xfrm flipV="1">
                  <a:off x="3067"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9" name="Line 436"/>
                <p:cNvSpPr>
                  <a:spLocks noChangeShapeType="1"/>
                </p:cNvSpPr>
                <p:nvPr/>
              </p:nvSpPr>
              <p:spPr bwMode="auto">
                <a:xfrm flipV="1">
                  <a:off x="3067"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0" name="Line 437"/>
                <p:cNvSpPr>
                  <a:spLocks noChangeShapeType="1"/>
                </p:cNvSpPr>
                <p:nvPr/>
              </p:nvSpPr>
              <p:spPr bwMode="auto">
                <a:xfrm flipV="1">
                  <a:off x="3067"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1" name="Line 438"/>
                <p:cNvSpPr>
                  <a:spLocks noChangeShapeType="1"/>
                </p:cNvSpPr>
                <p:nvPr/>
              </p:nvSpPr>
              <p:spPr bwMode="auto">
                <a:xfrm flipV="1">
                  <a:off x="3067"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2" name="Line 439"/>
                <p:cNvSpPr>
                  <a:spLocks noChangeShapeType="1"/>
                </p:cNvSpPr>
                <p:nvPr/>
              </p:nvSpPr>
              <p:spPr bwMode="auto">
                <a:xfrm flipV="1">
                  <a:off x="3067"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3" name="Line 440"/>
                <p:cNvSpPr>
                  <a:spLocks noChangeShapeType="1"/>
                </p:cNvSpPr>
                <p:nvPr/>
              </p:nvSpPr>
              <p:spPr bwMode="auto">
                <a:xfrm flipV="1">
                  <a:off x="3067"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4" name="Line 441"/>
                <p:cNvSpPr>
                  <a:spLocks noChangeShapeType="1"/>
                </p:cNvSpPr>
                <p:nvPr/>
              </p:nvSpPr>
              <p:spPr bwMode="auto">
                <a:xfrm flipV="1">
                  <a:off x="3067"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5" name="Line 442"/>
                <p:cNvSpPr>
                  <a:spLocks noChangeShapeType="1"/>
                </p:cNvSpPr>
                <p:nvPr/>
              </p:nvSpPr>
              <p:spPr bwMode="auto">
                <a:xfrm flipV="1">
                  <a:off x="3067"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6" name="Line 443"/>
                <p:cNvSpPr>
                  <a:spLocks noChangeShapeType="1"/>
                </p:cNvSpPr>
                <p:nvPr/>
              </p:nvSpPr>
              <p:spPr bwMode="auto">
                <a:xfrm flipV="1">
                  <a:off x="3067"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7" name="Line 444"/>
                <p:cNvSpPr>
                  <a:spLocks noChangeShapeType="1"/>
                </p:cNvSpPr>
                <p:nvPr/>
              </p:nvSpPr>
              <p:spPr bwMode="auto">
                <a:xfrm flipV="1">
                  <a:off x="3067"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8" name="Line 445"/>
                <p:cNvSpPr>
                  <a:spLocks noChangeShapeType="1"/>
                </p:cNvSpPr>
                <p:nvPr/>
              </p:nvSpPr>
              <p:spPr bwMode="auto">
                <a:xfrm flipV="1">
                  <a:off x="3067"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9" name="Line 446"/>
                <p:cNvSpPr>
                  <a:spLocks noChangeShapeType="1"/>
                </p:cNvSpPr>
                <p:nvPr/>
              </p:nvSpPr>
              <p:spPr bwMode="auto">
                <a:xfrm flipV="1">
                  <a:off x="3067"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0" name="Line 447"/>
                <p:cNvSpPr>
                  <a:spLocks noChangeShapeType="1"/>
                </p:cNvSpPr>
                <p:nvPr/>
              </p:nvSpPr>
              <p:spPr bwMode="auto">
                <a:xfrm flipV="1">
                  <a:off x="3067"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1" name="Line 448"/>
                <p:cNvSpPr>
                  <a:spLocks noChangeShapeType="1"/>
                </p:cNvSpPr>
                <p:nvPr/>
              </p:nvSpPr>
              <p:spPr bwMode="auto">
                <a:xfrm flipV="1">
                  <a:off x="3067"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2" name="Line 449"/>
                <p:cNvSpPr>
                  <a:spLocks noChangeShapeType="1"/>
                </p:cNvSpPr>
                <p:nvPr/>
              </p:nvSpPr>
              <p:spPr bwMode="auto">
                <a:xfrm flipV="1">
                  <a:off x="3067"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3" name="Line 450"/>
                <p:cNvSpPr>
                  <a:spLocks noChangeShapeType="1"/>
                </p:cNvSpPr>
                <p:nvPr/>
              </p:nvSpPr>
              <p:spPr bwMode="auto">
                <a:xfrm flipV="1">
                  <a:off x="3067"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4" name="Line 451"/>
                <p:cNvSpPr>
                  <a:spLocks noChangeShapeType="1"/>
                </p:cNvSpPr>
                <p:nvPr/>
              </p:nvSpPr>
              <p:spPr bwMode="auto">
                <a:xfrm flipV="1">
                  <a:off x="3067"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5" name="Line 452"/>
                <p:cNvSpPr>
                  <a:spLocks noChangeShapeType="1"/>
                </p:cNvSpPr>
                <p:nvPr/>
              </p:nvSpPr>
              <p:spPr bwMode="auto">
                <a:xfrm flipV="1">
                  <a:off x="3067"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6" name="Line 453"/>
                <p:cNvSpPr>
                  <a:spLocks noChangeShapeType="1"/>
                </p:cNvSpPr>
                <p:nvPr/>
              </p:nvSpPr>
              <p:spPr bwMode="auto">
                <a:xfrm flipV="1">
                  <a:off x="3067"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7" name="Line 454"/>
                <p:cNvSpPr>
                  <a:spLocks noChangeShapeType="1"/>
                </p:cNvSpPr>
                <p:nvPr/>
              </p:nvSpPr>
              <p:spPr bwMode="auto">
                <a:xfrm flipV="1">
                  <a:off x="3067"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8" name="Line 455"/>
                <p:cNvSpPr>
                  <a:spLocks noChangeShapeType="1"/>
                </p:cNvSpPr>
                <p:nvPr/>
              </p:nvSpPr>
              <p:spPr bwMode="auto">
                <a:xfrm flipV="1">
                  <a:off x="3067"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9" name="Line 456"/>
                <p:cNvSpPr>
                  <a:spLocks noChangeShapeType="1"/>
                </p:cNvSpPr>
                <p:nvPr/>
              </p:nvSpPr>
              <p:spPr bwMode="auto">
                <a:xfrm flipV="1">
                  <a:off x="3067"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0" name="Line 457"/>
                <p:cNvSpPr>
                  <a:spLocks noChangeShapeType="1"/>
                </p:cNvSpPr>
                <p:nvPr/>
              </p:nvSpPr>
              <p:spPr bwMode="auto">
                <a:xfrm flipV="1">
                  <a:off x="3067"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1" name="Line 458"/>
                <p:cNvSpPr>
                  <a:spLocks noChangeShapeType="1"/>
                </p:cNvSpPr>
                <p:nvPr/>
              </p:nvSpPr>
              <p:spPr bwMode="auto">
                <a:xfrm flipV="1">
                  <a:off x="3067"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2" name="Line 459"/>
                <p:cNvSpPr>
                  <a:spLocks noChangeShapeType="1"/>
                </p:cNvSpPr>
                <p:nvPr/>
              </p:nvSpPr>
              <p:spPr bwMode="auto">
                <a:xfrm flipV="1">
                  <a:off x="3067"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3" name="Line 460"/>
                <p:cNvSpPr>
                  <a:spLocks noChangeShapeType="1"/>
                </p:cNvSpPr>
                <p:nvPr/>
              </p:nvSpPr>
              <p:spPr bwMode="auto">
                <a:xfrm flipV="1">
                  <a:off x="3067"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4" name="Line 461"/>
                <p:cNvSpPr>
                  <a:spLocks noChangeShapeType="1"/>
                </p:cNvSpPr>
                <p:nvPr/>
              </p:nvSpPr>
              <p:spPr bwMode="auto">
                <a:xfrm flipV="1">
                  <a:off x="3067"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5" name="Line 462"/>
                <p:cNvSpPr>
                  <a:spLocks noChangeShapeType="1"/>
                </p:cNvSpPr>
                <p:nvPr/>
              </p:nvSpPr>
              <p:spPr bwMode="auto">
                <a:xfrm flipV="1">
                  <a:off x="3067"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6" name="Line 463"/>
                <p:cNvSpPr>
                  <a:spLocks noChangeShapeType="1"/>
                </p:cNvSpPr>
                <p:nvPr/>
              </p:nvSpPr>
              <p:spPr bwMode="auto">
                <a:xfrm flipV="1">
                  <a:off x="3067"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7" name="Line 464"/>
                <p:cNvSpPr>
                  <a:spLocks noChangeShapeType="1"/>
                </p:cNvSpPr>
                <p:nvPr/>
              </p:nvSpPr>
              <p:spPr bwMode="auto">
                <a:xfrm flipV="1">
                  <a:off x="3067"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8" name="Line 465"/>
                <p:cNvSpPr>
                  <a:spLocks noChangeShapeType="1"/>
                </p:cNvSpPr>
                <p:nvPr/>
              </p:nvSpPr>
              <p:spPr bwMode="auto">
                <a:xfrm flipV="1">
                  <a:off x="3067"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9" name="Line 466"/>
                <p:cNvSpPr>
                  <a:spLocks noChangeShapeType="1"/>
                </p:cNvSpPr>
                <p:nvPr/>
              </p:nvSpPr>
              <p:spPr bwMode="auto">
                <a:xfrm flipV="1">
                  <a:off x="3067"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0" name="Line 467"/>
                <p:cNvSpPr>
                  <a:spLocks noChangeShapeType="1"/>
                </p:cNvSpPr>
                <p:nvPr/>
              </p:nvSpPr>
              <p:spPr bwMode="auto">
                <a:xfrm flipV="1">
                  <a:off x="3067"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1" name="Line 468"/>
                <p:cNvSpPr>
                  <a:spLocks noChangeShapeType="1"/>
                </p:cNvSpPr>
                <p:nvPr/>
              </p:nvSpPr>
              <p:spPr bwMode="auto">
                <a:xfrm flipV="1">
                  <a:off x="3067"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2" name="Line 469"/>
                <p:cNvSpPr>
                  <a:spLocks noChangeShapeType="1"/>
                </p:cNvSpPr>
                <p:nvPr/>
              </p:nvSpPr>
              <p:spPr bwMode="auto">
                <a:xfrm flipV="1">
                  <a:off x="3067"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3" name="Line 470"/>
                <p:cNvSpPr>
                  <a:spLocks noChangeShapeType="1"/>
                </p:cNvSpPr>
                <p:nvPr/>
              </p:nvSpPr>
              <p:spPr bwMode="auto">
                <a:xfrm flipV="1">
                  <a:off x="3067"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4" name="Line 471"/>
                <p:cNvSpPr>
                  <a:spLocks noChangeShapeType="1"/>
                </p:cNvSpPr>
                <p:nvPr/>
              </p:nvSpPr>
              <p:spPr bwMode="auto">
                <a:xfrm flipV="1">
                  <a:off x="3067"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5" name="Line 472"/>
                <p:cNvSpPr>
                  <a:spLocks noChangeShapeType="1"/>
                </p:cNvSpPr>
                <p:nvPr/>
              </p:nvSpPr>
              <p:spPr bwMode="auto">
                <a:xfrm flipV="1">
                  <a:off x="3067"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6" name="Line 473"/>
                <p:cNvSpPr>
                  <a:spLocks noChangeShapeType="1"/>
                </p:cNvSpPr>
                <p:nvPr/>
              </p:nvSpPr>
              <p:spPr bwMode="auto">
                <a:xfrm flipV="1">
                  <a:off x="3067"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7" name="Line 474"/>
                <p:cNvSpPr>
                  <a:spLocks noChangeShapeType="1"/>
                </p:cNvSpPr>
                <p:nvPr/>
              </p:nvSpPr>
              <p:spPr bwMode="auto">
                <a:xfrm flipV="1">
                  <a:off x="3067"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8" name="Line 475"/>
                <p:cNvSpPr>
                  <a:spLocks noChangeShapeType="1"/>
                </p:cNvSpPr>
                <p:nvPr/>
              </p:nvSpPr>
              <p:spPr bwMode="auto">
                <a:xfrm flipV="1">
                  <a:off x="3067"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9" name="Line 476"/>
                <p:cNvSpPr>
                  <a:spLocks noChangeShapeType="1"/>
                </p:cNvSpPr>
                <p:nvPr/>
              </p:nvSpPr>
              <p:spPr bwMode="auto">
                <a:xfrm flipV="1">
                  <a:off x="3067"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0" name="Line 477"/>
                <p:cNvSpPr>
                  <a:spLocks noChangeShapeType="1"/>
                </p:cNvSpPr>
                <p:nvPr/>
              </p:nvSpPr>
              <p:spPr bwMode="auto">
                <a:xfrm flipV="1">
                  <a:off x="3067"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1" name="Line 478"/>
                <p:cNvSpPr>
                  <a:spLocks noChangeShapeType="1"/>
                </p:cNvSpPr>
                <p:nvPr/>
              </p:nvSpPr>
              <p:spPr bwMode="auto">
                <a:xfrm flipV="1">
                  <a:off x="3067"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2" name="Line 479"/>
                <p:cNvSpPr>
                  <a:spLocks noChangeShapeType="1"/>
                </p:cNvSpPr>
                <p:nvPr/>
              </p:nvSpPr>
              <p:spPr bwMode="auto">
                <a:xfrm flipV="1">
                  <a:off x="3067"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3" name="Line 480"/>
                <p:cNvSpPr>
                  <a:spLocks noChangeShapeType="1"/>
                </p:cNvSpPr>
                <p:nvPr/>
              </p:nvSpPr>
              <p:spPr bwMode="auto">
                <a:xfrm flipV="1">
                  <a:off x="3067"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4" name="Line 481"/>
                <p:cNvSpPr>
                  <a:spLocks noChangeShapeType="1"/>
                </p:cNvSpPr>
                <p:nvPr/>
              </p:nvSpPr>
              <p:spPr bwMode="auto">
                <a:xfrm flipV="1">
                  <a:off x="3067"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5" name="Line 482"/>
                <p:cNvSpPr>
                  <a:spLocks noChangeShapeType="1"/>
                </p:cNvSpPr>
                <p:nvPr/>
              </p:nvSpPr>
              <p:spPr bwMode="auto">
                <a:xfrm flipV="1">
                  <a:off x="3067"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6" name="Line 483"/>
                <p:cNvSpPr>
                  <a:spLocks noChangeShapeType="1"/>
                </p:cNvSpPr>
                <p:nvPr/>
              </p:nvSpPr>
              <p:spPr bwMode="auto">
                <a:xfrm flipV="1">
                  <a:off x="3067"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7" name="Line 484"/>
                <p:cNvSpPr>
                  <a:spLocks noChangeShapeType="1"/>
                </p:cNvSpPr>
                <p:nvPr/>
              </p:nvSpPr>
              <p:spPr bwMode="auto">
                <a:xfrm flipV="1">
                  <a:off x="3067"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8" name="Line 485"/>
                <p:cNvSpPr>
                  <a:spLocks noChangeShapeType="1"/>
                </p:cNvSpPr>
                <p:nvPr/>
              </p:nvSpPr>
              <p:spPr bwMode="auto">
                <a:xfrm flipV="1">
                  <a:off x="3067"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9" name="Line 486"/>
                <p:cNvSpPr>
                  <a:spLocks noChangeShapeType="1"/>
                </p:cNvSpPr>
                <p:nvPr/>
              </p:nvSpPr>
              <p:spPr bwMode="auto">
                <a:xfrm flipV="1">
                  <a:off x="3067"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0" name="Line 487"/>
                <p:cNvSpPr>
                  <a:spLocks noChangeShapeType="1"/>
                </p:cNvSpPr>
                <p:nvPr/>
              </p:nvSpPr>
              <p:spPr bwMode="auto">
                <a:xfrm flipV="1">
                  <a:off x="3067"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1" name="Line 488"/>
                <p:cNvSpPr>
                  <a:spLocks noChangeShapeType="1"/>
                </p:cNvSpPr>
                <p:nvPr/>
              </p:nvSpPr>
              <p:spPr bwMode="auto">
                <a:xfrm flipV="1">
                  <a:off x="3067"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2" name="Line 489"/>
                <p:cNvSpPr>
                  <a:spLocks noChangeShapeType="1"/>
                </p:cNvSpPr>
                <p:nvPr/>
              </p:nvSpPr>
              <p:spPr bwMode="auto">
                <a:xfrm flipV="1">
                  <a:off x="3067"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3" name="Line 490"/>
                <p:cNvSpPr>
                  <a:spLocks noChangeShapeType="1"/>
                </p:cNvSpPr>
                <p:nvPr/>
              </p:nvSpPr>
              <p:spPr bwMode="auto">
                <a:xfrm flipV="1">
                  <a:off x="3067"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4" name="Line 491"/>
                <p:cNvSpPr>
                  <a:spLocks noChangeShapeType="1"/>
                </p:cNvSpPr>
                <p:nvPr/>
              </p:nvSpPr>
              <p:spPr bwMode="auto">
                <a:xfrm flipV="1">
                  <a:off x="3067"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5" name="Line 492"/>
                <p:cNvSpPr>
                  <a:spLocks noChangeShapeType="1"/>
                </p:cNvSpPr>
                <p:nvPr/>
              </p:nvSpPr>
              <p:spPr bwMode="auto">
                <a:xfrm flipV="1">
                  <a:off x="3067"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6" name="Line 493"/>
                <p:cNvSpPr>
                  <a:spLocks noChangeShapeType="1"/>
                </p:cNvSpPr>
                <p:nvPr/>
              </p:nvSpPr>
              <p:spPr bwMode="auto">
                <a:xfrm flipV="1">
                  <a:off x="3067"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7" name="Line 494"/>
                <p:cNvSpPr>
                  <a:spLocks noChangeShapeType="1"/>
                </p:cNvSpPr>
                <p:nvPr/>
              </p:nvSpPr>
              <p:spPr bwMode="auto">
                <a:xfrm flipV="1">
                  <a:off x="3067"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8" name="Line 495"/>
                <p:cNvSpPr>
                  <a:spLocks noChangeShapeType="1"/>
                </p:cNvSpPr>
                <p:nvPr/>
              </p:nvSpPr>
              <p:spPr bwMode="auto">
                <a:xfrm flipV="1">
                  <a:off x="3067"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9" name="Line 496"/>
                <p:cNvSpPr>
                  <a:spLocks noChangeShapeType="1"/>
                </p:cNvSpPr>
                <p:nvPr/>
              </p:nvSpPr>
              <p:spPr bwMode="auto">
                <a:xfrm flipV="1">
                  <a:off x="3067"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0" name="Line 497"/>
                <p:cNvSpPr>
                  <a:spLocks noChangeShapeType="1"/>
                </p:cNvSpPr>
                <p:nvPr/>
              </p:nvSpPr>
              <p:spPr bwMode="auto">
                <a:xfrm flipV="1">
                  <a:off x="3067"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1" name="Line 498"/>
                <p:cNvSpPr>
                  <a:spLocks noChangeShapeType="1"/>
                </p:cNvSpPr>
                <p:nvPr/>
              </p:nvSpPr>
              <p:spPr bwMode="auto">
                <a:xfrm flipV="1">
                  <a:off x="3067"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2" name="Line 499"/>
                <p:cNvSpPr>
                  <a:spLocks noChangeShapeType="1"/>
                </p:cNvSpPr>
                <p:nvPr/>
              </p:nvSpPr>
              <p:spPr bwMode="auto">
                <a:xfrm flipV="1">
                  <a:off x="3067"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3" name="Line 500"/>
                <p:cNvSpPr>
                  <a:spLocks noChangeShapeType="1"/>
                </p:cNvSpPr>
                <p:nvPr/>
              </p:nvSpPr>
              <p:spPr bwMode="auto">
                <a:xfrm flipV="1">
                  <a:off x="3067"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4" name="Line 501"/>
                <p:cNvSpPr>
                  <a:spLocks noChangeShapeType="1"/>
                </p:cNvSpPr>
                <p:nvPr/>
              </p:nvSpPr>
              <p:spPr bwMode="auto">
                <a:xfrm flipV="1">
                  <a:off x="3067"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5" name="Line 502"/>
                <p:cNvSpPr>
                  <a:spLocks noChangeShapeType="1"/>
                </p:cNvSpPr>
                <p:nvPr/>
              </p:nvSpPr>
              <p:spPr bwMode="auto">
                <a:xfrm flipV="1">
                  <a:off x="3067"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6" name="Line 503"/>
                <p:cNvSpPr>
                  <a:spLocks noChangeShapeType="1"/>
                </p:cNvSpPr>
                <p:nvPr/>
              </p:nvSpPr>
              <p:spPr bwMode="auto">
                <a:xfrm flipV="1">
                  <a:off x="3067"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7" name="Line 504"/>
                <p:cNvSpPr>
                  <a:spLocks noChangeShapeType="1"/>
                </p:cNvSpPr>
                <p:nvPr/>
              </p:nvSpPr>
              <p:spPr bwMode="auto">
                <a:xfrm flipV="1">
                  <a:off x="3067"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8" name="Line 505"/>
                <p:cNvSpPr>
                  <a:spLocks noChangeShapeType="1"/>
                </p:cNvSpPr>
                <p:nvPr/>
              </p:nvSpPr>
              <p:spPr bwMode="auto">
                <a:xfrm flipV="1">
                  <a:off x="3067"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9" name="Line 506"/>
                <p:cNvSpPr>
                  <a:spLocks noChangeShapeType="1"/>
                </p:cNvSpPr>
                <p:nvPr/>
              </p:nvSpPr>
              <p:spPr bwMode="auto">
                <a:xfrm flipV="1">
                  <a:off x="3067"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0" name="Line 507"/>
                <p:cNvSpPr>
                  <a:spLocks noChangeShapeType="1"/>
                </p:cNvSpPr>
                <p:nvPr/>
              </p:nvSpPr>
              <p:spPr bwMode="auto">
                <a:xfrm flipV="1">
                  <a:off x="3067"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1" name="Line 508"/>
                <p:cNvSpPr>
                  <a:spLocks noChangeShapeType="1"/>
                </p:cNvSpPr>
                <p:nvPr/>
              </p:nvSpPr>
              <p:spPr bwMode="auto">
                <a:xfrm flipV="1">
                  <a:off x="3067"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2" name="Line 509"/>
                <p:cNvSpPr>
                  <a:spLocks noChangeShapeType="1"/>
                </p:cNvSpPr>
                <p:nvPr/>
              </p:nvSpPr>
              <p:spPr bwMode="auto">
                <a:xfrm flipV="1">
                  <a:off x="3067"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3" name="Line 510"/>
                <p:cNvSpPr>
                  <a:spLocks noChangeShapeType="1"/>
                </p:cNvSpPr>
                <p:nvPr/>
              </p:nvSpPr>
              <p:spPr bwMode="auto">
                <a:xfrm flipV="1">
                  <a:off x="3067"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4" name="Line 511"/>
                <p:cNvSpPr>
                  <a:spLocks noChangeShapeType="1"/>
                </p:cNvSpPr>
                <p:nvPr/>
              </p:nvSpPr>
              <p:spPr bwMode="auto">
                <a:xfrm flipV="1">
                  <a:off x="3067"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5" name="Line 512"/>
                <p:cNvSpPr>
                  <a:spLocks noChangeShapeType="1"/>
                </p:cNvSpPr>
                <p:nvPr/>
              </p:nvSpPr>
              <p:spPr bwMode="auto">
                <a:xfrm flipV="1">
                  <a:off x="3067"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6" name="Line 513"/>
                <p:cNvSpPr>
                  <a:spLocks noChangeShapeType="1"/>
                </p:cNvSpPr>
                <p:nvPr/>
              </p:nvSpPr>
              <p:spPr bwMode="auto">
                <a:xfrm flipV="1">
                  <a:off x="3067"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7" name="Line 514"/>
                <p:cNvSpPr>
                  <a:spLocks noChangeShapeType="1"/>
                </p:cNvSpPr>
                <p:nvPr/>
              </p:nvSpPr>
              <p:spPr bwMode="auto">
                <a:xfrm flipV="1">
                  <a:off x="3067"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8" name="Line 515"/>
                <p:cNvSpPr>
                  <a:spLocks noChangeShapeType="1"/>
                </p:cNvSpPr>
                <p:nvPr/>
              </p:nvSpPr>
              <p:spPr bwMode="auto">
                <a:xfrm flipV="1">
                  <a:off x="3067"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9" name="Line 516"/>
                <p:cNvSpPr>
                  <a:spLocks noChangeShapeType="1"/>
                </p:cNvSpPr>
                <p:nvPr/>
              </p:nvSpPr>
              <p:spPr bwMode="auto">
                <a:xfrm flipV="1">
                  <a:off x="3067"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0" name="Line 517"/>
                <p:cNvSpPr>
                  <a:spLocks noChangeShapeType="1"/>
                </p:cNvSpPr>
                <p:nvPr/>
              </p:nvSpPr>
              <p:spPr bwMode="auto">
                <a:xfrm flipV="1">
                  <a:off x="3067"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1" name="Line 518"/>
                <p:cNvSpPr>
                  <a:spLocks noChangeShapeType="1"/>
                </p:cNvSpPr>
                <p:nvPr/>
              </p:nvSpPr>
              <p:spPr bwMode="auto">
                <a:xfrm flipV="1">
                  <a:off x="3067"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2" name="Line 519"/>
                <p:cNvSpPr>
                  <a:spLocks noChangeShapeType="1"/>
                </p:cNvSpPr>
                <p:nvPr/>
              </p:nvSpPr>
              <p:spPr bwMode="auto">
                <a:xfrm flipV="1">
                  <a:off x="3067"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3" name="Line 520"/>
                <p:cNvSpPr>
                  <a:spLocks noChangeShapeType="1"/>
                </p:cNvSpPr>
                <p:nvPr/>
              </p:nvSpPr>
              <p:spPr bwMode="auto">
                <a:xfrm flipV="1">
                  <a:off x="3067"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4" name="Line 521"/>
                <p:cNvSpPr>
                  <a:spLocks noChangeShapeType="1"/>
                </p:cNvSpPr>
                <p:nvPr/>
              </p:nvSpPr>
              <p:spPr bwMode="auto">
                <a:xfrm flipV="1">
                  <a:off x="3067"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5" name="Line 522"/>
                <p:cNvSpPr>
                  <a:spLocks noChangeShapeType="1"/>
                </p:cNvSpPr>
                <p:nvPr/>
              </p:nvSpPr>
              <p:spPr bwMode="auto">
                <a:xfrm flipV="1">
                  <a:off x="3067"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6" name="Line 523"/>
                <p:cNvSpPr>
                  <a:spLocks noChangeShapeType="1"/>
                </p:cNvSpPr>
                <p:nvPr/>
              </p:nvSpPr>
              <p:spPr bwMode="auto">
                <a:xfrm flipV="1">
                  <a:off x="3067"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7" name="Line 524"/>
                <p:cNvSpPr>
                  <a:spLocks noChangeShapeType="1"/>
                </p:cNvSpPr>
                <p:nvPr/>
              </p:nvSpPr>
              <p:spPr bwMode="auto">
                <a:xfrm flipV="1">
                  <a:off x="3067"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8" name="Line 525"/>
                <p:cNvSpPr>
                  <a:spLocks noChangeShapeType="1"/>
                </p:cNvSpPr>
                <p:nvPr/>
              </p:nvSpPr>
              <p:spPr bwMode="auto">
                <a:xfrm flipV="1">
                  <a:off x="3067"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9" name="Line 526"/>
                <p:cNvSpPr>
                  <a:spLocks noChangeShapeType="1"/>
                </p:cNvSpPr>
                <p:nvPr/>
              </p:nvSpPr>
              <p:spPr bwMode="auto">
                <a:xfrm flipV="1">
                  <a:off x="3067"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0" name="Line 527"/>
                <p:cNvSpPr>
                  <a:spLocks noChangeShapeType="1"/>
                </p:cNvSpPr>
                <p:nvPr/>
              </p:nvSpPr>
              <p:spPr bwMode="auto">
                <a:xfrm flipV="1">
                  <a:off x="3067"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1" name="Line 528"/>
                <p:cNvSpPr>
                  <a:spLocks noChangeShapeType="1"/>
                </p:cNvSpPr>
                <p:nvPr/>
              </p:nvSpPr>
              <p:spPr bwMode="auto">
                <a:xfrm flipV="1">
                  <a:off x="3067"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2" name="Line 529"/>
                <p:cNvSpPr>
                  <a:spLocks noChangeShapeType="1"/>
                </p:cNvSpPr>
                <p:nvPr/>
              </p:nvSpPr>
              <p:spPr bwMode="auto">
                <a:xfrm flipV="1">
                  <a:off x="3067"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3" name="Line 530"/>
                <p:cNvSpPr>
                  <a:spLocks noChangeShapeType="1"/>
                </p:cNvSpPr>
                <p:nvPr/>
              </p:nvSpPr>
              <p:spPr bwMode="auto">
                <a:xfrm flipV="1">
                  <a:off x="3067"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4" name="Line 531"/>
                <p:cNvSpPr>
                  <a:spLocks noChangeShapeType="1"/>
                </p:cNvSpPr>
                <p:nvPr/>
              </p:nvSpPr>
              <p:spPr bwMode="auto">
                <a:xfrm flipV="1">
                  <a:off x="3067"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5" name="Line 532"/>
                <p:cNvSpPr>
                  <a:spLocks noChangeShapeType="1"/>
                </p:cNvSpPr>
                <p:nvPr/>
              </p:nvSpPr>
              <p:spPr bwMode="auto">
                <a:xfrm flipV="1">
                  <a:off x="3067"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6" name="Line 533"/>
                <p:cNvSpPr>
                  <a:spLocks noChangeShapeType="1"/>
                </p:cNvSpPr>
                <p:nvPr/>
              </p:nvSpPr>
              <p:spPr bwMode="auto">
                <a:xfrm flipV="1">
                  <a:off x="3067"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7" name="Line 534"/>
                <p:cNvSpPr>
                  <a:spLocks noChangeShapeType="1"/>
                </p:cNvSpPr>
                <p:nvPr/>
              </p:nvSpPr>
              <p:spPr bwMode="auto">
                <a:xfrm flipV="1">
                  <a:off x="3067"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8" name="Line 535"/>
                <p:cNvSpPr>
                  <a:spLocks noChangeShapeType="1"/>
                </p:cNvSpPr>
                <p:nvPr/>
              </p:nvSpPr>
              <p:spPr bwMode="auto">
                <a:xfrm flipV="1">
                  <a:off x="3067"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9" name="Line 536"/>
                <p:cNvSpPr>
                  <a:spLocks noChangeShapeType="1"/>
                </p:cNvSpPr>
                <p:nvPr/>
              </p:nvSpPr>
              <p:spPr bwMode="auto">
                <a:xfrm flipV="1">
                  <a:off x="3067"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0" name="Line 537"/>
                <p:cNvSpPr>
                  <a:spLocks noChangeShapeType="1"/>
                </p:cNvSpPr>
                <p:nvPr/>
              </p:nvSpPr>
              <p:spPr bwMode="auto">
                <a:xfrm flipV="1">
                  <a:off x="3067"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1" name="Line 538"/>
                <p:cNvSpPr>
                  <a:spLocks noChangeShapeType="1"/>
                </p:cNvSpPr>
                <p:nvPr/>
              </p:nvSpPr>
              <p:spPr bwMode="auto">
                <a:xfrm flipV="1">
                  <a:off x="3067"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2" name="Line 539"/>
                <p:cNvSpPr>
                  <a:spLocks noChangeShapeType="1"/>
                </p:cNvSpPr>
                <p:nvPr/>
              </p:nvSpPr>
              <p:spPr bwMode="auto">
                <a:xfrm flipV="1">
                  <a:off x="3067"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3" name="Line 540"/>
                <p:cNvSpPr>
                  <a:spLocks noChangeShapeType="1"/>
                </p:cNvSpPr>
                <p:nvPr/>
              </p:nvSpPr>
              <p:spPr bwMode="auto">
                <a:xfrm flipV="1">
                  <a:off x="3067"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4" name="Line 541"/>
                <p:cNvSpPr>
                  <a:spLocks noChangeShapeType="1"/>
                </p:cNvSpPr>
                <p:nvPr/>
              </p:nvSpPr>
              <p:spPr bwMode="auto">
                <a:xfrm flipV="1">
                  <a:off x="3067"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5" name="Line 542"/>
                <p:cNvSpPr>
                  <a:spLocks noChangeShapeType="1"/>
                </p:cNvSpPr>
                <p:nvPr/>
              </p:nvSpPr>
              <p:spPr bwMode="auto">
                <a:xfrm flipV="1">
                  <a:off x="3067"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6" name="Line 543"/>
                <p:cNvSpPr>
                  <a:spLocks noChangeShapeType="1"/>
                </p:cNvSpPr>
                <p:nvPr/>
              </p:nvSpPr>
              <p:spPr bwMode="auto">
                <a:xfrm flipV="1">
                  <a:off x="3067"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7" name="Line 544"/>
                <p:cNvSpPr>
                  <a:spLocks noChangeShapeType="1"/>
                </p:cNvSpPr>
                <p:nvPr/>
              </p:nvSpPr>
              <p:spPr bwMode="auto">
                <a:xfrm flipV="1">
                  <a:off x="3067"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8" name="Line 545"/>
                <p:cNvSpPr>
                  <a:spLocks noChangeShapeType="1"/>
                </p:cNvSpPr>
                <p:nvPr/>
              </p:nvSpPr>
              <p:spPr bwMode="auto">
                <a:xfrm flipV="1">
                  <a:off x="3067"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9" name="Line 546"/>
                <p:cNvSpPr>
                  <a:spLocks noChangeShapeType="1"/>
                </p:cNvSpPr>
                <p:nvPr/>
              </p:nvSpPr>
              <p:spPr bwMode="auto">
                <a:xfrm flipV="1">
                  <a:off x="3067"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0" name="Line 547"/>
                <p:cNvSpPr>
                  <a:spLocks noChangeShapeType="1"/>
                </p:cNvSpPr>
                <p:nvPr/>
              </p:nvSpPr>
              <p:spPr bwMode="auto">
                <a:xfrm flipV="1">
                  <a:off x="3067"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1" name="Line 548"/>
                <p:cNvSpPr>
                  <a:spLocks noChangeShapeType="1"/>
                </p:cNvSpPr>
                <p:nvPr/>
              </p:nvSpPr>
              <p:spPr bwMode="auto">
                <a:xfrm flipV="1">
                  <a:off x="3067"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2" name="Line 549"/>
                <p:cNvSpPr>
                  <a:spLocks noChangeShapeType="1"/>
                </p:cNvSpPr>
                <p:nvPr/>
              </p:nvSpPr>
              <p:spPr bwMode="auto">
                <a:xfrm flipV="1">
                  <a:off x="3067"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3" name="Line 550"/>
                <p:cNvSpPr>
                  <a:spLocks noChangeShapeType="1"/>
                </p:cNvSpPr>
                <p:nvPr/>
              </p:nvSpPr>
              <p:spPr bwMode="auto">
                <a:xfrm flipV="1">
                  <a:off x="3067"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4" name="Line 551"/>
                <p:cNvSpPr>
                  <a:spLocks noChangeShapeType="1"/>
                </p:cNvSpPr>
                <p:nvPr/>
              </p:nvSpPr>
              <p:spPr bwMode="auto">
                <a:xfrm flipV="1">
                  <a:off x="3067"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5" name="Line 552"/>
                <p:cNvSpPr>
                  <a:spLocks noChangeShapeType="1"/>
                </p:cNvSpPr>
                <p:nvPr/>
              </p:nvSpPr>
              <p:spPr bwMode="auto">
                <a:xfrm flipV="1">
                  <a:off x="3067"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6" name="Line 553"/>
                <p:cNvSpPr>
                  <a:spLocks noChangeShapeType="1"/>
                </p:cNvSpPr>
                <p:nvPr/>
              </p:nvSpPr>
              <p:spPr bwMode="auto">
                <a:xfrm flipV="1">
                  <a:off x="3067"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7" name="Line 554"/>
                <p:cNvSpPr>
                  <a:spLocks noChangeShapeType="1"/>
                </p:cNvSpPr>
                <p:nvPr/>
              </p:nvSpPr>
              <p:spPr bwMode="auto">
                <a:xfrm flipV="1">
                  <a:off x="3067"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8" name="Line 555"/>
                <p:cNvSpPr>
                  <a:spLocks noChangeShapeType="1"/>
                </p:cNvSpPr>
                <p:nvPr/>
              </p:nvSpPr>
              <p:spPr bwMode="auto">
                <a:xfrm flipV="1">
                  <a:off x="3067"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9" name="Line 556"/>
                <p:cNvSpPr>
                  <a:spLocks noChangeShapeType="1"/>
                </p:cNvSpPr>
                <p:nvPr/>
              </p:nvSpPr>
              <p:spPr bwMode="auto">
                <a:xfrm flipV="1">
                  <a:off x="3067"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0" name="Line 557"/>
                <p:cNvSpPr>
                  <a:spLocks noChangeShapeType="1"/>
                </p:cNvSpPr>
                <p:nvPr/>
              </p:nvSpPr>
              <p:spPr bwMode="auto">
                <a:xfrm flipV="1">
                  <a:off x="3067"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1" name="Line 558"/>
                <p:cNvSpPr>
                  <a:spLocks noChangeShapeType="1"/>
                </p:cNvSpPr>
                <p:nvPr/>
              </p:nvSpPr>
              <p:spPr bwMode="auto">
                <a:xfrm flipV="1">
                  <a:off x="3067"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2" name="Line 559"/>
                <p:cNvSpPr>
                  <a:spLocks noChangeShapeType="1"/>
                </p:cNvSpPr>
                <p:nvPr/>
              </p:nvSpPr>
              <p:spPr bwMode="auto">
                <a:xfrm flipV="1">
                  <a:off x="3067"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3" name="Line 560"/>
                <p:cNvSpPr>
                  <a:spLocks noChangeShapeType="1"/>
                </p:cNvSpPr>
                <p:nvPr/>
              </p:nvSpPr>
              <p:spPr bwMode="auto">
                <a:xfrm flipV="1">
                  <a:off x="3067"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4" name="Line 561"/>
                <p:cNvSpPr>
                  <a:spLocks noChangeShapeType="1"/>
                </p:cNvSpPr>
                <p:nvPr/>
              </p:nvSpPr>
              <p:spPr bwMode="auto">
                <a:xfrm flipV="1">
                  <a:off x="3067"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5" name="Line 562"/>
                <p:cNvSpPr>
                  <a:spLocks noChangeShapeType="1"/>
                </p:cNvSpPr>
                <p:nvPr/>
              </p:nvSpPr>
              <p:spPr bwMode="auto">
                <a:xfrm flipV="1">
                  <a:off x="3067"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6" name="Line 563"/>
                <p:cNvSpPr>
                  <a:spLocks noChangeShapeType="1"/>
                </p:cNvSpPr>
                <p:nvPr/>
              </p:nvSpPr>
              <p:spPr bwMode="auto">
                <a:xfrm flipV="1">
                  <a:off x="3067"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7" name="Line 564"/>
                <p:cNvSpPr>
                  <a:spLocks noChangeShapeType="1"/>
                </p:cNvSpPr>
                <p:nvPr/>
              </p:nvSpPr>
              <p:spPr bwMode="auto">
                <a:xfrm flipV="1">
                  <a:off x="3067"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8" name="Line 565"/>
                <p:cNvSpPr>
                  <a:spLocks noChangeShapeType="1"/>
                </p:cNvSpPr>
                <p:nvPr/>
              </p:nvSpPr>
              <p:spPr bwMode="auto">
                <a:xfrm flipV="1">
                  <a:off x="3067"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9" name="Line 566"/>
                <p:cNvSpPr>
                  <a:spLocks noChangeShapeType="1"/>
                </p:cNvSpPr>
                <p:nvPr/>
              </p:nvSpPr>
              <p:spPr bwMode="auto">
                <a:xfrm flipV="1">
                  <a:off x="3067"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0" name="Line 567"/>
                <p:cNvSpPr>
                  <a:spLocks noChangeShapeType="1"/>
                </p:cNvSpPr>
                <p:nvPr/>
              </p:nvSpPr>
              <p:spPr bwMode="auto">
                <a:xfrm flipV="1">
                  <a:off x="3067"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1" name="Line 568"/>
                <p:cNvSpPr>
                  <a:spLocks noChangeShapeType="1"/>
                </p:cNvSpPr>
                <p:nvPr/>
              </p:nvSpPr>
              <p:spPr bwMode="auto">
                <a:xfrm flipV="1">
                  <a:off x="3067"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2" name="Line 569"/>
                <p:cNvSpPr>
                  <a:spLocks noChangeShapeType="1"/>
                </p:cNvSpPr>
                <p:nvPr/>
              </p:nvSpPr>
              <p:spPr bwMode="auto">
                <a:xfrm flipV="1">
                  <a:off x="3067"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3" name="Line 570"/>
                <p:cNvSpPr>
                  <a:spLocks noChangeShapeType="1"/>
                </p:cNvSpPr>
                <p:nvPr/>
              </p:nvSpPr>
              <p:spPr bwMode="auto">
                <a:xfrm flipV="1">
                  <a:off x="3067"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4" name="Line 571"/>
                <p:cNvSpPr>
                  <a:spLocks noChangeShapeType="1"/>
                </p:cNvSpPr>
                <p:nvPr/>
              </p:nvSpPr>
              <p:spPr bwMode="auto">
                <a:xfrm flipV="1">
                  <a:off x="3067"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5" name="Line 572"/>
                <p:cNvSpPr>
                  <a:spLocks noChangeShapeType="1"/>
                </p:cNvSpPr>
                <p:nvPr/>
              </p:nvSpPr>
              <p:spPr bwMode="auto">
                <a:xfrm flipV="1">
                  <a:off x="3067"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6" name="Line 573"/>
                <p:cNvSpPr>
                  <a:spLocks noChangeShapeType="1"/>
                </p:cNvSpPr>
                <p:nvPr/>
              </p:nvSpPr>
              <p:spPr bwMode="auto">
                <a:xfrm flipV="1">
                  <a:off x="3067"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7" name="Line 574"/>
                <p:cNvSpPr>
                  <a:spLocks noChangeShapeType="1"/>
                </p:cNvSpPr>
                <p:nvPr/>
              </p:nvSpPr>
              <p:spPr bwMode="auto">
                <a:xfrm flipV="1">
                  <a:off x="3067"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8" name="Line 575"/>
                <p:cNvSpPr>
                  <a:spLocks noChangeShapeType="1"/>
                </p:cNvSpPr>
                <p:nvPr/>
              </p:nvSpPr>
              <p:spPr bwMode="auto">
                <a:xfrm flipV="1">
                  <a:off x="3067"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9" name="Line 576"/>
                <p:cNvSpPr>
                  <a:spLocks noChangeShapeType="1"/>
                </p:cNvSpPr>
                <p:nvPr/>
              </p:nvSpPr>
              <p:spPr bwMode="auto">
                <a:xfrm flipV="1">
                  <a:off x="3067"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0" name="Line 577"/>
                <p:cNvSpPr>
                  <a:spLocks noChangeShapeType="1"/>
                </p:cNvSpPr>
                <p:nvPr/>
              </p:nvSpPr>
              <p:spPr bwMode="auto">
                <a:xfrm flipV="1">
                  <a:off x="3067"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1" name="Line 578"/>
                <p:cNvSpPr>
                  <a:spLocks noChangeShapeType="1"/>
                </p:cNvSpPr>
                <p:nvPr/>
              </p:nvSpPr>
              <p:spPr bwMode="auto">
                <a:xfrm flipV="1">
                  <a:off x="3067"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2" name="Line 579"/>
                <p:cNvSpPr>
                  <a:spLocks noChangeShapeType="1"/>
                </p:cNvSpPr>
                <p:nvPr/>
              </p:nvSpPr>
              <p:spPr bwMode="auto">
                <a:xfrm flipV="1">
                  <a:off x="3067"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3" name="Line 580"/>
                <p:cNvSpPr>
                  <a:spLocks noChangeShapeType="1"/>
                </p:cNvSpPr>
                <p:nvPr/>
              </p:nvSpPr>
              <p:spPr bwMode="auto">
                <a:xfrm flipV="1">
                  <a:off x="3067"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4" name="Line 581"/>
                <p:cNvSpPr>
                  <a:spLocks noChangeShapeType="1"/>
                </p:cNvSpPr>
                <p:nvPr/>
              </p:nvSpPr>
              <p:spPr bwMode="auto">
                <a:xfrm flipV="1">
                  <a:off x="3067"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5" name="Line 582"/>
                <p:cNvSpPr>
                  <a:spLocks noChangeShapeType="1"/>
                </p:cNvSpPr>
                <p:nvPr/>
              </p:nvSpPr>
              <p:spPr bwMode="auto">
                <a:xfrm flipV="1">
                  <a:off x="3067"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6" name="Line 583"/>
                <p:cNvSpPr>
                  <a:spLocks noChangeShapeType="1"/>
                </p:cNvSpPr>
                <p:nvPr/>
              </p:nvSpPr>
              <p:spPr bwMode="auto">
                <a:xfrm flipV="1">
                  <a:off x="3067"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7" name="Line 584"/>
                <p:cNvSpPr>
                  <a:spLocks noChangeShapeType="1"/>
                </p:cNvSpPr>
                <p:nvPr/>
              </p:nvSpPr>
              <p:spPr bwMode="auto">
                <a:xfrm flipV="1">
                  <a:off x="3067"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8" name="Line 585"/>
                <p:cNvSpPr>
                  <a:spLocks noChangeShapeType="1"/>
                </p:cNvSpPr>
                <p:nvPr/>
              </p:nvSpPr>
              <p:spPr bwMode="auto">
                <a:xfrm flipV="1">
                  <a:off x="3067"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9" name="Line 586"/>
                <p:cNvSpPr>
                  <a:spLocks noChangeShapeType="1"/>
                </p:cNvSpPr>
                <p:nvPr/>
              </p:nvSpPr>
              <p:spPr bwMode="auto">
                <a:xfrm flipV="1">
                  <a:off x="3067"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0" name="Line 587"/>
                <p:cNvSpPr>
                  <a:spLocks noChangeShapeType="1"/>
                </p:cNvSpPr>
                <p:nvPr/>
              </p:nvSpPr>
              <p:spPr bwMode="auto">
                <a:xfrm flipV="1">
                  <a:off x="3067"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1" name="Line 588"/>
                <p:cNvSpPr>
                  <a:spLocks noChangeShapeType="1"/>
                </p:cNvSpPr>
                <p:nvPr/>
              </p:nvSpPr>
              <p:spPr bwMode="auto">
                <a:xfrm flipV="1">
                  <a:off x="3067"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2" name="Line 589"/>
                <p:cNvSpPr>
                  <a:spLocks noChangeShapeType="1"/>
                </p:cNvSpPr>
                <p:nvPr/>
              </p:nvSpPr>
              <p:spPr bwMode="auto">
                <a:xfrm flipV="1">
                  <a:off x="3067"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3" name="Line 590"/>
                <p:cNvSpPr>
                  <a:spLocks noChangeShapeType="1"/>
                </p:cNvSpPr>
                <p:nvPr/>
              </p:nvSpPr>
              <p:spPr bwMode="auto">
                <a:xfrm flipV="1">
                  <a:off x="3067"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4" name="Line 591"/>
                <p:cNvSpPr>
                  <a:spLocks noChangeShapeType="1"/>
                </p:cNvSpPr>
                <p:nvPr/>
              </p:nvSpPr>
              <p:spPr bwMode="auto">
                <a:xfrm flipV="1">
                  <a:off x="3067"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5" name="Line 592"/>
                <p:cNvSpPr>
                  <a:spLocks noChangeShapeType="1"/>
                </p:cNvSpPr>
                <p:nvPr/>
              </p:nvSpPr>
              <p:spPr bwMode="auto">
                <a:xfrm flipV="1">
                  <a:off x="3067"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6" name="Line 593"/>
                <p:cNvSpPr>
                  <a:spLocks noChangeShapeType="1"/>
                </p:cNvSpPr>
                <p:nvPr/>
              </p:nvSpPr>
              <p:spPr bwMode="auto">
                <a:xfrm flipV="1">
                  <a:off x="3067"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7" name="Line 594"/>
                <p:cNvSpPr>
                  <a:spLocks noChangeShapeType="1"/>
                </p:cNvSpPr>
                <p:nvPr/>
              </p:nvSpPr>
              <p:spPr bwMode="auto">
                <a:xfrm flipV="1">
                  <a:off x="3067"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8" name="Line 595"/>
                <p:cNvSpPr>
                  <a:spLocks noChangeShapeType="1"/>
                </p:cNvSpPr>
                <p:nvPr/>
              </p:nvSpPr>
              <p:spPr bwMode="auto">
                <a:xfrm flipV="1">
                  <a:off x="3067"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9" name="Line 596"/>
                <p:cNvSpPr>
                  <a:spLocks noChangeShapeType="1"/>
                </p:cNvSpPr>
                <p:nvPr/>
              </p:nvSpPr>
              <p:spPr bwMode="auto">
                <a:xfrm flipV="1">
                  <a:off x="3067"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0" name="Line 597"/>
                <p:cNvSpPr>
                  <a:spLocks noChangeShapeType="1"/>
                </p:cNvSpPr>
                <p:nvPr/>
              </p:nvSpPr>
              <p:spPr bwMode="auto">
                <a:xfrm flipV="1">
                  <a:off x="3067"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1" name="Line 598"/>
                <p:cNvSpPr>
                  <a:spLocks noChangeShapeType="1"/>
                </p:cNvSpPr>
                <p:nvPr/>
              </p:nvSpPr>
              <p:spPr bwMode="auto">
                <a:xfrm flipV="1">
                  <a:off x="3067"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2" name="Line 599"/>
                <p:cNvSpPr>
                  <a:spLocks noChangeShapeType="1"/>
                </p:cNvSpPr>
                <p:nvPr/>
              </p:nvSpPr>
              <p:spPr bwMode="auto">
                <a:xfrm flipV="1">
                  <a:off x="3067"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3" name="Line 600"/>
                <p:cNvSpPr>
                  <a:spLocks noChangeShapeType="1"/>
                </p:cNvSpPr>
                <p:nvPr/>
              </p:nvSpPr>
              <p:spPr bwMode="auto">
                <a:xfrm flipV="1">
                  <a:off x="3067"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4" name="Line 601"/>
                <p:cNvSpPr>
                  <a:spLocks noChangeShapeType="1"/>
                </p:cNvSpPr>
                <p:nvPr/>
              </p:nvSpPr>
              <p:spPr bwMode="auto">
                <a:xfrm flipV="1">
                  <a:off x="3067"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5" name="Line 602"/>
                <p:cNvSpPr>
                  <a:spLocks noChangeShapeType="1"/>
                </p:cNvSpPr>
                <p:nvPr/>
              </p:nvSpPr>
              <p:spPr bwMode="auto">
                <a:xfrm flipV="1">
                  <a:off x="3067"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6" name="Line 603"/>
                <p:cNvSpPr>
                  <a:spLocks noChangeShapeType="1"/>
                </p:cNvSpPr>
                <p:nvPr/>
              </p:nvSpPr>
              <p:spPr bwMode="auto">
                <a:xfrm flipV="1">
                  <a:off x="3067"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7" name="Line 604"/>
                <p:cNvSpPr>
                  <a:spLocks noChangeShapeType="1"/>
                </p:cNvSpPr>
                <p:nvPr/>
              </p:nvSpPr>
              <p:spPr bwMode="auto">
                <a:xfrm flipV="1">
                  <a:off x="3067"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8" name="Line 605"/>
                <p:cNvSpPr>
                  <a:spLocks noChangeShapeType="1"/>
                </p:cNvSpPr>
                <p:nvPr/>
              </p:nvSpPr>
              <p:spPr bwMode="auto">
                <a:xfrm flipV="1">
                  <a:off x="3067"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9" name="Line 606"/>
                <p:cNvSpPr>
                  <a:spLocks noChangeShapeType="1"/>
                </p:cNvSpPr>
                <p:nvPr/>
              </p:nvSpPr>
              <p:spPr bwMode="auto">
                <a:xfrm flipV="1">
                  <a:off x="3067"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7" name="Group 808"/>
              <p:cNvGrpSpPr>
                <a:grpSpLocks/>
              </p:cNvGrpSpPr>
              <p:nvPr/>
            </p:nvGrpSpPr>
            <p:grpSpPr bwMode="auto">
              <a:xfrm>
                <a:off x="4868863" y="552450"/>
                <a:ext cx="150813" cy="4256088"/>
                <a:chOff x="3067" y="348"/>
                <a:chExt cx="95" cy="2681"/>
              </a:xfrm>
            </p:grpSpPr>
            <p:sp>
              <p:nvSpPr>
                <p:cNvPr id="15500" name="Line 608"/>
                <p:cNvSpPr>
                  <a:spLocks noChangeShapeType="1"/>
                </p:cNvSpPr>
                <p:nvPr/>
              </p:nvSpPr>
              <p:spPr bwMode="auto">
                <a:xfrm flipV="1">
                  <a:off x="3067"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1" name="Line 609"/>
                <p:cNvSpPr>
                  <a:spLocks noChangeShapeType="1"/>
                </p:cNvSpPr>
                <p:nvPr/>
              </p:nvSpPr>
              <p:spPr bwMode="auto">
                <a:xfrm flipV="1">
                  <a:off x="3067"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2" name="Line 610"/>
                <p:cNvSpPr>
                  <a:spLocks noChangeShapeType="1"/>
                </p:cNvSpPr>
                <p:nvPr/>
              </p:nvSpPr>
              <p:spPr bwMode="auto">
                <a:xfrm flipV="1">
                  <a:off x="3067"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3" name="Line 611"/>
                <p:cNvSpPr>
                  <a:spLocks noChangeShapeType="1"/>
                </p:cNvSpPr>
                <p:nvPr/>
              </p:nvSpPr>
              <p:spPr bwMode="auto">
                <a:xfrm flipV="1">
                  <a:off x="3067"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4" name="Line 612"/>
                <p:cNvSpPr>
                  <a:spLocks noChangeShapeType="1"/>
                </p:cNvSpPr>
                <p:nvPr/>
              </p:nvSpPr>
              <p:spPr bwMode="auto">
                <a:xfrm flipV="1">
                  <a:off x="3067"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5" name="Line 613"/>
                <p:cNvSpPr>
                  <a:spLocks noChangeShapeType="1"/>
                </p:cNvSpPr>
                <p:nvPr/>
              </p:nvSpPr>
              <p:spPr bwMode="auto">
                <a:xfrm flipV="1">
                  <a:off x="3067"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6" name="Line 614"/>
                <p:cNvSpPr>
                  <a:spLocks noChangeShapeType="1"/>
                </p:cNvSpPr>
                <p:nvPr/>
              </p:nvSpPr>
              <p:spPr bwMode="auto">
                <a:xfrm flipV="1">
                  <a:off x="3067"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7" name="Line 615"/>
                <p:cNvSpPr>
                  <a:spLocks noChangeShapeType="1"/>
                </p:cNvSpPr>
                <p:nvPr/>
              </p:nvSpPr>
              <p:spPr bwMode="auto">
                <a:xfrm flipV="1">
                  <a:off x="3067"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8" name="Line 616"/>
                <p:cNvSpPr>
                  <a:spLocks noChangeShapeType="1"/>
                </p:cNvSpPr>
                <p:nvPr/>
              </p:nvSpPr>
              <p:spPr bwMode="auto">
                <a:xfrm flipV="1">
                  <a:off x="3067"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9" name="Line 617"/>
                <p:cNvSpPr>
                  <a:spLocks noChangeShapeType="1"/>
                </p:cNvSpPr>
                <p:nvPr/>
              </p:nvSpPr>
              <p:spPr bwMode="auto">
                <a:xfrm flipV="1">
                  <a:off x="3067"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0" name="Line 618"/>
                <p:cNvSpPr>
                  <a:spLocks noChangeShapeType="1"/>
                </p:cNvSpPr>
                <p:nvPr/>
              </p:nvSpPr>
              <p:spPr bwMode="auto">
                <a:xfrm flipV="1">
                  <a:off x="3067"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1" name="Line 619"/>
                <p:cNvSpPr>
                  <a:spLocks noChangeShapeType="1"/>
                </p:cNvSpPr>
                <p:nvPr/>
              </p:nvSpPr>
              <p:spPr bwMode="auto">
                <a:xfrm flipV="1">
                  <a:off x="3067"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2" name="Line 620"/>
                <p:cNvSpPr>
                  <a:spLocks noChangeShapeType="1"/>
                </p:cNvSpPr>
                <p:nvPr/>
              </p:nvSpPr>
              <p:spPr bwMode="auto">
                <a:xfrm flipV="1">
                  <a:off x="3067"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3" name="Line 621"/>
                <p:cNvSpPr>
                  <a:spLocks noChangeShapeType="1"/>
                </p:cNvSpPr>
                <p:nvPr/>
              </p:nvSpPr>
              <p:spPr bwMode="auto">
                <a:xfrm flipV="1">
                  <a:off x="3067"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4" name="Line 622"/>
                <p:cNvSpPr>
                  <a:spLocks noChangeShapeType="1"/>
                </p:cNvSpPr>
                <p:nvPr/>
              </p:nvSpPr>
              <p:spPr bwMode="auto">
                <a:xfrm flipV="1">
                  <a:off x="3067"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5" name="Line 623"/>
                <p:cNvSpPr>
                  <a:spLocks noChangeShapeType="1"/>
                </p:cNvSpPr>
                <p:nvPr/>
              </p:nvSpPr>
              <p:spPr bwMode="auto">
                <a:xfrm flipV="1">
                  <a:off x="3067"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6" name="Line 624"/>
                <p:cNvSpPr>
                  <a:spLocks noChangeShapeType="1"/>
                </p:cNvSpPr>
                <p:nvPr/>
              </p:nvSpPr>
              <p:spPr bwMode="auto">
                <a:xfrm flipV="1">
                  <a:off x="3067"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7" name="Line 625"/>
                <p:cNvSpPr>
                  <a:spLocks noChangeShapeType="1"/>
                </p:cNvSpPr>
                <p:nvPr/>
              </p:nvSpPr>
              <p:spPr bwMode="auto">
                <a:xfrm flipV="1">
                  <a:off x="3067"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8" name="Line 626"/>
                <p:cNvSpPr>
                  <a:spLocks noChangeShapeType="1"/>
                </p:cNvSpPr>
                <p:nvPr/>
              </p:nvSpPr>
              <p:spPr bwMode="auto">
                <a:xfrm flipV="1">
                  <a:off x="3067"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9" name="Line 627"/>
                <p:cNvSpPr>
                  <a:spLocks noChangeShapeType="1"/>
                </p:cNvSpPr>
                <p:nvPr/>
              </p:nvSpPr>
              <p:spPr bwMode="auto">
                <a:xfrm flipV="1">
                  <a:off x="3067"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0" name="Line 628"/>
                <p:cNvSpPr>
                  <a:spLocks noChangeShapeType="1"/>
                </p:cNvSpPr>
                <p:nvPr/>
              </p:nvSpPr>
              <p:spPr bwMode="auto">
                <a:xfrm flipV="1">
                  <a:off x="3067"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1" name="Line 629"/>
                <p:cNvSpPr>
                  <a:spLocks noChangeShapeType="1"/>
                </p:cNvSpPr>
                <p:nvPr/>
              </p:nvSpPr>
              <p:spPr bwMode="auto">
                <a:xfrm flipV="1">
                  <a:off x="3067"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2" name="Line 630"/>
                <p:cNvSpPr>
                  <a:spLocks noChangeShapeType="1"/>
                </p:cNvSpPr>
                <p:nvPr/>
              </p:nvSpPr>
              <p:spPr bwMode="auto">
                <a:xfrm flipV="1">
                  <a:off x="3067"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3" name="Line 631"/>
                <p:cNvSpPr>
                  <a:spLocks noChangeShapeType="1"/>
                </p:cNvSpPr>
                <p:nvPr/>
              </p:nvSpPr>
              <p:spPr bwMode="auto">
                <a:xfrm flipV="1">
                  <a:off x="3067"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4" name="Line 632"/>
                <p:cNvSpPr>
                  <a:spLocks noChangeShapeType="1"/>
                </p:cNvSpPr>
                <p:nvPr/>
              </p:nvSpPr>
              <p:spPr bwMode="auto">
                <a:xfrm flipV="1">
                  <a:off x="3067"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5" name="Line 633"/>
                <p:cNvSpPr>
                  <a:spLocks noChangeShapeType="1"/>
                </p:cNvSpPr>
                <p:nvPr/>
              </p:nvSpPr>
              <p:spPr bwMode="auto">
                <a:xfrm flipV="1">
                  <a:off x="3067"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6" name="Line 634"/>
                <p:cNvSpPr>
                  <a:spLocks noChangeShapeType="1"/>
                </p:cNvSpPr>
                <p:nvPr/>
              </p:nvSpPr>
              <p:spPr bwMode="auto">
                <a:xfrm flipV="1">
                  <a:off x="3067"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7" name="Line 635"/>
                <p:cNvSpPr>
                  <a:spLocks noChangeShapeType="1"/>
                </p:cNvSpPr>
                <p:nvPr/>
              </p:nvSpPr>
              <p:spPr bwMode="auto">
                <a:xfrm flipV="1">
                  <a:off x="3067"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8" name="Line 636"/>
                <p:cNvSpPr>
                  <a:spLocks noChangeShapeType="1"/>
                </p:cNvSpPr>
                <p:nvPr/>
              </p:nvSpPr>
              <p:spPr bwMode="auto">
                <a:xfrm flipV="1">
                  <a:off x="3067"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9" name="Line 637"/>
                <p:cNvSpPr>
                  <a:spLocks noChangeShapeType="1"/>
                </p:cNvSpPr>
                <p:nvPr/>
              </p:nvSpPr>
              <p:spPr bwMode="auto">
                <a:xfrm flipV="1">
                  <a:off x="3067"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0" name="Line 638"/>
                <p:cNvSpPr>
                  <a:spLocks noChangeShapeType="1"/>
                </p:cNvSpPr>
                <p:nvPr/>
              </p:nvSpPr>
              <p:spPr bwMode="auto">
                <a:xfrm flipV="1">
                  <a:off x="3067"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1" name="Line 639"/>
                <p:cNvSpPr>
                  <a:spLocks noChangeShapeType="1"/>
                </p:cNvSpPr>
                <p:nvPr/>
              </p:nvSpPr>
              <p:spPr bwMode="auto">
                <a:xfrm flipV="1">
                  <a:off x="3067"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2" name="Line 640"/>
                <p:cNvSpPr>
                  <a:spLocks noChangeShapeType="1"/>
                </p:cNvSpPr>
                <p:nvPr/>
              </p:nvSpPr>
              <p:spPr bwMode="auto">
                <a:xfrm flipV="1">
                  <a:off x="3067"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3" name="Line 641"/>
                <p:cNvSpPr>
                  <a:spLocks noChangeShapeType="1"/>
                </p:cNvSpPr>
                <p:nvPr/>
              </p:nvSpPr>
              <p:spPr bwMode="auto">
                <a:xfrm flipV="1">
                  <a:off x="3067"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4" name="Line 642"/>
                <p:cNvSpPr>
                  <a:spLocks noChangeShapeType="1"/>
                </p:cNvSpPr>
                <p:nvPr/>
              </p:nvSpPr>
              <p:spPr bwMode="auto">
                <a:xfrm flipV="1">
                  <a:off x="3067"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5" name="Line 643"/>
                <p:cNvSpPr>
                  <a:spLocks noChangeShapeType="1"/>
                </p:cNvSpPr>
                <p:nvPr/>
              </p:nvSpPr>
              <p:spPr bwMode="auto">
                <a:xfrm flipV="1">
                  <a:off x="3067"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6" name="Line 644"/>
                <p:cNvSpPr>
                  <a:spLocks noChangeShapeType="1"/>
                </p:cNvSpPr>
                <p:nvPr/>
              </p:nvSpPr>
              <p:spPr bwMode="auto">
                <a:xfrm flipV="1">
                  <a:off x="3067"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7" name="Line 645"/>
                <p:cNvSpPr>
                  <a:spLocks noChangeShapeType="1"/>
                </p:cNvSpPr>
                <p:nvPr/>
              </p:nvSpPr>
              <p:spPr bwMode="auto">
                <a:xfrm flipV="1">
                  <a:off x="3067"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8" name="Line 646"/>
                <p:cNvSpPr>
                  <a:spLocks noChangeShapeType="1"/>
                </p:cNvSpPr>
                <p:nvPr/>
              </p:nvSpPr>
              <p:spPr bwMode="auto">
                <a:xfrm flipV="1">
                  <a:off x="3067"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9" name="Line 647"/>
                <p:cNvSpPr>
                  <a:spLocks noChangeShapeType="1"/>
                </p:cNvSpPr>
                <p:nvPr/>
              </p:nvSpPr>
              <p:spPr bwMode="auto">
                <a:xfrm flipV="1">
                  <a:off x="3067"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0" name="Line 648"/>
                <p:cNvSpPr>
                  <a:spLocks noChangeShapeType="1"/>
                </p:cNvSpPr>
                <p:nvPr/>
              </p:nvSpPr>
              <p:spPr bwMode="auto">
                <a:xfrm flipV="1">
                  <a:off x="3067"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1" name="Line 649"/>
                <p:cNvSpPr>
                  <a:spLocks noChangeShapeType="1"/>
                </p:cNvSpPr>
                <p:nvPr/>
              </p:nvSpPr>
              <p:spPr bwMode="auto">
                <a:xfrm flipV="1">
                  <a:off x="3067"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2" name="Line 650"/>
                <p:cNvSpPr>
                  <a:spLocks noChangeShapeType="1"/>
                </p:cNvSpPr>
                <p:nvPr/>
              </p:nvSpPr>
              <p:spPr bwMode="auto">
                <a:xfrm flipV="1">
                  <a:off x="3067"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3" name="Line 651"/>
                <p:cNvSpPr>
                  <a:spLocks noChangeShapeType="1"/>
                </p:cNvSpPr>
                <p:nvPr/>
              </p:nvSpPr>
              <p:spPr bwMode="auto">
                <a:xfrm flipV="1">
                  <a:off x="3067"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4" name="Line 652"/>
                <p:cNvSpPr>
                  <a:spLocks noChangeShapeType="1"/>
                </p:cNvSpPr>
                <p:nvPr/>
              </p:nvSpPr>
              <p:spPr bwMode="auto">
                <a:xfrm flipV="1">
                  <a:off x="3067"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5" name="Line 653"/>
                <p:cNvSpPr>
                  <a:spLocks noChangeShapeType="1"/>
                </p:cNvSpPr>
                <p:nvPr/>
              </p:nvSpPr>
              <p:spPr bwMode="auto">
                <a:xfrm flipV="1">
                  <a:off x="3067"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6" name="Line 654"/>
                <p:cNvSpPr>
                  <a:spLocks noChangeShapeType="1"/>
                </p:cNvSpPr>
                <p:nvPr/>
              </p:nvSpPr>
              <p:spPr bwMode="auto">
                <a:xfrm flipV="1">
                  <a:off x="3067"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7" name="Line 655"/>
                <p:cNvSpPr>
                  <a:spLocks noChangeShapeType="1"/>
                </p:cNvSpPr>
                <p:nvPr/>
              </p:nvSpPr>
              <p:spPr bwMode="auto">
                <a:xfrm flipV="1">
                  <a:off x="3067"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8" name="Line 656"/>
                <p:cNvSpPr>
                  <a:spLocks noChangeShapeType="1"/>
                </p:cNvSpPr>
                <p:nvPr/>
              </p:nvSpPr>
              <p:spPr bwMode="auto">
                <a:xfrm flipV="1">
                  <a:off x="3067"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9" name="Line 657"/>
                <p:cNvSpPr>
                  <a:spLocks noChangeShapeType="1"/>
                </p:cNvSpPr>
                <p:nvPr/>
              </p:nvSpPr>
              <p:spPr bwMode="auto">
                <a:xfrm flipV="1">
                  <a:off x="3067"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0" name="Line 658"/>
                <p:cNvSpPr>
                  <a:spLocks noChangeShapeType="1"/>
                </p:cNvSpPr>
                <p:nvPr/>
              </p:nvSpPr>
              <p:spPr bwMode="auto">
                <a:xfrm flipV="1">
                  <a:off x="3067"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1" name="Line 659"/>
                <p:cNvSpPr>
                  <a:spLocks noChangeShapeType="1"/>
                </p:cNvSpPr>
                <p:nvPr/>
              </p:nvSpPr>
              <p:spPr bwMode="auto">
                <a:xfrm flipV="1">
                  <a:off x="3067"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2" name="Line 660"/>
                <p:cNvSpPr>
                  <a:spLocks noChangeShapeType="1"/>
                </p:cNvSpPr>
                <p:nvPr/>
              </p:nvSpPr>
              <p:spPr bwMode="auto">
                <a:xfrm flipV="1">
                  <a:off x="3067"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3" name="Line 661"/>
                <p:cNvSpPr>
                  <a:spLocks noChangeShapeType="1"/>
                </p:cNvSpPr>
                <p:nvPr/>
              </p:nvSpPr>
              <p:spPr bwMode="auto">
                <a:xfrm flipV="1">
                  <a:off x="3067"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4" name="Line 662"/>
                <p:cNvSpPr>
                  <a:spLocks noChangeShapeType="1"/>
                </p:cNvSpPr>
                <p:nvPr/>
              </p:nvSpPr>
              <p:spPr bwMode="auto">
                <a:xfrm flipV="1">
                  <a:off x="3067"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5" name="Line 663"/>
                <p:cNvSpPr>
                  <a:spLocks noChangeShapeType="1"/>
                </p:cNvSpPr>
                <p:nvPr/>
              </p:nvSpPr>
              <p:spPr bwMode="auto">
                <a:xfrm flipV="1">
                  <a:off x="3067"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6" name="Line 664"/>
                <p:cNvSpPr>
                  <a:spLocks noChangeShapeType="1"/>
                </p:cNvSpPr>
                <p:nvPr/>
              </p:nvSpPr>
              <p:spPr bwMode="auto">
                <a:xfrm flipV="1">
                  <a:off x="3067"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7" name="Line 665"/>
                <p:cNvSpPr>
                  <a:spLocks noChangeShapeType="1"/>
                </p:cNvSpPr>
                <p:nvPr/>
              </p:nvSpPr>
              <p:spPr bwMode="auto">
                <a:xfrm flipV="1">
                  <a:off x="3067"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8" name="Line 666"/>
                <p:cNvSpPr>
                  <a:spLocks noChangeShapeType="1"/>
                </p:cNvSpPr>
                <p:nvPr/>
              </p:nvSpPr>
              <p:spPr bwMode="auto">
                <a:xfrm flipV="1">
                  <a:off x="3067"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9" name="Line 667"/>
                <p:cNvSpPr>
                  <a:spLocks noChangeShapeType="1"/>
                </p:cNvSpPr>
                <p:nvPr/>
              </p:nvSpPr>
              <p:spPr bwMode="auto">
                <a:xfrm flipV="1">
                  <a:off x="3067"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0" name="Line 668"/>
                <p:cNvSpPr>
                  <a:spLocks noChangeShapeType="1"/>
                </p:cNvSpPr>
                <p:nvPr/>
              </p:nvSpPr>
              <p:spPr bwMode="auto">
                <a:xfrm flipV="1">
                  <a:off x="3067"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1" name="Line 669"/>
                <p:cNvSpPr>
                  <a:spLocks noChangeShapeType="1"/>
                </p:cNvSpPr>
                <p:nvPr/>
              </p:nvSpPr>
              <p:spPr bwMode="auto">
                <a:xfrm flipV="1">
                  <a:off x="3067"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2" name="Line 670"/>
                <p:cNvSpPr>
                  <a:spLocks noChangeShapeType="1"/>
                </p:cNvSpPr>
                <p:nvPr/>
              </p:nvSpPr>
              <p:spPr bwMode="auto">
                <a:xfrm flipV="1">
                  <a:off x="3067"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3" name="Line 671"/>
                <p:cNvSpPr>
                  <a:spLocks noChangeShapeType="1"/>
                </p:cNvSpPr>
                <p:nvPr/>
              </p:nvSpPr>
              <p:spPr bwMode="auto">
                <a:xfrm flipV="1">
                  <a:off x="3067"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4" name="Line 672"/>
                <p:cNvSpPr>
                  <a:spLocks noChangeShapeType="1"/>
                </p:cNvSpPr>
                <p:nvPr/>
              </p:nvSpPr>
              <p:spPr bwMode="auto">
                <a:xfrm flipV="1">
                  <a:off x="3067"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5" name="Line 673"/>
                <p:cNvSpPr>
                  <a:spLocks noChangeShapeType="1"/>
                </p:cNvSpPr>
                <p:nvPr/>
              </p:nvSpPr>
              <p:spPr bwMode="auto">
                <a:xfrm flipV="1">
                  <a:off x="3067"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6" name="Line 674"/>
                <p:cNvSpPr>
                  <a:spLocks noChangeShapeType="1"/>
                </p:cNvSpPr>
                <p:nvPr/>
              </p:nvSpPr>
              <p:spPr bwMode="auto">
                <a:xfrm flipV="1">
                  <a:off x="3067"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7" name="Line 675"/>
                <p:cNvSpPr>
                  <a:spLocks noChangeShapeType="1"/>
                </p:cNvSpPr>
                <p:nvPr/>
              </p:nvSpPr>
              <p:spPr bwMode="auto">
                <a:xfrm flipV="1">
                  <a:off x="3067"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8" name="Line 676"/>
                <p:cNvSpPr>
                  <a:spLocks noChangeShapeType="1"/>
                </p:cNvSpPr>
                <p:nvPr/>
              </p:nvSpPr>
              <p:spPr bwMode="auto">
                <a:xfrm flipV="1">
                  <a:off x="3067"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9" name="Line 677"/>
                <p:cNvSpPr>
                  <a:spLocks noChangeShapeType="1"/>
                </p:cNvSpPr>
                <p:nvPr/>
              </p:nvSpPr>
              <p:spPr bwMode="auto">
                <a:xfrm flipV="1">
                  <a:off x="3067"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0" name="Line 678"/>
                <p:cNvSpPr>
                  <a:spLocks noChangeShapeType="1"/>
                </p:cNvSpPr>
                <p:nvPr/>
              </p:nvSpPr>
              <p:spPr bwMode="auto">
                <a:xfrm flipV="1">
                  <a:off x="3067"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1" name="Line 679"/>
                <p:cNvSpPr>
                  <a:spLocks noChangeShapeType="1"/>
                </p:cNvSpPr>
                <p:nvPr/>
              </p:nvSpPr>
              <p:spPr bwMode="auto">
                <a:xfrm flipV="1">
                  <a:off x="3067"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2" name="Line 680"/>
                <p:cNvSpPr>
                  <a:spLocks noChangeShapeType="1"/>
                </p:cNvSpPr>
                <p:nvPr/>
              </p:nvSpPr>
              <p:spPr bwMode="auto">
                <a:xfrm flipV="1">
                  <a:off x="3067"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3" name="Line 681"/>
                <p:cNvSpPr>
                  <a:spLocks noChangeShapeType="1"/>
                </p:cNvSpPr>
                <p:nvPr/>
              </p:nvSpPr>
              <p:spPr bwMode="auto">
                <a:xfrm flipV="1">
                  <a:off x="3067"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4" name="Line 682"/>
                <p:cNvSpPr>
                  <a:spLocks noChangeShapeType="1"/>
                </p:cNvSpPr>
                <p:nvPr/>
              </p:nvSpPr>
              <p:spPr bwMode="auto">
                <a:xfrm flipV="1">
                  <a:off x="3067"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5" name="Line 683"/>
                <p:cNvSpPr>
                  <a:spLocks noChangeShapeType="1"/>
                </p:cNvSpPr>
                <p:nvPr/>
              </p:nvSpPr>
              <p:spPr bwMode="auto">
                <a:xfrm flipV="1">
                  <a:off x="3067"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6" name="Line 684"/>
                <p:cNvSpPr>
                  <a:spLocks noChangeShapeType="1"/>
                </p:cNvSpPr>
                <p:nvPr/>
              </p:nvSpPr>
              <p:spPr bwMode="auto">
                <a:xfrm flipV="1">
                  <a:off x="3067"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7" name="Line 685"/>
                <p:cNvSpPr>
                  <a:spLocks noChangeShapeType="1"/>
                </p:cNvSpPr>
                <p:nvPr/>
              </p:nvSpPr>
              <p:spPr bwMode="auto">
                <a:xfrm flipV="1">
                  <a:off x="3067"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8" name="Line 686"/>
                <p:cNvSpPr>
                  <a:spLocks noChangeShapeType="1"/>
                </p:cNvSpPr>
                <p:nvPr/>
              </p:nvSpPr>
              <p:spPr bwMode="auto">
                <a:xfrm flipV="1">
                  <a:off x="3067"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9" name="Line 687"/>
                <p:cNvSpPr>
                  <a:spLocks noChangeShapeType="1"/>
                </p:cNvSpPr>
                <p:nvPr/>
              </p:nvSpPr>
              <p:spPr bwMode="auto">
                <a:xfrm flipV="1">
                  <a:off x="3067"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0" name="Line 688"/>
                <p:cNvSpPr>
                  <a:spLocks noChangeShapeType="1"/>
                </p:cNvSpPr>
                <p:nvPr/>
              </p:nvSpPr>
              <p:spPr bwMode="auto">
                <a:xfrm flipV="1">
                  <a:off x="3067"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1" name="Line 689"/>
                <p:cNvSpPr>
                  <a:spLocks noChangeShapeType="1"/>
                </p:cNvSpPr>
                <p:nvPr/>
              </p:nvSpPr>
              <p:spPr bwMode="auto">
                <a:xfrm flipV="1">
                  <a:off x="3067"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2" name="Line 690"/>
                <p:cNvSpPr>
                  <a:spLocks noChangeShapeType="1"/>
                </p:cNvSpPr>
                <p:nvPr/>
              </p:nvSpPr>
              <p:spPr bwMode="auto">
                <a:xfrm flipV="1">
                  <a:off x="3067"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3" name="Line 691"/>
                <p:cNvSpPr>
                  <a:spLocks noChangeShapeType="1"/>
                </p:cNvSpPr>
                <p:nvPr/>
              </p:nvSpPr>
              <p:spPr bwMode="auto">
                <a:xfrm flipV="1">
                  <a:off x="3067"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4" name="Line 692"/>
                <p:cNvSpPr>
                  <a:spLocks noChangeShapeType="1"/>
                </p:cNvSpPr>
                <p:nvPr/>
              </p:nvSpPr>
              <p:spPr bwMode="auto">
                <a:xfrm flipV="1">
                  <a:off x="3067"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5" name="Line 693"/>
                <p:cNvSpPr>
                  <a:spLocks noChangeShapeType="1"/>
                </p:cNvSpPr>
                <p:nvPr/>
              </p:nvSpPr>
              <p:spPr bwMode="auto">
                <a:xfrm flipV="1">
                  <a:off x="3067"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6" name="Line 694"/>
                <p:cNvSpPr>
                  <a:spLocks noChangeShapeType="1"/>
                </p:cNvSpPr>
                <p:nvPr/>
              </p:nvSpPr>
              <p:spPr bwMode="auto">
                <a:xfrm flipV="1">
                  <a:off x="3067"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7" name="Line 695"/>
                <p:cNvSpPr>
                  <a:spLocks noChangeShapeType="1"/>
                </p:cNvSpPr>
                <p:nvPr/>
              </p:nvSpPr>
              <p:spPr bwMode="auto">
                <a:xfrm flipV="1">
                  <a:off x="3067"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8" name="Line 696"/>
                <p:cNvSpPr>
                  <a:spLocks noChangeShapeType="1"/>
                </p:cNvSpPr>
                <p:nvPr/>
              </p:nvSpPr>
              <p:spPr bwMode="auto">
                <a:xfrm flipV="1">
                  <a:off x="3067"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9" name="Line 697"/>
                <p:cNvSpPr>
                  <a:spLocks noChangeShapeType="1"/>
                </p:cNvSpPr>
                <p:nvPr/>
              </p:nvSpPr>
              <p:spPr bwMode="auto">
                <a:xfrm flipV="1">
                  <a:off x="3067"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0" name="Line 698"/>
                <p:cNvSpPr>
                  <a:spLocks noChangeShapeType="1"/>
                </p:cNvSpPr>
                <p:nvPr/>
              </p:nvSpPr>
              <p:spPr bwMode="auto">
                <a:xfrm flipV="1">
                  <a:off x="3067"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1" name="Line 699"/>
                <p:cNvSpPr>
                  <a:spLocks noChangeShapeType="1"/>
                </p:cNvSpPr>
                <p:nvPr/>
              </p:nvSpPr>
              <p:spPr bwMode="auto">
                <a:xfrm flipV="1">
                  <a:off x="3067"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2" name="Line 700"/>
                <p:cNvSpPr>
                  <a:spLocks noChangeShapeType="1"/>
                </p:cNvSpPr>
                <p:nvPr/>
              </p:nvSpPr>
              <p:spPr bwMode="auto">
                <a:xfrm flipV="1">
                  <a:off x="3067"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3" name="Line 701"/>
                <p:cNvSpPr>
                  <a:spLocks noChangeShapeType="1"/>
                </p:cNvSpPr>
                <p:nvPr/>
              </p:nvSpPr>
              <p:spPr bwMode="auto">
                <a:xfrm flipV="1">
                  <a:off x="3067"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4" name="Line 702"/>
                <p:cNvSpPr>
                  <a:spLocks noChangeShapeType="1"/>
                </p:cNvSpPr>
                <p:nvPr/>
              </p:nvSpPr>
              <p:spPr bwMode="auto">
                <a:xfrm flipV="1">
                  <a:off x="3067"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5" name="Line 703"/>
                <p:cNvSpPr>
                  <a:spLocks noChangeShapeType="1"/>
                </p:cNvSpPr>
                <p:nvPr/>
              </p:nvSpPr>
              <p:spPr bwMode="auto">
                <a:xfrm flipV="1">
                  <a:off x="3067"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6" name="Line 704"/>
                <p:cNvSpPr>
                  <a:spLocks noChangeShapeType="1"/>
                </p:cNvSpPr>
                <p:nvPr/>
              </p:nvSpPr>
              <p:spPr bwMode="auto">
                <a:xfrm flipV="1">
                  <a:off x="3067"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7" name="Line 705"/>
                <p:cNvSpPr>
                  <a:spLocks noChangeShapeType="1"/>
                </p:cNvSpPr>
                <p:nvPr/>
              </p:nvSpPr>
              <p:spPr bwMode="auto">
                <a:xfrm flipV="1">
                  <a:off x="3067"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8" name="Line 706"/>
                <p:cNvSpPr>
                  <a:spLocks noChangeShapeType="1"/>
                </p:cNvSpPr>
                <p:nvPr/>
              </p:nvSpPr>
              <p:spPr bwMode="auto">
                <a:xfrm flipV="1">
                  <a:off x="3067"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9" name="Line 707"/>
                <p:cNvSpPr>
                  <a:spLocks noChangeShapeType="1"/>
                </p:cNvSpPr>
                <p:nvPr/>
              </p:nvSpPr>
              <p:spPr bwMode="auto">
                <a:xfrm flipV="1">
                  <a:off x="3067"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0" name="Line 708"/>
                <p:cNvSpPr>
                  <a:spLocks noChangeShapeType="1"/>
                </p:cNvSpPr>
                <p:nvPr/>
              </p:nvSpPr>
              <p:spPr bwMode="auto">
                <a:xfrm flipV="1">
                  <a:off x="3067"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1" name="Line 709"/>
                <p:cNvSpPr>
                  <a:spLocks noChangeShapeType="1"/>
                </p:cNvSpPr>
                <p:nvPr/>
              </p:nvSpPr>
              <p:spPr bwMode="auto">
                <a:xfrm flipV="1">
                  <a:off x="3067"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2" name="Line 710"/>
                <p:cNvSpPr>
                  <a:spLocks noChangeShapeType="1"/>
                </p:cNvSpPr>
                <p:nvPr/>
              </p:nvSpPr>
              <p:spPr bwMode="auto">
                <a:xfrm flipV="1">
                  <a:off x="3067"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3" name="Line 711"/>
                <p:cNvSpPr>
                  <a:spLocks noChangeShapeType="1"/>
                </p:cNvSpPr>
                <p:nvPr/>
              </p:nvSpPr>
              <p:spPr bwMode="auto">
                <a:xfrm flipV="1">
                  <a:off x="3067"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4" name="Line 712"/>
                <p:cNvSpPr>
                  <a:spLocks noChangeShapeType="1"/>
                </p:cNvSpPr>
                <p:nvPr/>
              </p:nvSpPr>
              <p:spPr bwMode="auto">
                <a:xfrm flipV="1">
                  <a:off x="3067"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5" name="Line 713"/>
                <p:cNvSpPr>
                  <a:spLocks noChangeShapeType="1"/>
                </p:cNvSpPr>
                <p:nvPr/>
              </p:nvSpPr>
              <p:spPr bwMode="auto">
                <a:xfrm flipV="1">
                  <a:off x="3067"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6" name="Line 714"/>
                <p:cNvSpPr>
                  <a:spLocks noChangeShapeType="1"/>
                </p:cNvSpPr>
                <p:nvPr/>
              </p:nvSpPr>
              <p:spPr bwMode="auto">
                <a:xfrm flipV="1">
                  <a:off x="3067"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7" name="Line 715"/>
                <p:cNvSpPr>
                  <a:spLocks noChangeShapeType="1"/>
                </p:cNvSpPr>
                <p:nvPr/>
              </p:nvSpPr>
              <p:spPr bwMode="auto">
                <a:xfrm flipV="1">
                  <a:off x="3067"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8" name="Line 716"/>
                <p:cNvSpPr>
                  <a:spLocks noChangeShapeType="1"/>
                </p:cNvSpPr>
                <p:nvPr/>
              </p:nvSpPr>
              <p:spPr bwMode="auto">
                <a:xfrm flipV="1">
                  <a:off x="3067"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9" name="Line 717"/>
                <p:cNvSpPr>
                  <a:spLocks noChangeShapeType="1"/>
                </p:cNvSpPr>
                <p:nvPr/>
              </p:nvSpPr>
              <p:spPr bwMode="auto">
                <a:xfrm flipV="1">
                  <a:off x="3067"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0" name="Line 718"/>
                <p:cNvSpPr>
                  <a:spLocks noChangeShapeType="1"/>
                </p:cNvSpPr>
                <p:nvPr/>
              </p:nvSpPr>
              <p:spPr bwMode="auto">
                <a:xfrm flipV="1">
                  <a:off x="3067"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1" name="Line 719"/>
                <p:cNvSpPr>
                  <a:spLocks noChangeShapeType="1"/>
                </p:cNvSpPr>
                <p:nvPr/>
              </p:nvSpPr>
              <p:spPr bwMode="auto">
                <a:xfrm flipV="1">
                  <a:off x="3067"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2" name="Line 720"/>
                <p:cNvSpPr>
                  <a:spLocks noChangeShapeType="1"/>
                </p:cNvSpPr>
                <p:nvPr/>
              </p:nvSpPr>
              <p:spPr bwMode="auto">
                <a:xfrm flipV="1">
                  <a:off x="3067"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3" name="Line 721"/>
                <p:cNvSpPr>
                  <a:spLocks noChangeShapeType="1"/>
                </p:cNvSpPr>
                <p:nvPr/>
              </p:nvSpPr>
              <p:spPr bwMode="auto">
                <a:xfrm flipV="1">
                  <a:off x="3067"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4" name="Line 722"/>
                <p:cNvSpPr>
                  <a:spLocks noChangeShapeType="1"/>
                </p:cNvSpPr>
                <p:nvPr/>
              </p:nvSpPr>
              <p:spPr bwMode="auto">
                <a:xfrm flipV="1">
                  <a:off x="3067"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5" name="Line 723"/>
                <p:cNvSpPr>
                  <a:spLocks noChangeShapeType="1"/>
                </p:cNvSpPr>
                <p:nvPr/>
              </p:nvSpPr>
              <p:spPr bwMode="auto">
                <a:xfrm flipV="1">
                  <a:off x="3067"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6" name="Line 724"/>
                <p:cNvSpPr>
                  <a:spLocks noChangeShapeType="1"/>
                </p:cNvSpPr>
                <p:nvPr/>
              </p:nvSpPr>
              <p:spPr bwMode="auto">
                <a:xfrm flipV="1">
                  <a:off x="3067"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7" name="Line 725"/>
                <p:cNvSpPr>
                  <a:spLocks noChangeShapeType="1"/>
                </p:cNvSpPr>
                <p:nvPr/>
              </p:nvSpPr>
              <p:spPr bwMode="auto">
                <a:xfrm flipV="1">
                  <a:off x="3067"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8" name="Line 726"/>
                <p:cNvSpPr>
                  <a:spLocks noChangeShapeType="1"/>
                </p:cNvSpPr>
                <p:nvPr/>
              </p:nvSpPr>
              <p:spPr bwMode="auto">
                <a:xfrm flipV="1">
                  <a:off x="3067"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9" name="Line 727"/>
                <p:cNvSpPr>
                  <a:spLocks noChangeShapeType="1"/>
                </p:cNvSpPr>
                <p:nvPr/>
              </p:nvSpPr>
              <p:spPr bwMode="auto">
                <a:xfrm flipV="1">
                  <a:off x="3067"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0" name="Line 728"/>
                <p:cNvSpPr>
                  <a:spLocks noChangeShapeType="1"/>
                </p:cNvSpPr>
                <p:nvPr/>
              </p:nvSpPr>
              <p:spPr bwMode="auto">
                <a:xfrm flipV="1">
                  <a:off x="3067"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1" name="Line 729"/>
                <p:cNvSpPr>
                  <a:spLocks noChangeShapeType="1"/>
                </p:cNvSpPr>
                <p:nvPr/>
              </p:nvSpPr>
              <p:spPr bwMode="auto">
                <a:xfrm flipV="1">
                  <a:off x="3067"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2" name="Line 730"/>
                <p:cNvSpPr>
                  <a:spLocks noChangeShapeType="1"/>
                </p:cNvSpPr>
                <p:nvPr/>
              </p:nvSpPr>
              <p:spPr bwMode="auto">
                <a:xfrm flipV="1">
                  <a:off x="3067"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3" name="Line 731"/>
                <p:cNvSpPr>
                  <a:spLocks noChangeShapeType="1"/>
                </p:cNvSpPr>
                <p:nvPr/>
              </p:nvSpPr>
              <p:spPr bwMode="auto">
                <a:xfrm flipV="1">
                  <a:off x="3067"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4" name="Line 732"/>
                <p:cNvSpPr>
                  <a:spLocks noChangeShapeType="1"/>
                </p:cNvSpPr>
                <p:nvPr/>
              </p:nvSpPr>
              <p:spPr bwMode="auto">
                <a:xfrm flipV="1">
                  <a:off x="3067"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5" name="Line 733"/>
                <p:cNvSpPr>
                  <a:spLocks noChangeShapeType="1"/>
                </p:cNvSpPr>
                <p:nvPr/>
              </p:nvSpPr>
              <p:spPr bwMode="auto">
                <a:xfrm flipV="1">
                  <a:off x="3067"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6" name="Line 734"/>
                <p:cNvSpPr>
                  <a:spLocks noChangeShapeType="1"/>
                </p:cNvSpPr>
                <p:nvPr/>
              </p:nvSpPr>
              <p:spPr bwMode="auto">
                <a:xfrm flipV="1">
                  <a:off x="3067"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7" name="Line 735"/>
                <p:cNvSpPr>
                  <a:spLocks noChangeShapeType="1"/>
                </p:cNvSpPr>
                <p:nvPr/>
              </p:nvSpPr>
              <p:spPr bwMode="auto">
                <a:xfrm flipV="1">
                  <a:off x="3067"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8" name="Line 736"/>
                <p:cNvSpPr>
                  <a:spLocks noChangeShapeType="1"/>
                </p:cNvSpPr>
                <p:nvPr/>
              </p:nvSpPr>
              <p:spPr bwMode="auto">
                <a:xfrm flipV="1">
                  <a:off x="3067"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9" name="Line 737"/>
                <p:cNvSpPr>
                  <a:spLocks noChangeShapeType="1"/>
                </p:cNvSpPr>
                <p:nvPr/>
              </p:nvSpPr>
              <p:spPr bwMode="auto">
                <a:xfrm flipV="1">
                  <a:off x="3067"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0" name="Line 738"/>
                <p:cNvSpPr>
                  <a:spLocks noChangeShapeType="1"/>
                </p:cNvSpPr>
                <p:nvPr/>
              </p:nvSpPr>
              <p:spPr bwMode="auto">
                <a:xfrm flipV="1">
                  <a:off x="3067"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1" name="Line 739"/>
                <p:cNvSpPr>
                  <a:spLocks noChangeShapeType="1"/>
                </p:cNvSpPr>
                <p:nvPr/>
              </p:nvSpPr>
              <p:spPr bwMode="auto">
                <a:xfrm flipV="1">
                  <a:off x="3067"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2" name="Line 740"/>
                <p:cNvSpPr>
                  <a:spLocks noChangeShapeType="1"/>
                </p:cNvSpPr>
                <p:nvPr/>
              </p:nvSpPr>
              <p:spPr bwMode="auto">
                <a:xfrm flipV="1">
                  <a:off x="3067"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3" name="Line 741"/>
                <p:cNvSpPr>
                  <a:spLocks noChangeShapeType="1"/>
                </p:cNvSpPr>
                <p:nvPr/>
              </p:nvSpPr>
              <p:spPr bwMode="auto">
                <a:xfrm flipV="1">
                  <a:off x="3067"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4" name="Line 742"/>
                <p:cNvSpPr>
                  <a:spLocks noChangeShapeType="1"/>
                </p:cNvSpPr>
                <p:nvPr/>
              </p:nvSpPr>
              <p:spPr bwMode="auto">
                <a:xfrm flipV="1">
                  <a:off x="3162"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5" name="Line 743"/>
                <p:cNvSpPr>
                  <a:spLocks noChangeShapeType="1"/>
                </p:cNvSpPr>
                <p:nvPr/>
              </p:nvSpPr>
              <p:spPr bwMode="auto">
                <a:xfrm flipV="1">
                  <a:off x="3162"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6" name="Line 744"/>
                <p:cNvSpPr>
                  <a:spLocks noChangeShapeType="1"/>
                </p:cNvSpPr>
                <p:nvPr/>
              </p:nvSpPr>
              <p:spPr bwMode="auto">
                <a:xfrm flipV="1">
                  <a:off x="3162"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7" name="Line 745"/>
                <p:cNvSpPr>
                  <a:spLocks noChangeShapeType="1"/>
                </p:cNvSpPr>
                <p:nvPr/>
              </p:nvSpPr>
              <p:spPr bwMode="auto">
                <a:xfrm flipV="1">
                  <a:off x="3162"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8" name="Line 746"/>
                <p:cNvSpPr>
                  <a:spLocks noChangeShapeType="1"/>
                </p:cNvSpPr>
                <p:nvPr/>
              </p:nvSpPr>
              <p:spPr bwMode="auto">
                <a:xfrm flipV="1">
                  <a:off x="3162"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9" name="Line 747"/>
                <p:cNvSpPr>
                  <a:spLocks noChangeShapeType="1"/>
                </p:cNvSpPr>
                <p:nvPr/>
              </p:nvSpPr>
              <p:spPr bwMode="auto">
                <a:xfrm flipV="1">
                  <a:off x="3162"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0" name="Line 748"/>
                <p:cNvSpPr>
                  <a:spLocks noChangeShapeType="1"/>
                </p:cNvSpPr>
                <p:nvPr/>
              </p:nvSpPr>
              <p:spPr bwMode="auto">
                <a:xfrm flipV="1">
                  <a:off x="3162"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1" name="Line 749"/>
                <p:cNvSpPr>
                  <a:spLocks noChangeShapeType="1"/>
                </p:cNvSpPr>
                <p:nvPr/>
              </p:nvSpPr>
              <p:spPr bwMode="auto">
                <a:xfrm flipV="1">
                  <a:off x="3162"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2" name="Line 750"/>
                <p:cNvSpPr>
                  <a:spLocks noChangeShapeType="1"/>
                </p:cNvSpPr>
                <p:nvPr/>
              </p:nvSpPr>
              <p:spPr bwMode="auto">
                <a:xfrm flipV="1">
                  <a:off x="3162"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3" name="Line 751"/>
                <p:cNvSpPr>
                  <a:spLocks noChangeShapeType="1"/>
                </p:cNvSpPr>
                <p:nvPr/>
              </p:nvSpPr>
              <p:spPr bwMode="auto">
                <a:xfrm flipV="1">
                  <a:off x="3162"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4" name="Line 752"/>
                <p:cNvSpPr>
                  <a:spLocks noChangeShapeType="1"/>
                </p:cNvSpPr>
                <p:nvPr/>
              </p:nvSpPr>
              <p:spPr bwMode="auto">
                <a:xfrm flipV="1">
                  <a:off x="3162"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5" name="Line 753"/>
                <p:cNvSpPr>
                  <a:spLocks noChangeShapeType="1"/>
                </p:cNvSpPr>
                <p:nvPr/>
              </p:nvSpPr>
              <p:spPr bwMode="auto">
                <a:xfrm flipV="1">
                  <a:off x="3162"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6" name="Line 754"/>
                <p:cNvSpPr>
                  <a:spLocks noChangeShapeType="1"/>
                </p:cNvSpPr>
                <p:nvPr/>
              </p:nvSpPr>
              <p:spPr bwMode="auto">
                <a:xfrm flipV="1">
                  <a:off x="3162"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7" name="Line 755"/>
                <p:cNvSpPr>
                  <a:spLocks noChangeShapeType="1"/>
                </p:cNvSpPr>
                <p:nvPr/>
              </p:nvSpPr>
              <p:spPr bwMode="auto">
                <a:xfrm flipV="1">
                  <a:off x="3162"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8" name="Line 756"/>
                <p:cNvSpPr>
                  <a:spLocks noChangeShapeType="1"/>
                </p:cNvSpPr>
                <p:nvPr/>
              </p:nvSpPr>
              <p:spPr bwMode="auto">
                <a:xfrm flipV="1">
                  <a:off x="3162"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9" name="Line 757"/>
                <p:cNvSpPr>
                  <a:spLocks noChangeShapeType="1"/>
                </p:cNvSpPr>
                <p:nvPr/>
              </p:nvSpPr>
              <p:spPr bwMode="auto">
                <a:xfrm flipV="1">
                  <a:off x="3162"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0" name="Line 758"/>
                <p:cNvSpPr>
                  <a:spLocks noChangeShapeType="1"/>
                </p:cNvSpPr>
                <p:nvPr/>
              </p:nvSpPr>
              <p:spPr bwMode="auto">
                <a:xfrm flipV="1">
                  <a:off x="3162"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1" name="Line 759"/>
                <p:cNvSpPr>
                  <a:spLocks noChangeShapeType="1"/>
                </p:cNvSpPr>
                <p:nvPr/>
              </p:nvSpPr>
              <p:spPr bwMode="auto">
                <a:xfrm flipV="1">
                  <a:off x="3162"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2" name="Line 760"/>
                <p:cNvSpPr>
                  <a:spLocks noChangeShapeType="1"/>
                </p:cNvSpPr>
                <p:nvPr/>
              </p:nvSpPr>
              <p:spPr bwMode="auto">
                <a:xfrm flipV="1">
                  <a:off x="3162"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3" name="Line 761"/>
                <p:cNvSpPr>
                  <a:spLocks noChangeShapeType="1"/>
                </p:cNvSpPr>
                <p:nvPr/>
              </p:nvSpPr>
              <p:spPr bwMode="auto">
                <a:xfrm flipV="1">
                  <a:off x="3162"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4" name="Line 762"/>
                <p:cNvSpPr>
                  <a:spLocks noChangeShapeType="1"/>
                </p:cNvSpPr>
                <p:nvPr/>
              </p:nvSpPr>
              <p:spPr bwMode="auto">
                <a:xfrm flipV="1">
                  <a:off x="3162"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5" name="Line 763"/>
                <p:cNvSpPr>
                  <a:spLocks noChangeShapeType="1"/>
                </p:cNvSpPr>
                <p:nvPr/>
              </p:nvSpPr>
              <p:spPr bwMode="auto">
                <a:xfrm flipV="1">
                  <a:off x="3162"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6" name="Line 764"/>
                <p:cNvSpPr>
                  <a:spLocks noChangeShapeType="1"/>
                </p:cNvSpPr>
                <p:nvPr/>
              </p:nvSpPr>
              <p:spPr bwMode="auto">
                <a:xfrm flipV="1">
                  <a:off x="3162"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7" name="Line 765"/>
                <p:cNvSpPr>
                  <a:spLocks noChangeShapeType="1"/>
                </p:cNvSpPr>
                <p:nvPr/>
              </p:nvSpPr>
              <p:spPr bwMode="auto">
                <a:xfrm flipV="1">
                  <a:off x="3162"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8" name="Line 766"/>
                <p:cNvSpPr>
                  <a:spLocks noChangeShapeType="1"/>
                </p:cNvSpPr>
                <p:nvPr/>
              </p:nvSpPr>
              <p:spPr bwMode="auto">
                <a:xfrm flipV="1">
                  <a:off x="3162"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9" name="Line 767"/>
                <p:cNvSpPr>
                  <a:spLocks noChangeShapeType="1"/>
                </p:cNvSpPr>
                <p:nvPr/>
              </p:nvSpPr>
              <p:spPr bwMode="auto">
                <a:xfrm flipV="1">
                  <a:off x="3162"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0" name="Line 768"/>
                <p:cNvSpPr>
                  <a:spLocks noChangeShapeType="1"/>
                </p:cNvSpPr>
                <p:nvPr/>
              </p:nvSpPr>
              <p:spPr bwMode="auto">
                <a:xfrm flipV="1">
                  <a:off x="3162"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1" name="Line 769"/>
                <p:cNvSpPr>
                  <a:spLocks noChangeShapeType="1"/>
                </p:cNvSpPr>
                <p:nvPr/>
              </p:nvSpPr>
              <p:spPr bwMode="auto">
                <a:xfrm flipV="1">
                  <a:off x="3162"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2" name="Line 770"/>
                <p:cNvSpPr>
                  <a:spLocks noChangeShapeType="1"/>
                </p:cNvSpPr>
                <p:nvPr/>
              </p:nvSpPr>
              <p:spPr bwMode="auto">
                <a:xfrm flipV="1">
                  <a:off x="3162"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3" name="Line 771"/>
                <p:cNvSpPr>
                  <a:spLocks noChangeShapeType="1"/>
                </p:cNvSpPr>
                <p:nvPr/>
              </p:nvSpPr>
              <p:spPr bwMode="auto">
                <a:xfrm flipV="1">
                  <a:off x="3162"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4" name="Line 772"/>
                <p:cNvSpPr>
                  <a:spLocks noChangeShapeType="1"/>
                </p:cNvSpPr>
                <p:nvPr/>
              </p:nvSpPr>
              <p:spPr bwMode="auto">
                <a:xfrm flipV="1">
                  <a:off x="3162"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5" name="Line 773"/>
                <p:cNvSpPr>
                  <a:spLocks noChangeShapeType="1"/>
                </p:cNvSpPr>
                <p:nvPr/>
              </p:nvSpPr>
              <p:spPr bwMode="auto">
                <a:xfrm flipV="1">
                  <a:off x="3162"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6" name="Line 774"/>
                <p:cNvSpPr>
                  <a:spLocks noChangeShapeType="1"/>
                </p:cNvSpPr>
                <p:nvPr/>
              </p:nvSpPr>
              <p:spPr bwMode="auto">
                <a:xfrm flipV="1">
                  <a:off x="3162"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7" name="Line 775"/>
                <p:cNvSpPr>
                  <a:spLocks noChangeShapeType="1"/>
                </p:cNvSpPr>
                <p:nvPr/>
              </p:nvSpPr>
              <p:spPr bwMode="auto">
                <a:xfrm flipV="1">
                  <a:off x="3162"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8" name="Line 776"/>
                <p:cNvSpPr>
                  <a:spLocks noChangeShapeType="1"/>
                </p:cNvSpPr>
                <p:nvPr/>
              </p:nvSpPr>
              <p:spPr bwMode="auto">
                <a:xfrm flipV="1">
                  <a:off x="3162"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9" name="Line 777"/>
                <p:cNvSpPr>
                  <a:spLocks noChangeShapeType="1"/>
                </p:cNvSpPr>
                <p:nvPr/>
              </p:nvSpPr>
              <p:spPr bwMode="auto">
                <a:xfrm flipV="1">
                  <a:off x="3162"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0" name="Line 778"/>
                <p:cNvSpPr>
                  <a:spLocks noChangeShapeType="1"/>
                </p:cNvSpPr>
                <p:nvPr/>
              </p:nvSpPr>
              <p:spPr bwMode="auto">
                <a:xfrm flipV="1">
                  <a:off x="3162"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1" name="Line 779"/>
                <p:cNvSpPr>
                  <a:spLocks noChangeShapeType="1"/>
                </p:cNvSpPr>
                <p:nvPr/>
              </p:nvSpPr>
              <p:spPr bwMode="auto">
                <a:xfrm flipV="1">
                  <a:off x="3162"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2" name="Line 780"/>
                <p:cNvSpPr>
                  <a:spLocks noChangeShapeType="1"/>
                </p:cNvSpPr>
                <p:nvPr/>
              </p:nvSpPr>
              <p:spPr bwMode="auto">
                <a:xfrm flipV="1">
                  <a:off x="3162"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3" name="Line 781"/>
                <p:cNvSpPr>
                  <a:spLocks noChangeShapeType="1"/>
                </p:cNvSpPr>
                <p:nvPr/>
              </p:nvSpPr>
              <p:spPr bwMode="auto">
                <a:xfrm flipV="1">
                  <a:off x="3162"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4" name="Line 782"/>
                <p:cNvSpPr>
                  <a:spLocks noChangeShapeType="1"/>
                </p:cNvSpPr>
                <p:nvPr/>
              </p:nvSpPr>
              <p:spPr bwMode="auto">
                <a:xfrm flipV="1">
                  <a:off x="3162"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5" name="Line 783"/>
                <p:cNvSpPr>
                  <a:spLocks noChangeShapeType="1"/>
                </p:cNvSpPr>
                <p:nvPr/>
              </p:nvSpPr>
              <p:spPr bwMode="auto">
                <a:xfrm flipV="1">
                  <a:off x="3162"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6" name="Line 784"/>
                <p:cNvSpPr>
                  <a:spLocks noChangeShapeType="1"/>
                </p:cNvSpPr>
                <p:nvPr/>
              </p:nvSpPr>
              <p:spPr bwMode="auto">
                <a:xfrm flipV="1">
                  <a:off x="3162"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7" name="Line 785"/>
                <p:cNvSpPr>
                  <a:spLocks noChangeShapeType="1"/>
                </p:cNvSpPr>
                <p:nvPr/>
              </p:nvSpPr>
              <p:spPr bwMode="auto">
                <a:xfrm flipV="1">
                  <a:off x="3162"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8" name="Line 786"/>
                <p:cNvSpPr>
                  <a:spLocks noChangeShapeType="1"/>
                </p:cNvSpPr>
                <p:nvPr/>
              </p:nvSpPr>
              <p:spPr bwMode="auto">
                <a:xfrm flipV="1">
                  <a:off x="3162"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9" name="Line 787"/>
                <p:cNvSpPr>
                  <a:spLocks noChangeShapeType="1"/>
                </p:cNvSpPr>
                <p:nvPr/>
              </p:nvSpPr>
              <p:spPr bwMode="auto">
                <a:xfrm flipV="1">
                  <a:off x="3162"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0" name="Line 788"/>
                <p:cNvSpPr>
                  <a:spLocks noChangeShapeType="1"/>
                </p:cNvSpPr>
                <p:nvPr/>
              </p:nvSpPr>
              <p:spPr bwMode="auto">
                <a:xfrm flipV="1">
                  <a:off x="3162"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1" name="Line 789"/>
                <p:cNvSpPr>
                  <a:spLocks noChangeShapeType="1"/>
                </p:cNvSpPr>
                <p:nvPr/>
              </p:nvSpPr>
              <p:spPr bwMode="auto">
                <a:xfrm flipV="1">
                  <a:off x="3162"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2" name="Line 790"/>
                <p:cNvSpPr>
                  <a:spLocks noChangeShapeType="1"/>
                </p:cNvSpPr>
                <p:nvPr/>
              </p:nvSpPr>
              <p:spPr bwMode="auto">
                <a:xfrm flipV="1">
                  <a:off x="3162"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3" name="Line 791"/>
                <p:cNvSpPr>
                  <a:spLocks noChangeShapeType="1"/>
                </p:cNvSpPr>
                <p:nvPr/>
              </p:nvSpPr>
              <p:spPr bwMode="auto">
                <a:xfrm flipV="1">
                  <a:off x="3162"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4" name="Line 792"/>
                <p:cNvSpPr>
                  <a:spLocks noChangeShapeType="1"/>
                </p:cNvSpPr>
                <p:nvPr/>
              </p:nvSpPr>
              <p:spPr bwMode="auto">
                <a:xfrm flipV="1">
                  <a:off x="3162"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5" name="Line 793"/>
                <p:cNvSpPr>
                  <a:spLocks noChangeShapeType="1"/>
                </p:cNvSpPr>
                <p:nvPr/>
              </p:nvSpPr>
              <p:spPr bwMode="auto">
                <a:xfrm flipV="1">
                  <a:off x="3162"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6" name="Line 794"/>
                <p:cNvSpPr>
                  <a:spLocks noChangeShapeType="1"/>
                </p:cNvSpPr>
                <p:nvPr/>
              </p:nvSpPr>
              <p:spPr bwMode="auto">
                <a:xfrm flipV="1">
                  <a:off x="3162"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7" name="Line 795"/>
                <p:cNvSpPr>
                  <a:spLocks noChangeShapeType="1"/>
                </p:cNvSpPr>
                <p:nvPr/>
              </p:nvSpPr>
              <p:spPr bwMode="auto">
                <a:xfrm flipV="1">
                  <a:off x="3162"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8" name="Line 796"/>
                <p:cNvSpPr>
                  <a:spLocks noChangeShapeType="1"/>
                </p:cNvSpPr>
                <p:nvPr/>
              </p:nvSpPr>
              <p:spPr bwMode="auto">
                <a:xfrm flipV="1">
                  <a:off x="3162"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9" name="Line 797"/>
                <p:cNvSpPr>
                  <a:spLocks noChangeShapeType="1"/>
                </p:cNvSpPr>
                <p:nvPr/>
              </p:nvSpPr>
              <p:spPr bwMode="auto">
                <a:xfrm flipV="1">
                  <a:off x="3162"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0" name="Line 798"/>
                <p:cNvSpPr>
                  <a:spLocks noChangeShapeType="1"/>
                </p:cNvSpPr>
                <p:nvPr/>
              </p:nvSpPr>
              <p:spPr bwMode="auto">
                <a:xfrm flipV="1">
                  <a:off x="3162"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1" name="Line 799"/>
                <p:cNvSpPr>
                  <a:spLocks noChangeShapeType="1"/>
                </p:cNvSpPr>
                <p:nvPr/>
              </p:nvSpPr>
              <p:spPr bwMode="auto">
                <a:xfrm flipV="1">
                  <a:off x="3162"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2" name="Line 800"/>
                <p:cNvSpPr>
                  <a:spLocks noChangeShapeType="1"/>
                </p:cNvSpPr>
                <p:nvPr/>
              </p:nvSpPr>
              <p:spPr bwMode="auto">
                <a:xfrm flipV="1">
                  <a:off x="3162"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3" name="Line 801"/>
                <p:cNvSpPr>
                  <a:spLocks noChangeShapeType="1"/>
                </p:cNvSpPr>
                <p:nvPr/>
              </p:nvSpPr>
              <p:spPr bwMode="auto">
                <a:xfrm flipV="1">
                  <a:off x="3162"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4" name="Line 802"/>
                <p:cNvSpPr>
                  <a:spLocks noChangeShapeType="1"/>
                </p:cNvSpPr>
                <p:nvPr/>
              </p:nvSpPr>
              <p:spPr bwMode="auto">
                <a:xfrm flipV="1">
                  <a:off x="3162"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5" name="Line 803"/>
                <p:cNvSpPr>
                  <a:spLocks noChangeShapeType="1"/>
                </p:cNvSpPr>
                <p:nvPr/>
              </p:nvSpPr>
              <p:spPr bwMode="auto">
                <a:xfrm flipV="1">
                  <a:off x="3162"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6" name="Line 804"/>
                <p:cNvSpPr>
                  <a:spLocks noChangeShapeType="1"/>
                </p:cNvSpPr>
                <p:nvPr/>
              </p:nvSpPr>
              <p:spPr bwMode="auto">
                <a:xfrm flipV="1">
                  <a:off x="3162"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7" name="Line 805"/>
                <p:cNvSpPr>
                  <a:spLocks noChangeShapeType="1"/>
                </p:cNvSpPr>
                <p:nvPr/>
              </p:nvSpPr>
              <p:spPr bwMode="auto">
                <a:xfrm flipV="1">
                  <a:off x="3162"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8" name="Line 806"/>
                <p:cNvSpPr>
                  <a:spLocks noChangeShapeType="1"/>
                </p:cNvSpPr>
                <p:nvPr/>
              </p:nvSpPr>
              <p:spPr bwMode="auto">
                <a:xfrm flipV="1">
                  <a:off x="3162"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9" name="Line 807"/>
                <p:cNvSpPr>
                  <a:spLocks noChangeShapeType="1"/>
                </p:cNvSpPr>
                <p:nvPr/>
              </p:nvSpPr>
              <p:spPr bwMode="auto">
                <a:xfrm flipV="1">
                  <a:off x="3162"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8" name="Group 1009"/>
              <p:cNvGrpSpPr>
                <a:grpSpLocks/>
              </p:cNvGrpSpPr>
              <p:nvPr/>
            </p:nvGrpSpPr>
            <p:grpSpPr bwMode="auto">
              <a:xfrm>
                <a:off x="5019675" y="1338263"/>
                <a:ext cx="0" cy="2606675"/>
                <a:chOff x="3162" y="843"/>
                <a:chExt cx="0" cy="1642"/>
              </a:xfrm>
            </p:grpSpPr>
            <p:sp>
              <p:nvSpPr>
                <p:cNvPr id="15300" name="Line 809"/>
                <p:cNvSpPr>
                  <a:spLocks noChangeShapeType="1"/>
                </p:cNvSpPr>
                <p:nvPr/>
              </p:nvSpPr>
              <p:spPr bwMode="auto">
                <a:xfrm flipV="1">
                  <a:off x="3162"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1" name="Line 810"/>
                <p:cNvSpPr>
                  <a:spLocks noChangeShapeType="1"/>
                </p:cNvSpPr>
                <p:nvPr/>
              </p:nvSpPr>
              <p:spPr bwMode="auto">
                <a:xfrm flipV="1">
                  <a:off x="3162"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2" name="Line 811"/>
                <p:cNvSpPr>
                  <a:spLocks noChangeShapeType="1"/>
                </p:cNvSpPr>
                <p:nvPr/>
              </p:nvSpPr>
              <p:spPr bwMode="auto">
                <a:xfrm flipV="1">
                  <a:off x="3162"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3" name="Line 812"/>
                <p:cNvSpPr>
                  <a:spLocks noChangeShapeType="1"/>
                </p:cNvSpPr>
                <p:nvPr/>
              </p:nvSpPr>
              <p:spPr bwMode="auto">
                <a:xfrm flipV="1">
                  <a:off x="3162"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4" name="Line 813"/>
                <p:cNvSpPr>
                  <a:spLocks noChangeShapeType="1"/>
                </p:cNvSpPr>
                <p:nvPr/>
              </p:nvSpPr>
              <p:spPr bwMode="auto">
                <a:xfrm flipV="1">
                  <a:off x="3162"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5" name="Line 814"/>
                <p:cNvSpPr>
                  <a:spLocks noChangeShapeType="1"/>
                </p:cNvSpPr>
                <p:nvPr/>
              </p:nvSpPr>
              <p:spPr bwMode="auto">
                <a:xfrm flipV="1">
                  <a:off x="3162"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6" name="Line 815"/>
                <p:cNvSpPr>
                  <a:spLocks noChangeShapeType="1"/>
                </p:cNvSpPr>
                <p:nvPr/>
              </p:nvSpPr>
              <p:spPr bwMode="auto">
                <a:xfrm flipV="1">
                  <a:off x="3162"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7" name="Line 816"/>
                <p:cNvSpPr>
                  <a:spLocks noChangeShapeType="1"/>
                </p:cNvSpPr>
                <p:nvPr/>
              </p:nvSpPr>
              <p:spPr bwMode="auto">
                <a:xfrm flipV="1">
                  <a:off x="3162"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8" name="Line 817"/>
                <p:cNvSpPr>
                  <a:spLocks noChangeShapeType="1"/>
                </p:cNvSpPr>
                <p:nvPr/>
              </p:nvSpPr>
              <p:spPr bwMode="auto">
                <a:xfrm flipV="1">
                  <a:off x="3162"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9" name="Line 818"/>
                <p:cNvSpPr>
                  <a:spLocks noChangeShapeType="1"/>
                </p:cNvSpPr>
                <p:nvPr/>
              </p:nvSpPr>
              <p:spPr bwMode="auto">
                <a:xfrm flipV="1">
                  <a:off x="3162"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0" name="Line 819"/>
                <p:cNvSpPr>
                  <a:spLocks noChangeShapeType="1"/>
                </p:cNvSpPr>
                <p:nvPr/>
              </p:nvSpPr>
              <p:spPr bwMode="auto">
                <a:xfrm flipV="1">
                  <a:off x="3162"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1" name="Line 820"/>
                <p:cNvSpPr>
                  <a:spLocks noChangeShapeType="1"/>
                </p:cNvSpPr>
                <p:nvPr/>
              </p:nvSpPr>
              <p:spPr bwMode="auto">
                <a:xfrm flipV="1">
                  <a:off x="3162"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2" name="Line 821"/>
                <p:cNvSpPr>
                  <a:spLocks noChangeShapeType="1"/>
                </p:cNvSpPr>
                <p:nvPr/>
              </p:nvSpPr>
              <p:spPr bwMode="auto">
                <a:xfrm flipV="1">
                  <a:off x="3162"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3" name="Line 822"/>
                <p:cNvSpPr>
                  <a:spLocks noChangeShapeType="1"/>
                </p:cNvSpPr>
                <p:nvPr/>
              </p:nvSpPr>
              <p:spPr bwMode="auto">
                <a:xfrm flipV="1">
                  <a:off x="3162"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4" name="Line 823"/>
                <p:cNvSpPr>
                  <a:spLocks noChangeShapeType="1"/>
                </p:cNvSpPr>
                <p:nvPr/>
              </p:nvSpPr>
              <p:spPr bwMode="auto">
                <a:xfrm flipV="1">
                  <a:off x="3162"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5" name="Line 824"/>
                <p:cNvSpPr>
                  <a:spLocks noChangeShapeType="1"/>
                </p:cNvSpPr>
                <p:nvPr/>
              </p:nvSpPr>
              <p:spPr bwMode="auto">
                <a:xfrm flipV="1">
                  <a:off x="3162"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6" name="Line 825"/>
                <p:cNvSpPr>
                  <a:spLocks noChangeShapeType="1"/>
                </p:cNvSpPr>
                <p:nvPr/>
              </p:nvSpPr>
              <p:spPr bwMode="auto">
                <a:xfrm flipV="1">
                  <a:off x="3162"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7" name="Line 826"/>
                <p:cNvSpPr>
                  <a:spLocks noChangeShapeType="1"/>
                </p:cNvSpPr>
                <p:nvPr/>
              </p:nvSpPr>
              <p:spPr bwMode="auto">
                <a:xfrm flipV="1">
                  <a:off x="3162"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8" name="Line 827"/>
                <p:cNvSpPr>
                  <a:spLocks noChangeShapeType="1"/>
                </p:cNvSpPr>
                <p:nvPr/>
              </p:nvSpPr>
              <p:spPr bwMode="auto">
                <a:xfrm flipV="1">
                  <a:off x="3162"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9" name="Line 828"/>
                <p:cNvSpPr>
                  <a:spLocks noChangeShapeType="1"/>
                </p:cNvSpPr>
                <p:nvPr/>
              </p:nvSpPr>
              <p:spPr bwMode="auto">
                <a:xfrm flipV="1">
                  <a:off x="3162"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0" name="Line 829"/>
                <p:cNvSpPr>
                  <a:spLocks noChangeShapeType="1"/>
                </p:cNvSpPr>
                <p:nvPr/>
              </p:nvSpPr>
              <p:spPr bwMode="auto">
                <a:xfrm flipV="1">
                  <a:off x="3162"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1" name="Line 830"/>
                <p:cNvSpPr>
                  <a:spLocks noChangeShapeType="1"/>
                </p:cNvSpPr>
                <p:nvPr/>
              </p:nvSpPr>
              <p:spPr bwMode="auto">
                <a:xfrm flipV="1">
                  <a:off x="3162"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2" name="Line 831"/>
                <p:cNvSpPr>
                  <a:spLocks noChangeShapeType="1"/>
                </p:cNvSpPr>
                <p:nvPr/>
              </p:nvSpPr>
              <p:spPr bwMode="auto">
                <a:xfrm flipV="1">
                  <a:off x="3162"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3" name="Line 832"/>
                <p:cNvSpPr>
                  <a:spLocks noChangeShapeType="1"/>
                </p:cNvSpPr>
                <p:nvPr/>
              </p:nvSpPr>
              <p:spPr bwMode="auto">
                <a:xfrm flipV="1">
                  <a:off x="3162"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4" name="Line 833"/>
                <p:cNvSpPr>
                  <a:spLocks noChangeShapeType="1"/>
                </p:cNvSpPr>
                <p:nvPr/>
              </p:nvSpPr>
              <p:spPr bwMode="auto">
                <a:xfrm flipV="1">
                  <a:off x="3162"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5" name="Line 834"/>
                <p:cNvSpPr>
                  <a:spLocks noChangeShapeType="1"/>
                </p:cNvSpPr>
                <p:nvPr/>
              </p:nvSpPr>
              <p:spPr bwMode="auto">
                <a:xfrm flipV="1">
                  <a:off x="3162"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6" name="Line 835"/>
                <p:cNvSpPr>
                  <a:spLocks noChangeShapeType="1"/>
                </p:cNvSpPr>
                <p:nvPr/>
              </p:nvSpPr>
              <p:spPr bwMode="auto">
                <a:xfrm flipV="1">
                  <a:off x="3162"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7" name="Line 836"/>
                <p:cNvSpPr>
                  <a:spLocks noChangeShapeType="1"/>
                </p:cNvSpPr>
                <p:nvPr/>
              </p:nvSpPr>
              <p:spPr bwMode="auto">
                <a:xfrm flipV="1">
                  <a:off x="3162"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8" name="Line 837"/>
                <p:cNvSpPr>
                  <a:spLocks noChangeShapeType="1"/>
                </p:cNvSpPr>
                <p:nvPr/>
              </p:nvSpPr>
              <p:spPr bwMode="auto">
                <a:xfrm flipV="1">
                  <a:off x="3162"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9" name="Line 838"/>
                <p:cNvSpPr>
                  <a:spLocks noChangeShapeType="1"/>
                </p:cNvSpPr>
                <p:nvPr/>
              </p:nvSpPr>
              <p:spPr bwMode="auto">
                <a:xfrm flipV="1">
                  <a:off x="3162"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0" name="Line 839"/>
                <p:cNvSpPr>
                  <a:spLocks noChangeShapeType="1"/>
                </p:cNvSpPr>
                <p:nvPr/>
              </p:nvSpPr>
              <p:spPr bwMode="auto">
                <a:xfrm flipV="1">
                  <a:off x="3162"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1" name="Line 840"/>
                <p:cNvSpPr>
                  <a:spLocks noChangeShapeType="1"/>
                </p:cNvSpPr>
                <p:nvPr/>
              </p:nvSpPr>
              <p:spPr bwMode="auto">
                <a:xfrm flipV="1">
                  <a:off x="3162"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2" name="Line 841"/>
                <p:cNvSpPr>
                  <a:spLocks noChangeShapeType="1"/>
                </p:cNvSpPr>
                <p:nvPr/>
              </p:nvSpPr>
              <p:spPr bwMode="auto">
                <a:xfrm flipV="1">
                  <a:off x="3162"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3" name="Line 842"/>
                <p:cNvSpPr>
                  <a:spLocks noChangeShapeType="1"/>
                </p:cNvSpPr>
                <p:nvPr/>
              </p:nvSpPr>
              <p:spPr bwMode="auto">
                <a:xfrm flipV="1">
                  <a:off x="3162"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4" name="Line 843"/>
                <p:cNvSpPr>
                  <a:spLocks noChangeShapeType="1"/>
                </p:cNvSpPr>
                <p:nvPr/>
              </p:nvSpPr>
              <p:spPr bwMode="auto">
                <a:xfrm flipV="1">
                  <a:off x="3162"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5" name="Line 844"/>
                <p:cNvSpPr>
                  <a:spLocks noChangeShapeType="1"/>
                </p:cNvSpPr>
                <p:nvPr/>
              </p:nvSpPr>
              <p:spPr bwMode="auto">
                <a:xfrm flipV="1">
                  <a:off x="3162"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6" name="Line 845"/>
                <p:cNvSpPr>
                  <a:spLocks noChangeShapeType="1"/>
                </p:cNvSpPr>
                <p:nvPr/>
              </p:nvSpPr>
              <p:spPr bwMode="auto">
                <a:xfrm flipV="1">
                  <a:off x="3162"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7" name="Line 846"/>
                <p:cNvSpPr>
                  <a:spLocks noChangeShapeType="1"/>
                </p:cNvSpPr>
                <p:nvPr/>
              </p:nvSpPr>
              <p:spPr bwMode="auto">
                <a:xfrm flipV="1">
                  <a:off x="3162"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8" name="Line 847"/>
                <p:cNvSpPr>
                  <a:spLocks noChangeShapeType="1"/>
                </p:cNvSpPr>
                <p:nvPr/>
              </p:nvSpPr>
              <p:spPr bwMode="auto">
                <a:xfrm flipV="1">
                  <a:off x="3162"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9" name="Line 848"/>
                <p:cNvSpPr>
                  <a:spLocks noChangeShapeType="1"/>
                </p:cNvSpPr>
                <p:nvPr/>
              </p:nvSpPr>
              <p:spPr bwMode="auto">
                <a:xfrm flipV="1">
                  <a:off x="3162"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0" name="Line 849"/>
                <p:cNvSpPr>
                  <a:spLocks noChangeShapeType="1"/>
                </p:cNvSpPr>
                <p:nvPr/>
              </p:nvSpPr>
              <p:spPr bwMode="auto">
                <a:xfrm flipV="1">
                  <a:off x="3162"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1" name="Line 850"/>
                <p:cNvSpPr>
                  <a:spLocks noChangeShapeType="1"/>
                </p:cNvSpPr>
                <p:nvPr/>
              </p:nvSpPr>
              <p:spPr bwMode="auto">
                <a:xfrm flipV="1">
                  <a:off x="3162"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2" name="Line 851"/>
                <p:cNvSpPr>
                  <a:spLocks noChangeShapeType="1"/>
                </p:cNvSpPr>
                <p:nvPr/>
              </p:nvSpPr>
              <p:spPr bwMode="auto">
                <a:xfrm flipV="1">
                  <a:off x="3162"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3" name="Line 852"/>
                <p:cNvSpPr>
                  <a:spLocks noChangeShapeType="1"/>
                </p:cNvSpPr>
                <p:nvPr/>
              </p:nvSpPr>
              <p:spPr bwMode="auto">
                <a:xfrm flipV="1">
                  <a:off x="3162"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4" name="Line 853"/>
                <p:cNvSpPr>
                  <a:spLocks noChangeShapeType="1"/>
                </p:cNvSpPr>
                <p:nvPr/>
              </p:nvSpPr>
              <p:spPr bwMode="auto">
                <a:xfrm flipV="1">
                  <a:off x="3162"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5" name="Line 854"/>
                <p:cNvSpPr>
                  <a:spLocks noChangeShapeType="1"/>
                </p:cNvSpPr>
                <p:nvPr/>
              </p:nvSpPr>
              <p:spPr bwMode="auto">
                <a:xfrm flipV="1">
                  <a:off x="3162"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6" name="Line 855"/>
                <p:cNvSpPr>
                  <a:spLocks noChangeShapeType="1"/>
                </p:cNvSpPr>
                <p:nvPr/>
              </p:nvSpPr>
              <p:spPr bwMode="auto">
                <a:xfrm flipV="1">
                  <a:off x="3162"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7" name="Line 856"/>
                <p:cNvSpPr>
                  <a:spLocks noChangeShapeType="1"/>
                </p:cNvSpPr>
                <p:nvPr/>
              </p:nvSpPr>
              <p:spPr bwMode="auto">
                <a:xfrm flipV="1">
                  <a:off x="3162"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8" name="Line 857"/>
                <p:cNvSpPr>
                  <a:spLocks noChangeShapeType="1"/>
                </p:cNvSpPr>
                <p:nvPr/>
              </p:nvSpPr>
              <p:spPr bwMode="auto">
                <a:xfrm flipV="1">
                  <a:off x="3162"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9" name="Line 858"/>
                <p:cNvSpPr>
                  <a:spLocks noChangeShapeType="1"/>
                </p:cNvSpPr>
                <p:nvPr/>
              </p:nvSpPr>
              <p:spPr bwMode="auto">
                <a:xfrm flipV="1">
                  <a:off x="3162"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0" name="Line 859"/>
                <p:cNvSpPr>
                  <a:spLocks noChangeShapeType="1"/>
                </p:cNvSpPr>
                <p:nvPr/>
              </p:nvSpPr>
              <p:spPr bwMode="auto">
                <a:xfrm flipV="1">
                  <a:off x="3162"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1" name="Line 860"/>
                <p:cNvSpPr>
                  <a:spLocks noChangeShapeType="1"/>
                </p:cNvSpPr>
                <p:nvPr/>
              </p:nvSpPr>
              <p:spPr bwMode="auto">
                <a:xfrm flipV="1">
                  <a:off x="3162"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2" name="Line 861"/>
                <p:cNvSpPr>
                  <a:spLocks noChangeShapeType="1"/>
                </p:cNvSpPr>
                <p:nvPr/>
              </p:nvSpPr>
              <p:spPr bwMode="auto">
                <a:xfrm flipV="1">
                  <a:off x="3162"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3" name="Line 862"/>
                <p:cNvSpPr>
                  <a:spLocks noChangeShapeType="1"/>
                </p:cNvSpPr>
                <p:nvPr/>
              </p:nvSpPr>
              <p:spPr bwMode="auto">
                <a:xfrm flipV="1">
                  <a:off x="3162"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4" name="Line 863"/>
                <p:cNvSpPr>
                  <a:spLocks noChangeShapeType="1"/>
                </p:cNvSpPr>
                <p:nvPr/>
              </p:nvSpPr>
              <p:spPr bwMode="auto">
                <a:xfrm flipV="1">
                  <a:off x="3162"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5" name="Line 864"/>
                <p:cNvSpPr>
                  <a:spLocks noChangeShapeType="1"/>
                </p:cNvSpPr>
                <p:nvPr/>
              </p:nvSpPr>
              <p:spPr bwMode="auto">
                <a:xfrm flipV="1">
                  <a:off x="3162"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6" name="Line 865"/>
                <p:cNvSpPr>
                  <a:spLocks noChangeShapeType="1"/>
                </p:cNvSpPr>
                <p:nvPr/>
              </p:nvSpPr>
              <p:spPr bwMode="auto">
                <a:xfrm flipV="1">
                  <a:off x="3162"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7" name="Line 866"/>
                <p:cNvSpPr>
                  <a:spLocks noChangeShapeType="1"/>
                </p:cNvSpPr>
                <p:nvPr/>
              </p:nvSpPr>
              <p:spPr bwMode="auto">
                <a:xfrm flipV="1">
                  <a:off x="3162"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8" name="Line 867"/>
                <p:cNvSpPr>
                  <a:spLocks noChangeShapeType="1"/>
                </p:cNvSpPr>
                <p:nvPr/>
              </p:nvSpPr>
              <p:spPr bwMode="auto">
                <a:xfrm flipV="1">
                  <a:off x="3162"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9" name="Line 868"/>
                <p:cNvSpPr>
                  <a:spLocks noChangeShapeType="1"/>
                </p:cNvSpPr>
                <p:nvPr/>
              </p:nvSpPr>
              <p:spPr bwMode="auto">
                <a:xfrm flipV="1">
                  <a:off x="3162"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0" name="Line 869"/>
                <p:cNvSpPr>
                  <a:spLocks noChangeShapeType="1"/>
                </p:cNvSpPr>
                <p:nvPr/>
              </p:nvSpPr>
              <p:spPr bwMode="auto">
                <a:xfrm flipV="1">
                  <a:off x="3162"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1" name="Line 870"/>
                <p:cNvSpPr>
                  <a:spLocks noChangeShapeType="1"/>
                </p:cNvSpPr>
                <p:nvPr/>
              </p:nvSpPr>
              <p:spPr bwMode="auto">
                <a:xfrm flipV="1">
                  <a:off x="3162"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2" name="Line 871"/>
                <p:cNvSpPr>
                  <a:spLocks noChangeShapeType="1"/>
                </p:cNvSpPr>
                <p:nvPr/>
              </p:nvSpPr>
              <p:spPr bwMode="auto">
                <a:xfrm flipV="1">
                  <a:off x="3162"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3" name="Line 872"/>
                <p:cNvSpPr>
                  <a:spLocks noChangeShapeType="1"/>
                </p:cNvSpPr>
                <p:nvPr/>
              </p:nvSpPr>
              <p:spPr bwMode="auto">
                <a:xfrm flipV="1">
                  <a:off x="3162"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4" name="Line 873"/>
                <p:cNvSpPr>
                  <a:spLocks noChangeShapeType="1"/>
                </p:cNvSpPr>
                <p:nvPr/>
              </p:nvSpPr>
              <p:spPr bwMode="auto">
                <a:xfrm flipV="1">
                  <a:off x="3162"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5" name="Line 874"/>
                <p:cNvSpPr>
                  <a:spLocks noChangeShapeType="1"/>
                </p:cNvSpPr>
                <p:nvPr/>
              </p:nvSpPr>
              <p:spPr bwMode="auto">
                <a:xfrm flipV="1">
                  <a:off x="3162"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6" name="Line 875"/>
                <p:cNvSpPr>
                  <a:spLocks noChangeShapeType="1"/>
                </p:cNvSpPr>
                <p:nvPr/>
              </p:nvSpPr>
              <p:spPr bwMode="auto">
                <a:xfrm flipV="1">
                  <a:off x="3162"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7" name="Line 876"/>
                <p:cNvSpPr>
                  <a:spLocks noChangeShapeType="1"/>
                </p:cNvSpPr>
                <p:nvPr/>
              </p:nvSpPr>
              <p:spPr bwMode="auto">
                <a:xfrm flipV="1">
                  <a:off x="3162"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8" name="Line 877"/>
                <p:cNvSpPr>
                  <a:spLocks noChangeShapeType="1"/>
                </p:cNvSpPr>
                <p:nvPr/>
              </p:nvSpPr>
              <p:spPr bwMode="auto">
                <a:xfrm flipV="1">
                  <a:off x="3162"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9" name="Line 878"/>
                <p:cNvSpPr>
                  <a:spLocks noChangeShapeType="1"/>
                </p:cNvSpPr>
                <p:nvPr/>
              </p:nvSpPr>
              <p:spPr bwMode="auto">
                <a:xfrm flipV="1">
                  <a:off x="3162"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0" name="Line 879"/>
                <p:cNvSpPr>
                  <a:spLocks noChangeShapeType="1"/>
                </p:cNvSpPr>
                <p:nvPr/>
              </p:nvSpPr>
              <p:spPr bwMode="auto">
                <a:xfrm flipV="1">
                  <a:off x="3162"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1" name="Line 880"/>
                <p:cNvSpPr>
                  <a:spLocks noChangeShapeType="1"/>
                </p:cNvSpPr>
                <p:nvPr/>
              </p:nvSpPr>
              <p:spPr bwMode="auto">
                <a:xfrm flipV="1">
                  <a:off x="3162"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2" name="Line 881"/>
                <p:cNvSpPr>
                  <a:spLocks noChangeShapeType="1"/>
                </p:cNvSpPr>
                <p:nvPr/>
              </p:nvSpPr>
              <p:spPr bwMode="auto">
                <a:xfrm flipV="1">
                  <a:off x="3162"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3" name="Line 882"/>
                <p:cNvSpPr>
                  <a:spLocks noChangeShapeType="1"/>
                </p:cNvSpPr>
                <p:nvPr/>
              </p:nvSpPr>
              <p:spPr bwMode="auto">
                <a:xfrm flipV="1">
                  <a:off x="3162"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4" name="Line 883"/>
                <p:cNvSpPr>
                  <a:spLocks noChangeShapeType="1"/>
                </p:cNvSpPr>
                <p:nvPr/>
              </p:nvSpPr>
              <p:spPr bwMode="auto">
                <a:xfrm flipV="1">
                  <a:off x="3162"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5" name="Line 884"/>
                <p:cNvSpPr>
                  <a:spLocks noChangeShapeType="1"/>
                </p:cNvSpPr>
                <p:nvPr/>
              </p:nvSpPr>
              <p:spPr bwMode="auto">
                <a:xfrm flipV="1">
                  <a:off x="3162"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6" name="Line 885"/>
                <p:cNvSpPr>
                  <a:spLocks noChangeShapeType="1"/>
                </p:cNvSpPr>
                <p:nvPr/>
              </p:nvSpPr>
              <p:spPr bwMode="auto">
                <a:xfrm flipV="1">
                  <a:off x="3162"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7" name="Line 886"/>
                <p:cNvSpPr>
                  <a:spLocks noChangeShapeType="1"/>
                </p:cNvSpPr>
                <p:nvPr/>
              </p:nvSpPr>
              <p:spPr bwMode="auto">
                <a:xfrm flipV="1">
                  <a:off x="3162"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8" name="Line 887"/>
                <p:cNvSpPr>
                  <a:spLocks noChangeShapeType="1"/>
                </p:cNvSpPr>
                <p:nvPr/>
              </p:nvSpPr>
              <p:spPr bwMode="auto">
                <a:xfrm flipV="1">
                  <a:off x="3162"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9" name="Line 888"/>
                <p:cNvSpPr>
                  <a:spLocks noChangeShapeType="1"/>
                </p:cNvSpPr>
                <p:nvPr/>
              </p:nvSpPr>
              <p:spPr bwMode="auto">
                <a:xfrm flipV="1">
                  <a:off x="3162"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0" name="Line 889"/>
                <p:cNvSpPr>
                  <a:spLocks noChangeShapeType="1"/>
                </p:cNvSpPr>
                <p:nvPr/>
              </p:nvSpPr>
              <p:spPr bwMode="auto">
                <a:xfrm flipV="1">
                  <a:off x="3162"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1" name="Line 890"/>
                <p:cNvSpPr>
                  <a:spLocks noChangeShapeType="1"/>
                </p:cNvSpPr>
                <p:nvPr/>
              </p:nvSpPr>
              <p:spPr bwMode="auto">
                <a:xfrm flipV="1">
                  <a:off x="3162"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2" name="Line 891"/>
                <p:cNvSpPr>
                  <a:spLocks noChangeShapeType="1"/>
                </p:cNvSpPr>
                <p:nvPr/>
              </p:nvSpPr>
              <p:spPr bwMode="auto">
                <a:xfrm flipV="1">
                  <a:off x="3162"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3" name="Line 892"/>
                <p:cNvSpPr>
                  <a:spLocks noChangeShapeType="1"/>
                </p:cNvSpPr>
                <p:nvPr/>
              </p:nvSpPr>
              <p:spPr bwMode="auto">
                <a:xfrm flipV="1">
                  <a:off x="3162"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4" name="Line 893"/>
                <p:cNvSpPr>
                  <a:spLocks noChangeShapeType="1"/>
                </p:cNvSpPr>
                <p:nvPr/>
              </p:nvSpPr>
              <p:spPr bwMode="auto">
                <a:xfrm flipV="1">
                  <a:off x="3162"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5" name="Line 894"/>
                <p:cNvSpPr>
                  <a:spLocks noChangeShapeType="1"/>
                </p:cNvSpPr>
                <p:nvPr/>
              </p:nvSpPr>
              <p:spPr bwMode="auto">
                <a:xfrm flipV="1">
                  <a:off x="3162"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6" name="Line 895"/>
                <p:cNvSpPr>
                  <a:spLocks noChangeShapeType="1"/>
                </p:cNvSpPr>
                <p:nvPr/>
              </p:nvSpPr>
              <p:spPr bwMode="auto">
                <a:xfrm flipV="1">
                  <a:off x="3162"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7" name="Line 896"/>
                <p:cNvSpPr>
                  <a:spLocks noChangeShapeType="1"/>
                </p:cNvSpPr>
                <p:nvPr/>
              </p:nvSpPr>
              <p:spPr bwMode="auto">
                <a:xfrm flipV="1">
                  <a:off x="3162"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8" name="Line 897"/>
                <p:cNvSpPr>
                  <a:spLocks noChangeShapeType="1"/>
                </p:cNvSpPr>
                <p:nvPr/>
              </p:nvSpPr>
              <p:spPr bwMode="auto">
                <a:xfrm flipV="1">
                  <a:off x="3162"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9" name="Line 898"/>
                <p:cNvSpPr>
                  <a:spLocks noChangeShapeType="1"/>
                </p:cNvSpPr>
                <p:nvPr/>
              </p:nvSpPr>
              <p:spPr bwMode="auto">
                <a:xfrm flipV="1">
                  <a:off x="3162"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0" name="Line 899"/>
                <p:cNvSpPr>
                  <a:spLocks noChangeShapeType="1"/>
                </p:cNvSpPr>
                <p:nvPr/>
              </p:nvSpPr>
              <p:spPr bwMode="auto">
                <a:xfrm flipV="1">
                  <a:off x="3162"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1" name="Line 900"/>
                <p:cNvSpPr>
                  <a:spLocks noChangeShapeType="1"/>
                </p:cNvSpPr>
                <p:nvPr/>
              </p:nvSpPr>
              <p:spPr bwMode="auto">
                <a:xfrm flipV="1">
                  <a:off x="3162"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2" name="Line 901"/>
                <p:cNvSpPr>
                  <a:spLocks noChangeShapeType="1"/>
                </p:cNvSpPr>
                <p:nvPr/>
              </p:nvSpPr>
              <p:spPr bwMode="auto">
                <a:xfrm flipV="1">
                  <a:off x="3162"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3" name="Line 902"/>
                <p:cNvSpPr>
                  <a:spLocks noChangeShapeType="1"/>
                </p:cNvSpPr>
                <p:nvPr/>
              </p:nvSpPr>
              <p:spPr bwMode="auto">
                <a:xfrm flipV="1">
                  <a:off x="3162"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4" name="Line 903"/>
                <p:cNvSpPr>
                  <a:spLocks noChangeShapeType="1"/>
                </p:cNvSpPr>
                <p:nvPr/>
              </p:nvSpPr>
              <p:spPr bwMode="auto">
                <a:xfrm flipV="1">
                  <a:off x="3162"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5" name="Line 904"/>
                <p:cNvSpPr>
                  <a:spLocks noChangeShapeType="1"/>
                </p:cNvSpPr>
                <p:nvPr/>
              </p:nvSpPr>
              <p:spPr bwMode="auto">
                <a:xfrm flipV="1">
                  <a:off x="3162"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6" name="Line 905"/>
                <p:cNvSpPr>
                  <a:spLocks noChangeShapeType="1"/>
                </p:cNvSpPr>
                <p:nvPr/>
              </p:nvSpPr>
              <p:spPr bwMode="auto">
                <a:xfrm flipV="1">
                  <a:off x="3162"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7" name="Line 906"/>
                <p:cNvSpPr>
                  <a:spLocks noChangeShapeType="1"/>
                </p:cNvSpPr>
                <p:nvPr/>
              </p:nvSpPr>
              <p:spPr bwMode="auto">
                <a:xfrm flipV="1">
                  <a:off x="3162"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8" name="Line 907"/>
                <p:cNvSpPr>
                  <a:spLocks noChangeShapeType="1"/>
                </p:cNvSpPr>
                <p:nvPr/>
              </p:nvSpPr>
              <p:spPr bwMode="auto">
                <a:xfrm flipV="1">
                  <a:off x="3162"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9" name="Line 908"/>
                <p:cNvSpPr>
                  <a:spLocks noChangeShapeType="1"/>
                </p:cNvSpPr>
                <p:nvPr/>
              </p:nvSpPr>
              <p:spPr bwMode="auto">
                <a:xfrm flipV="1">
                  <a:off x="3162"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0" name="Line 909"/>
                <p:cNvSpPr>
                  <a:spLocks noChangeShapeType="1"/>
                </p:cNvSpPr>
                <p:nvPr/>
              </p:nvSpPr>
              <p:spPr bwMode="auto">
                <a:xfrm flipV="1">
                  <a:off x="3162"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1" name="Line 910"/>
                <p:cNvSpPr>
                  <a:spLocks noChangeShapeType="1"/>
                </p:cNvSpPr>
                <p:nvPr/>
              </p:nvSpPr>
              <p:spPr bwMode="auto">
                <a:xfrm flipV="1">
                  <a:off x="3162"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2" name="Line 911"/>
                <p:cNvSpPr>
                  <a:spLocks noChangeShapeType="1"/>
                </p:cNvSpPr>
                <p:nvPr/>
              </p:nvSpPr>
              <p:spPr bwMode="auto">
                <a:xfrm flipV="1">
                  <a:off x="3162"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3" name="Line 912"/>
                <p:cNvSpPr>
                  <a:spLocks noChangeShapeType="1"/>
                </p:cNvSpPr>
                <p:nvPr/>
              </p:nvSpPr>
              <p:spPr bwMode="auto">
                <a:xfrm flipV="1">
                  <a:off x="3162"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4" name="Line 913"/>
                <p:cNvSpPr>
                  <a:spLocks noChangeShapeType="1"/>
                </p:cNvSpPr>
                <p:nvPr/>
              </p:nvSpPr>
              <p:spPr bwMode="auto">
                <a:xfrm flipV="1">
                  <a:off x="3162"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5" name="Line 914"/>
                <p:cNvSpPr>
                  <a:spLocks noChangeShapeType="1"/>
                </p:cNvSpPr>
                <p:nvPr/>
              </p:nvSpPr>
              <p:spPr bwMode="auto">
                <a:xfrm flipV="1">
                  <a:off x="3162"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6" name="Line 915"/>
                <p:cNvSpPr>
                  <a:spLocks noChangeShapeType="1"/>
                </p:cNvSpPr>
                <p:nvPr/>
              </p:nvSpPr>
              <p:spPr bwMode="auto">
                <a:xfrm flipV="1">
                  <a:off x="3162"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7" name="Line 916"/>
                <p:cNvSpPr>
                  <a:spLocks noChangeShapeType="1"/>
                </p:cNvSpPr>
                <p:nvPr/>
              </p:nvSpPr>
              <p:spPr bwMode="auto">
                <a:xfrm flipV="1">
                  <a:off x="3162"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8" name="Line 917"/>
                <p:cNvSpPr>
                  <a:spLocks noChangeShapeType="1"/>
                </p:cNvSpPr>
                <p:nvPr/>
              </p:nvSpPr>
              <p:spPr bwMode="auto">
                <a:xfrm flipV="1">
                  <a:off x="3162"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9" name="Line 918"/>
                <p:cNvSpPr>
                  <a:spLocks noChangeShapeType="1"/>
                </p:cNvSpPr>
                <p:nvPr/>
              </p:nvSpPr>
              <p:spPr bwMode="auto">
                <a:xfrm flipV="1">
                  <a:off x="3162"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0" name="Line 919"/>
                <p:cNvSpPr>
                  <a:spLocks noChangeShapeType="1"/>
                </p:cNvSpPr>
                <p:nvPr/>
              </p:nvSpPr>
              <p:spPr bwMode="auto">
                <a:xfrm flipV="1">
                  <a:off x="3162"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1" name="Line 920"/>
                <p:cNvSpPr>
                  <a:spLocks noChangeShapeType="1"/>
                </p:cNvSpPr>
                <p:nvPr/>
              </p:nvSpPr>
              <p:spPr bwMode="auto">
                <a:xfrm flipV="1">
                  <a:off x="3162"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2" name="Line 921"/>
                <p:cNvSpPr>
                  <a:spLocks noChangeShapeType="1"/>
                </p:cNvSpPr>
                <p:nvPr/>
              </p:nvSpPr>
              <p:spPr bwMode="auto">
                <a:xfrm flipV="1">
                  <a:off x="3162"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3" name="Line 922"/>
                <p:cNvSpPr>
                  <a:spLocks noChangeShapeType="1"/>
                </p:cNvSpPr>
                <p:nvPr/>
              </p:nvSpPr>
              <p:spPr bwMode="auto">
                <a:xfrm flipV="1">
                  <a:off x="3162"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4" name="Line 923"/>
                <p:cNvSpPr>
                  <a:spLocks noChangeShapeType="1"/>
                </p:cNvSpPr>
                <p:nvPr/>
              </p:nvSpPr>
              <p:spPr bwMode="auto">
                <a:xfrm flipV="1">
                  <a:off x="3162"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5" name="Line 924"/>
                <p:cNvSpPr>
                  <a:spLocks noChangeShapeType="1"/>
                </p:cNvSpPr>
                <p:nvPr/>
              </p:nvSpPr>
              <p:spPr bwMode="auto">
                <a:xfrm flipV="1">
                  <a:off x="3162"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6" name="Line 925"/>
                <p:cNvSpPr>
                  <a:spLocks noChangeShapeType="1"/>
                </p:cNvSpPr>
                <p:nvPr/>
              </p:nvSpPr>
              <p:spPr bwMode="auto">
                <a:xfrm flipV="1">
                  <a:off x="3162"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7" name="Line 926"/>
                <p:cNvSpPr>
                  <a:spLocks noChangeShapeType="1"/>
                </p:cNvSpPr>
                <p:nvPr/>
              </p:nvSpPr>
              <p:spPr bwMode="auto">
                <a:xfrm flipV="1">
                  <a:off x="3162"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8" name="Line 927"/>
                <p:cNvSpPr>
                  <a:spLocks noChangeShapeType="1"/>
                </p:cNvSpPr>
                <p:nvPr/>
              </p:nvSpPr>
              <p:spPr bwMode="auto">
                <a:xfrm flipV="1">
                  <a:off x="3162"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9" name="Line 928"/>
                <p:cNvSpPr>
                  <a:spLocks noChangeShapeType="1"/>
                </p:cNvSpPr>
                <p:nvPr/>
              </p:nvSpPr>
              <p:spPr bwMode="auto">
                <a:xfrm flipV="1">
                  <a:off x="3162"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0" name="Line 929"/>
                <p:cNvSpPr>
                  <a:spLocks noChangeShapeType="1"/>
                </p:cNvSpPr>
                <p:nvPr/>
              </p:nvSpPr>
              <p:spPr bwMode="auto">
                <a:xfrm flipV="1">
                  <a:off x="3162"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1" name="Line 930"/>
                <p:cNvSpPr>
                  <a:spLocks noChangeShapeType="1"/>
                </p:cNvSpPr>
                <p:nvPr/>
              </p:nvSpPr>
              <p:spPr bwMode="auto">
                <a:xfrm flipV="1">
                  <a:off x="3162"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2" name="Line 931"/>
                <p:cNvSpPr>
                  <a:spLocks noChangeShapeType="1"/>
                </p:cNvSpPr>
                <p:nvPr/>
              </p:nvSpPr>
              <p:spPr bwMode="auto">
                <a:xfrm flipV="1">
                  <a:off x="3162"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3" name="Line 932"/>
                <p:cNvSpPr>
                  <a:spLocks noChangeShapeType="1"/>
                </p:cNvSpPr>
                <p:nvPr/>
              </p:nvSpPr>
              <p:spPr bwMode="auto">
                <a:xfrm flipV="1">
                  <a:off x="3162"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4" name="Line 933"/>
                <p:cNvSpPr>
                  <a:spLocks noChangeShapeType="1"/>
                </p:cNvSpPr>
                <p:nvPr/>
              </p:nvSpPr>
              <p:spPr bwMode="auto">
                <a:xfrm flipV="1">
                  <a:off x="3162"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5" name="Line 934"/>
                <p:cNvSpPr>
                  <a:spLocks noChangeShapeType="1"/>
                </p:cNvSpPr>
                <p:nvPr/>
              </p:nvSpPr>
              <p:spPr bwMode="auto">
                <a:xfrm flipV="1">
                  <a:off x="3162"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6" name="Line 935"/>
                <p:cNvSpPr>
                  <a:spLocks noChangeShapeType="1"/>
                </p:cNvSpPr>
                <p:nvPr/>
              </p:nvSpPr>
              <p:spPr bwMode="auto">
                <a:xfrm flipV="1">
                  <a:off x="3162"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7" name="Line 936"/>
                <p:cNvSpPr>
                  <a:spLocks noChangeShapeType="1"/>
                </p:cNvSpPr>
                <p:nvPr/>
              </p:nvSpPr>
              <p:spPr bwMode="auto">
                <a:xfrm flipV="1">
                  <a:off x="3162"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8" name="Line 937"/>
                <p:cNvSpPr>
                  <a:spLocks noChangeShapeType="1"/>
                </p:cNvSpPr>
                <p:nvPr/>
              </p:nvSpPr>
              <p:spPr bwMode="auto">
                <a:xfrm flipV="1">
                  <a:off x="3162"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9" name="Line 938"/>
                <p:cNvSpPr>
                  <a:spLocks noChangeShapeType="1"/>
                </p:cNvSpPr>
                <p:nvPr/>
              </p:nvSpPr>
              <p:spPr bwMode="auto">
                <a:xfrm flipV="1">
                  <a:off x="3162"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0" name="Line 939"/>
                <p:cNvSpPr>
                  <a:spLocks noChangeShapeType="1"/>
                </p:cNvSpPr>
                <p:nvPr/>
              </p:nvSpPr>
              <p:spPr bwMode="auto">
                <a:xfrm flipV="1">
                  <a:off x="3162"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1" name="Line 940"/>
                <p:cNvSpPr>
                  <a:spLocks noChangeShapeType="1"/>
                </p:cNvSpPr>
                <p:nvPr/>
              </p:nvSpPr>
              <p:spPr bwMode="auto">
                <a:xfrm flipV="1">
                  <a:off x="3162"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2" name="Line 941"/>
                <p:cNvSpPr>
                  <a:spLocks noChangeShapeType="1"/>
                </p:cNvSpPr>
                <p:nvPr/>
              </p:nvSpPr>
              <p:spPr bwMode="auto">
                <a:xfrm flipV="1">
                  <a:off x="3162"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3" name="Line 942"/>
                <p:cNvSpPr>
                  <a:spLocks noChangeShapeType="1"/>
                </p:cNvSpPr>
                <p:nvPr/>
              </p:nvSpPr>
              <p:spPr bwMode="auto">
                <a:xfrm flipV="1">
                  <a:off x="3162"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4" name="Line 943"/>
                <p:cNvSpPr>
                  <a:spLocks noChangeShapeType="1"/>
                </p:cNvSpPr>
                <p:nvPr/>
              </p:nvSpPr>
              <p:spPr bwMode="auto">
                <a:xfrm flipV="1">
                  <a:off x="3162"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5" name="Line 944"/>
                <p:cNvSpPr>
                  <a:spLocks noChangeShapeType="1"/>
                </p:cNvSpPr>
                <p:nvPr/>
              </p:nvSpPr>
              <p:spPr bwMode="auto">
                <a:xfrm flipV="1">
                  <a:off x="3162"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6" name="Line 945"/>
                <p:cNvSpPr>
                  <a:spLocks noChangeShapeType="1"/>
                </p:cNvSpPr>
                <p:nvPr/>
              </p:nvSpPr>
              <p:spPr bwMode="auto">
                <a:xfrm flipV="1">
                  <a:off x="3162"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7" name="Line 946"/>
                <p:cNvSpPr>
                  <a:spLocks noChangeShapeType="1"/>
                </p:cNvSpPr>
                <p:nvPr/>
              </p:nvSpPr>
              <p:spPr bwMode="auto">
                <a:xfrm flipV="1">
                  <a:off x="3162"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8" name="Line 947"/>
                <p:cNvSpPr>
                  <a:spLocks noChangeShapeType="1"/>
                </p:cNvSpPr>
                <p:nvPr/>
              </p:nvSpPr>
              <p:spPr bwMode="auto">
                <a:xfrm flipV="1">
                  <a:off x="3162"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9" name="Line 948"/>
                <p:cNvSpPr>
                  <a:spLocks noChangeShapeType="1"/>
                </p:cNvSpPr>
                <p:nvPr/>
              </p:nvSpPr>
              <p:spPr bwMode="auto">
                <a:xfrm flipV="1">
                  <a:off x="3162"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0" name="Line 949"/>
                <p:cNvSpPr>
                  <a:spLocks noChangeShapeType="1"/>
                </p:cNvSpPr>
                <p:nvPr/>
              </p:nvSpPr>
              <p:spPr bwMode="auto">
                <a:xfrm flipV="1">
                  <a:off x="3162"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1" name="Line 950"/>
                <p:cNvSpPr>
                  <a:spLocks noChangeShapeType="1"/>
                </p:cNvSpPr>
                <p:nvPr/>
              </p:nvSpPr>
              <p:spPr bwMode="auto">
                <a:xfrm flipV="1">
                  <a:off x="3162"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2" name="Line 951"/>
                <p:cNvSpPr>
                  <a:spLocks noChangeShapeType="1"/>
                </p:cNvSpPr>
                <p:nvPr/>
              </p:nvSpPr>
              <p:spPr bwMode="auto">
                <a:xfrm flipV="1">
                  <a:off x="3162"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3" name="Line 952"/>
                <p:cNvSpPr>
                  <a:spLocks noChangeShapeType="1"/>
                </p:cNvSpPr>
                <p:nvPr/>
              </p:nvSpPr>
              <p:spPr bwMode="auto">
                <a:xfrm flipV="1">
                  <a:off x="3162"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4" name="Line 953"/>
                <p:cNvSpPr>
                  <a:spLocks noChangeShapeType="1"/>
                </p:cNvSpPr>
                <p:nvPr/>
              </p:nvSpPr>
              <p:spPr bwMode="auto">
                <a:xfrm flipV="1">
                  <a:off x="3162"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5" name="Line 954"/>
                <p:cNvSpPr>
                  <a:spLocks noChangeShapeType="1"/>
                </p:cNvSpPr>
                <p:nvPr/>
              </p:nvSpPr>
              <p:spPr bwMode="auto">
                <a:xfrm flipV="1">
                  <a:off x="3162"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6" name="Line 955"/>
                <p:cNvSpPr>
                  <a:spLocks noChangeShapeType="1"/>
                </p:cNvSpPr>
                <p:nvPr/>
              </p:nvSpPr>
              <p:spPr bwMode="auto">
                <a:xfrm flipV="1">
                  <a:off x="3162"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7" name="Line 956"/>
                <p:cNvSpPr>
                  <a:spLocks noChangeShapeType="1"/>
                </p:cNvSpPr>
                <p:nvPr/>
              </p:nvSpPr>
              <p:spPr bwMode="auto">
                <a:xfrm flipV="1">
                  <a:off x="3162"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8" name="Line 957"/>
                <p:cNvSpPr>
                  <a:spLocks noChangeShapeType="1"/>
                </p:cNvSpPr>
                <p:nvPr/>
              </p:nvSpPr>
              <p:spPr bwMode="auto">
                <a:xfrm flipV="1">
                  <a:off x="3162"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9" name="Line 958"/>
                <p:cNvSpPr>
                  <a:spLocks noChangeShapeType="1"/>
                </p:cNvSpPr>
                <p:nvPr/>
              </p:nvSpPr>
              <p:spPr bwMode="auto">
                <a:xfrm flipV="1">
                  <a:off x="3162"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0" name="Line 959"/>
                <p:cNvSpPr>
                  <a:spLocks noChangeShapeType="1"/>
                </p:cNvSpPr>
                <p:nvPr/>
              </p:nvSpPr>
              <p:spPr bwMode="auto">
                <a:xfrm flipV="1">
                  <a:off x="3162"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1" name="Line 960"/>
                <p:cNvSpPr>
                  <a:spLocks noChangeShapeType="1"/>
                </p:cNvSpPr>
                <p:nvPr/>
              </p:nvSpPr>
              <p:spPr bwMode="auto">
                <a:xfrm flipV="1">
                  <a:off x="3162"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2" name="Line 961"/>
                <p:cNvSpPr>
                  <a:spLocks noChangeShapeType="1"/>
                </p:cNvSpPr>
                <p:nvPr/>
              </p:nvSpPr>
              <p:spPr bwMode="auto">
                <a:xfrm flipV="1">
                  <a:off x="3162"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3" name="Line 962"/>
                <p:cNvSpPr>
                  <a:spLocks noChangeShapeType="1"/>
                </p:cNvSpPr>
                <p:nvPr/>
              </p:nvSpPr>
              <p:spPr bwMode="auto">
                <a:xfrm flipV="1">
                  <a:off x="3162"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4" name="Line 963"/>
                <p:cNvSpPr>
                  <a:spLocks noChangeShapeType="1"/>
                </p:cNvSpPr>
                <p:nvPr/>
              </p:nvSpPr>
              <p:spPr bwMode="auto">
                <a:xfrm flipV="1">
                  <a:off x="3162"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5" name="Line 964"/>
                <p:cNvSpPr>
                  <a:spLocks noChangeShapeType="1"/>
                </p:cNvSpPr>
                <p:nvPr/>
              </p:nvSpPr>
              <p:spPr bwMode="auto">
                <a:xfrm flipV="1">
                  <a:off x="3162"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6" name="Line 965"/>
                <p:cNvSpPr>
                  <a:spLocks noChangeShapeType="1"/>
                </p:cNvSpPr>
                <p:nvPr/>
              </p:nvSpPr>
              <p:spPr bwMode="auto">
                <a:xfrm flipV="1">
                  <a:off x="3162"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7" name="Line 966"/>
                <p:cNvSpPr>
                  <a:spLocks noChangeShapeType="1"/>
                </p:cNvSpPr>
                <p:nvPr/>
              </p:nvSpPr>
              <p:spPr bwMode="auto">
                <a:xfrm flipV="1">
                  <a:off x="3162"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8" name="Line 967"/>
                <p:cNvSpPr>
                  <a:spLocks noChangeShapeType="1"/>
                </p:cNvSpPr>
                <p:nvPr/>
              </p:nvSpPr>
              <p:spPr bwMode="auto">
                <a:xfrm flipV="1">
                  <a:off x="3162"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9" name="Line 968"/>
                <p:cNvSpPr>
                  <a:spLocks noChangeShapeType="1"/>
                </p:cNvSpPr>
                <p:nvPr/>
              </p:nvSpPr>
              <p:spPr bwMode="auto">
                <a:xfrm flipV="1">
                  <a:off x="3162"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0" name="Line 969"/>
                <p:cNvSpPr>
                  <a:spLocks noChangeShapeType="1"/>
                </p:cNvSpPr>
                <p:nvPr/>
              </p:nvSpPr>
              <p:spPr bwMode="auto">
                <a:xfrm flipV="1">
                  <a:off x="3162"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1" name="Line 970"/>
                <p:cNvSpPr>
                  <a:spLocks noChangeShapeType="1"/>
                </p:cNvSpPr>
                <p:nvPr/>
              </p:nvSpPr>
              <p:spPr bwMode="auto">
                <a:xfrm flipV="1">
                  <a:off x="3162"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2" name="Line 971"/>
                <p:cNvSpPr>
                  <a:spLocks noChangeShapeType="1"/>
                </p:cNvSpPr>
                <p:nvPr/>
              </p:nvSpPr>
              <p:spPr bwMode="auto">
                <a:xfrm flipV="1">
                  <a:off x="3162"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3" name="Line 972"/>
                <p:cNvSpPr>
                  <a:spLocks noChangeShapeType="1"/>
                </p:cNvSpPr>
                <p:nvPr/>
              </p:nvSpPr>
              <p:spPr bwMode="auto">
                <a:xfrm flipV="1">
                  <a:off x="3162"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4" name="Line 973"/>
                <p:cNvSpPr>
                  <a:spLocks noChangeShapeType="1"/>
                </p:cNvSpPr>
                <p:nvPr/>
              </p:nvSpPr>
              <p:spPr bwMode="auto">
                <a:xfrm flipV="1">
                  <a:off x="3162"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5" name="Line 974"/>
                <p:cNvSpPr>
                  <a:spLocks noChangeShapeType="1"/>
                </p:cNvSpPr>
                <p:nvPr/>
              </p:nvSpPr>
              <p:spPr bwMode="auto">
                <a:xfrm flipV="1">
                  <a:off x="3162"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6" name="Line 975"/>
                <p:cNvSpPr>
                  <a:spLocks noChangeShapeType="1"/>
                </p:cNvSpPr>
                <p:nvPr/>
              </p:nvSpPr>
              <p:spPr bwMode="auto">
                <a:xfrm flipV="1">
                  <a:off x="3162"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7" name="Line 976"/>
                <p:cNvSpPr>
                  <a:spLocks noChangeShapeType="1"/>
                </p:cNvSpPr>
                <p:nvPr/>
              </p:nvSpPr>
              <p:spPr bwMode="auto">
                <a:xfrm flipV="1">
                  <a:off x="3162"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8" name="Line 977"/>
                <p:cNvSpPr>
                  <a:spLocks noChangeShapeType="1"/>
                </p:cNvSpPr>
                <p:nvPr/>
              </p:nvSpPr>
              <p:spPr bwMode="auto">
                <a:xfrm flipV="1">
                  <a:off x="3162"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9" name="Line 978"/>
                <p:cNvSpPr>
                  <a:spLocks noChangeShapeType="1"/>
                </p:cNvSpPr>
                <p:nvPr/>
              </p:nvSpPr>
              <p:spPr bwMode="auto">
                <a:xfrm flipV="1">
                  <a:off x="3162"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0" name="Line 979"/>
                <p:cNvSpPr>
                  <a:spLocks noChangeShapeType="1"/>
                </p:cNvSpPr>
                <p:nvPr/>
              </p:nvSpPr>
              <p:spPr bwMode="auto">
                <a:xfrm flipV="1">
                  <a:off x="3162"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1" name="Line 980"/>
                <p:cNvSpPr>
                  <a:spLocks noChangeShapeType="1"/>
                </p:cNvSpPr>
                <p:nvPr/>
              </p:nvSpPr>
              <p:spPr bwMode="auto">
                <a:xfrm flipV="1">
                  <a:off x="3162"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2" name="Line 981"/>
                <p:cNvSpPr>
                  <a:spLocks noChangeShapeType="1"/>
                </p:cNvSpPr>
                <p:nvPr/>
              </p:nvSpPr>
              <p:spPr bwMode="auto">
                <a:xfrm flipV="1">
                  <a:off x="3162"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3" name="Line 982"/>
                <p:cNvSpPr>
                  <a:spLocks noChangeShapeType="1"/>
                </p:cNvSpPr>
                <p:nvPr/>
              </p:nvSpPr>
              <p:spPr bwMode="auto">
                <a:xfrm flipV="1">
                  <a:off x="3162"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4" name="Line 983"/>
                <p:cNvSpPr>
                  <a:spLocks noChangeShapeType="1"/>
                </p:cNvSpPr>
                <p:nvPr/>
              </p:nvSpPr>
              <p:spPr bwMode="auto">
                <a:xfrm flipV="1">
                  <a:off x="3162"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5" name="Line 984"/>
                <p:cNvSpPr>
                  <a:spLocks noChangeShapeType="1"/>
                </p:cNvSpPr>
                <p:nvPr/>
              </p:nvSpPr>
              <p:spPr bwMode="auto">
                <a:xfrm flipV="1">
                  <a:off x="3162"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6" name="Line 985"/>
                <p:cNvSpPr>
                  <a:spLocks noChangeShapeType="1"/>
                </p:cNvSpPr>
                <p:nvPr/>
              </p:nvSpPr>
              <p:spPr bwMode="auto">
                <a:xfrm flipV="1">
                  <a:off x="3162"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7" name="Line 986"/>
                <p:cNvSpPr>
                  <a:spLocks noChangeShapeType="1"/>
                </p:cNvSpPr>
                <p:nvPr/>
              </p:nvSpPr>
              <p:spPr bwMode="auto">
                <a:xfrm flipV="1">
                  <a:off x="3162"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8" name="Line 987"/>
                <p:cNvSpPr>
                  <a:spLocks noChangeShapeType="1"/>
                </p:cNvSpPr>
                <p:nvPr/>
              </p:nvSpPr>
              <p:spPr bwMode="auto">
                <a:xfrm flipV="1">
                  <a:off x="3162"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9" name="Line 988"/>
                <p:cNvSpPr>
                  <a:spLocks noChangeShapeType="1"/>
                </p:cNvSpPr>
                <p:nvPr/>
              </p:nvSpPr>
              <p:spPr bwMode="auto">
                <a:xfrm flipV="1">
                  <a:off x="3162"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0" name="Line 989"/>
                <p:cNvSpPr>
                  <a:spLocks noChangeShapeType="1"/>
                </p:cNvSpPr>
                <p:nvPr/>
              </p:nvSpPr>
              <p:spPr bwMode="auto">
                <a:xfrm flipV="1">
                  <a:off x="3162"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1" name="Line 990"/>
                <p:cNvSpPr>
                  <a:spLocks noChangeShapeType="1"/>
                </p:cNvSpPr>
                <p:nvPr/>
              </p:nvSpPr>
              <p:spPr bwMode="auto">
                <a:xfrm flipV="1">
                  <a:off x="3162"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2" name="Line 991"/>
                <p:cNvSpPr>
                  <a:spLocks noChangeShapeType="1"/>
                </p:cNvSpPr>
                <p:nvPr/>
              </p:nvSpPr>
              <p:spPr bwMode="auto">
                <a:xfrm flipV="1">
                  <a:off x="3162"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3" name="Line 992"/>
                <p:cNvSpPr>
                  <a:spLocks noChangeShapeType="1"/>
                </p:cNvSpPr>
                <p:nvPr/>
              </p:nvSpPr>
              <p:spPr bwMode="auto">
                <a:xfrm flipV="1">
                  <a:off x="3162"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4" name="Line 993"/>
                <p:cNvSpPr>
                  <a:spLocks noChangeShapeType="1"/>
                </p:cNvSpPr>
                <p:nvPr/>
              </p:nvSpPr>
              <p:spPr bwMode="auto">
                <a:xfrm flipV="1">
                  <a:off x="3162"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5" name="Line 994"/>
                <p:cNvSpPr>
                  <a:spLocks noChangeShapeType="1"/>
                </p:cNvSpPr>
                <p:nvPr/>
              </p:nvSpPr>
              <p:spPr bwMode="auto">
                <a:xfrm flipV="1">
                  <a:off x="3162"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6" name="Line 995"/>
                <p:cNvSpPr>
                  <a:spLocks noChangeShapeType="1"/>
                </p:cNvSpPr>
                <p:nvPr/>
              </p:nvSpPr>
              <p:spPr bwMode="auto">
                <a:xfrm flipV="1">
                  <a:off x="3162"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7" name="Line 996"/>
                <p:cNvSpPr>
                  <a:spLocks noChangeShapeType="1"/>
                </p:cNvSpPr>
                <p:nvPr/>
              </p:nvSpPr>
              <p:spPr bwMode="auto">
                <a:xfrm flipV="1">
                  <a:off x="3162"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8" name="Line 997"/>
                <p:cNvSpPr>
                  <a:spLocks noChangeShapeType="1"/>
                </p:cNvSpPr>
                <p:nvPr/>
              </p:nvSpPr>
              <p:spPr bwMode="auto">
                <a:xfrm flipV="1">
                  <a:off x="3162"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9" name="Line 998"/>
                <p:cNvSpPr>
                  <a:spLocks noChangeShapeType="1"/>
                </p:cNvSpPr>
                <p:nvPr/>
              </p:nvSpPr>
              <p:spPr bwMode="auto">
                <a:xfrm flipV="1">
                  <a:off x="3162"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0" name="Line 999"/>
                <p:cNvSpPr>
                  <a:spLocks noChangeShapeType="1"/>
                </p:cNvSpPr>
                <p:nvPr/>
              </p:nvSpPr>
              <p:spPr bwMode="auto">
                <a:xfrm flipV="1">
                  <a:off x="3162"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1" name="Line 1000"/>
                <p:cNvSpPr>
                  <a:spLocks noChangeShapeType="1"/>
                </p:cNvSpPr>
                <p:nvPr/>
              </p:nvSpPr>
              <p:spPr bwMode="auto">
                <a:xfrm flipV="1">
                  <a:off x="3162"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2" name="Line 1001"/>
                <p:cNvSpPr>
                  <a:spLocks noChangeShapeType="1"/>
                </p:cNvSpPr>
                <p:nvPr/>
              </p:nvSpPr>
              <p:spPr bwMode="auto">
                <a:xfrm flipV="1">
                  <a:off x="3162"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3" name="Line 1002"/>
                <p:cNvSpPr>
                  <a:spLocks noChangeShapeType="1"/>
                </p:cNvSpPr>
                <p:nvPr/>
              </p:nvSpPr>
              <p:spPr bwMode="auto">
                <a:xfrm flipV="1">
                  <a:off x="3162"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4" name="Line 1003"/>
                <p:cNvSpPr>
                  <a:spLocks noChangeShapeType="1"/>
                </p:cNvSpPr>
                <p:nvPr/>
              </p:nvSpPr>
              <p:spPr bwMode="auto">
                <a:xfrm flipV="1">
                  <a:off x="3162"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5" name="Line 1004"/>
                <p:cNvSpPr>
                  <a:spLocks noChangeShapeType="1"/>
                </p:cNvSpPr>
                <p:nvPr/>
              </p:nvSpPr>
              <p:spPr bwMode="auto">
                <a:xfrm flipV="1">
                  <a:off x="3162"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6" name="Line 1005"/>
                <p:cNvSpPr>
                  <a:spLocks noChangeShapeType="1"/>
                </p:cNvSpPr>
                <p:nvPr/>
              </p:nvSpPr>
              <p:spPr bwMode="auto">
                <a:xfrm flipV="1">
                  <a:off x="3162"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7" name="Line 1006"/>
                <p:cNvSpPr>
                  <a:spLocks noChangeShapeType="1"/>
                </p:cNvSpPr>
                <p:nvPr/>
              </p:nvSpPr>
              <p:spPr bwMode="auto">
                <a:xfrm flipV="1">
                  <a:off x="3162"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8" name="Line 1007"/>
                <p:cNvSpPr>
                  <a:spLocks noChangeShapeType="1"/>
                </p:cNvSpPr>
                <p:nvPr/>
              </p:nvSpPr>
              <p:spPr bwMode="auto">
                <a:xfrm flipV="1">
                  <a:off x="3162"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9" name="Line 1008"/>
                <p:cNvSpPr>
                  <a:spLocks noChangeShapeType="1"/>
                </p:cNvSpPr>
                <p:nvPr/>
              </p:nvSpPr>
              <p:spPr bwMode="auto">
                <a:xfrm flipV="1">
                  <a:off x="3162"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9" name="Group 1210"/>
              <p:cNvGrpSpPr>
                <a:grpSpLocks/>
              </p:cNvGrpSpPr>
              <p:nvPr/>
            </p:nvGrpSpPr>
            <p:grpSpPr bwMode="auto">
              <a:xfrm>
                <a:off x="5019675" y="552450"/>
                <a:ext cx="133350" cy="4256088"/>
                <a:chOff x="3162" y="348"/>
                <a:chExt cx="84" cy="2681"/>
              </a:xfrm>
            </p:grpSpPr>
            <p:sp>
              <p:nvSpPr>
                <p:cNvPr id="15100" name="Line 1010"/>
                <p:cNvSpPr>
                  <a:spLocks noChangeShapeType="1"/>
                </p:cNvSpPr>
                <p:nvPr/>
              </p:nvSpPr>
              <p:spPr bwMode="auto">
                <a:xfrm flipV="1">
                  <a:off x="3162"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1" name="Line 1011"/>
                <p:cNvSpPr>
                  <a:spLocks noChangeShapeType="1"/>
                </p:cNvSpPr>
                <p:nvPr/>
              </p:nvSpPr>
              <p:spPr bwMode="auto">
                <a:xfrm flipV="1">
                  <a:off x="3162"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2" name="Line 1012"/>
                <p:cNvSpPr>
                  <a:spLocks noChangeShapeType="1"/>
                </p:cNvSpPr>
                <p:nvPr/>
              </p:nvSpPr>
              <p:spPr bwMode="auto">
                <a:xfrm flipV="1">
                  <a:off x="3162"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3" name="Line 1013"/>
                <p:cNvSpPr>
                  <a:spLocks noChangeShapeType="1"/>
                </p:cNvSpPr>
                <p:nvPr/>
              </p:nvSpPr>
              <p:spPr bwMode="auto">
                <a:xfrm flipV="1">
                  <a:off x="3162"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4" name="Line 1014"/>
                <p:cNvSpPr>
                  <a:spLocks noChangeShapeType="1"/>
                </p:cNvSpPr>
                <p:nvPr/>
              </p:nvSpPr>
              <p:spPr bwMode="auto">
                <a:xfrm flipV="1">
                  <a:off x="3162"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5" name="Line 1015"/>
                <p:cNvSpPr>
                  <a:spLocks noChangeShapeType="1"/>
                </p:cNvSpPr>
                <p:nvPr/>
              </p:nvSpPr>
              <p:spPr bwMode="auto">
                <a:xfrm flipV="1">
                  <a:off x="3162"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6" name="Line 1016"/>
                <p:cNvSpPr>
                  <a:spLocks noChangeShapeType="1"/>
                </p:cNvSpPr>
                <p:nvPr/>
              </p:nvSpPr>
              <p:spPr bwMode="auto">
                <a:xfrm flipV="1">
                  <a:off x="3162"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7" name="Line 1017"/>
                <p:cNvSpPr>
                  <a:spLocks noChangeShapeType="1"/>
                </p:cNvSpPr>
                <p:nvPr/>
              </p:nvSpPr>
              <p:spPr bwMode="auto">
                <a:xfrm flipV="1">
                  <a:off x="3162"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8" name="Line 1018"/>
                <p:cNvSpPr>
                  <a:spLocks noChangeShapeType="1"/>
                </p:cNvSpPr>
                <p:nvPr/>
              </p:nvSpPr>
              <p:spPr bwMode="auto">
                <a:xfrm flipV="1">
                  <a:off x="3162"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9" name="Line 1019"/>
                <p:cNvSpPr>
                  <a:spLocks noChangeShapeType="1"/>
                </p:cNvSpPr>
                <p:nvPr/>
              </p:nvSpPr>
              <p:spPr bwMode="auto">
                <a:xfrm flipV="1">
                  <a:off x="3162"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0" name="Line 1020"/>
                <p:cNvSpPr>
                  <a:spLocks noChangeShapeType="1"/>
                </p:cNvSpPr>
                <p:nvPr/>
              </p:nvSpPr>
              <p:spPr bwMode="auto">
                <a:xfrm flipV="1">
                  <a:off x="3162"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1" name="Line 1021"/>
                <p:cNvSpPr>
                  <a:spLocks noChangeShapeType="1"/>
                </p:cNvSpPr>
                <p:nvPr/>
              </p:nvSpPr>
              <p:spPr bwMode="auto">
                <a:xfrm flipV="1">
                  <a:off x="3162"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2" name="Line 1022"/>
                <p:cNvSpPr>
                  <a:spLocks noChangeShapeType="1"/>
                </p:cNvSpPr>
                <p:nvPr/>
              </p:nvSpPr>
              <p:spPr bwMode="auto">
                <a:xfrm flipV="1">
                  <a:off x="3162"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3" name="Line 1023"/>
                <p:cNvSpPr>
                  <a:spLocks noChangeShapeType="1"/>
                </p:cNvSpPr>
                <p:nvPr/>
              </p:nvSpPr>
              <p:spPr bwMode="auto">
                <a:xfrm flipV="1">
                  <a:off x="3162"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4" name="Line 1024"/>
                <p:cNvSpPr>
                  <a:spLocks noChangeShapeType="1"/>
                </p:cNvSpPr>
                <p:nvPr/>
              </p:nvSpPr>
              <p:spPr bwMode="auto">
                <a:xfrm flipV="1">
                  <a:off x="3162"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5" name="Line 1025"/>
                <p:cNvSpPr>
                  <a:spLocks noChangeShapeType="1"/>
                </p:cNvSpPr>
                <p:nvPr/>
              </p:nvSpPr>
              <p:spPr bwMode="auto">
                <a:xfrm flipV="1">
                  <a:off x="3162"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6" name="Line 1026"/>
                <p:cNvSpPr>
                  <a:spLocks noChangeShapeType="1"/>
                </p:cNvSpPr>
                <p:nvPr/>
              </p:nvSpPr>
              <p:spPr bwMode="auto">
                <a:xfrm flipV="1">
                  <a:off x="3162"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7" name="Line 1027"/>
                <p:cNvSpPr>
                  <a:spLocks noChangeShapeType="1"/>
                </p:cNvSpPr>
                <p:nvPr/>
              </p:nvSpPr>
              <p:spPr bwMode="auto">
                <a:xfrm flipV="1">
                  <a:off x="3162"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8" name="Line 1028"/>
                <p:cNvSpPr>
                  <a:spLocks noChangeShapeType="1"/>
                </p:cNvSpPr>
                <p:nvPr/>
              </p:nvSpPr>
              <p:spPr bwMode="auto">
                <a:xfrm flipV="1">
                  <a:off x="3162"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9" name="Line 1029"/>
                <p:cNvSpPr>
                  <a:spLocks noChangeShapeType="1"/>
                </p:cNvSpPr>
                <p:nvPr/>
              </p:nvSpPr>
              <p:spPr bwMode="auto">
                <a:xfrm flipV="1">
                  <a:off x="3162"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0" name="Line 1030"/>
                <p:cNvSpPr>
                  <a:spLocks noChangeShapeType="1"/>
                </p:cNvSpPr>
                <p:nvPr/>
              </p:nvSpPr>
              <p:spPr bwMode="auto">
                <a:xfrm flipV="1">
                  <a:off x="3162"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1" name="Line 1031"/>
                <p:cNvSpPr>
                  <a:spLocks noChangeShapeType="1"/>
                </p:cNvSpPr>
                <p:nvPr/>
              </p:nvSpPr>
              <p:spPr bwMode="auto">
                <a:xfrm flipV="1">
                  <a:off x="3162"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2" name="Line 1032"/>
                <p:cNvSpPr>
                  <a:spLocks noChangeShapeType="1"/>
                </p:cNvSpPr>
                <p:nvPr/>
              </p:nvSpPr>
              <p:spPr bwMode="auto">
                <a:xfrm flipV="1">
                  <a:off x="3162"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3" name="Line 1033"/>
                <p:cNvSpPr>
                  <a:spLocks noChangeShapeType="1"/>
                </p:cNvSpPr>
                <p:nvPr/>
              </p:nvSpPr>
              <p:spPr bwMode="auto">
                <a:xfrm flipV="1">
                  <a:off x="3162"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4" name="Line 1034"/>
                <p:cNvSpPr>
                  <a:spLocks noChangeShapeType="1"/>
                </p:cNvSpPr>
                <p:nvPr/>
              </p:nvSpPr>
              <p:spPr bwMode="auto">
                <a:xfrm flipV="1">
                  <a:off x="3162"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5" name="Line 1035"/>
                <p:cNvSpPr>
                  <a:spLocks noChangeShapeType="1"/>
                </p:cNvSpPr>
                <p:nvPr/>
              </p:nvSpPr>
              <p:spPr bwMode="auto">
                <a:xfrm flipV="1">
                  <a:off x="3162"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6" name="Line 1036"/>
                <p:cNvSpPr>
                  <a:spLocks noChangeShapeType="1"/>
                </p:cNvSpPr>
                <p:nvPr/>
              </p:nvSpPr>
              <p:spPr bwMode="auto">
                <a:xfrm flipV="1">
                  <a:off x="3162"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7" name="Line 1037"/>
                <p:cNvSpPr>
                  <a:spLocks noChangeShapeType="1"/>
                </p:cNvSpPr>
                <p:nvPr/>
              </p:nvSpPr>
              <p:spPr bwMode="auto">
                <a:xfrm flipV="1">
                  <a:off x="3162"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8" name="Line 1038"/>
                <p:cNvSpPr>
                  <a:spLocks noChangeShapeType="1"/>
                </p:cNvSpPr>
                <p:nvPr/>
              </p:nvSpPr>
              <p:spPr bwMode="auto">
                <a:xfrm flipV="1">
                  <a:off x="3162"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9" name="Line 1039"/>
                <p:cNvSpPr>
                  <a:spLocks noChangeShapeType="1"/>
                </p:cNvSpPr>
                <p:nvPr/>
              </p:nvSpPr>
              <p:spPr bwMode="auto">
                <a:xfrm flipV="1">
                  <a:off x="3162"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0" name="Line 1040"/>
                <p:cNvSpPr>
                  <a:spLocks noChangeShapeType="1"/>
                </p:cNvSpPr>
                <p:nvPr/>
              </p:nvSpPr>
              <p:spPr bwMode="auto">
                <a:xfrm flipV="1">
                  <a:off x="3162"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1" name="Line 1041"/>
                <p:cNvSpPr>
                  <a:spLocks noChangeShapeType="1"/>
                </p:cNvSpPr>
                <p:nvPr/>
              </p:nvSpPr>
              <p:spPr bwMode="auto">
                <a:xfrm flipV="1">
                  <a:off x="3162"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2" name="Line 1042"/>
                <p:cNvSpPr>
                  <a:spLocks noChangeShapeType="1"/>
                </p:cNvSpPr>
                <p:nvPr/>
              </p:nvSpPr>
              <p:spPr bwMode="auto">
                <a:xfrm flipV="1">
                  <a:off x="3162"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3" name="Line 1043"/>
                <p:cNvSpPr>
                  <a:spLocks noChangeShapeType="1"/>
                </p:cNvSpPr>
                <p:nvPr/>
              </p:nvSpPr>
              <p:spPr bwMode="auto">
                <a:xfrm flipV="1">
                  <a:off x="3162"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4" name="Line 1044"/>
                <p:cNvSpPr>
                  <a:spLocks noChangeShapeType="1"/>
                </p:cNvSpPr>
                <p:nvPr/>
              </p:nvSpPr>
              <p:spPr bwMode="auto">
                <a:xfrm flipV="1">
                  <a:off x="3162"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5" name="Line 1045"/>
                <p:cNvSpPr>
                  <a:spLocks noChangeShapeType="1"/>
                </p:cNvSpPr>
                <p:nvPr/>
              </p:nvSpPr>
              <p:spPr bwMode="auto">
                <a:xfrm flipV="1">
                  <a:off x="3162"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6" name="Line 1046"/>
                <p:cNvSpPr>
                  <a:spLocks noChangeShapeType="1"/>
                </p:cNvSpPr>
                <p:nvPr/>
              </p:nvSpPr>
              <p:spPr bwMode="auto">
                <a:xfrm flipV="1">
                  <a:off x="3162"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7" name="Line 1047"/>
                <p:cNvSpPr>
                  <a:spLocks noChangeShapeType="1"/>
                </p:cNvSpPr>
                <p:nvPr/>
              </p:nvSpPr>
              <p:spPr bwMode="auto">
                <a:xfrm flipV="1">
                  <a:off x="3162"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8" name="Line 1048"/>
                <p:cNvSpPr>
                  <a:spLocks noChangeShapeType="1"/>
                </p:cNvSpPr>
                <p:nvPr/>
              </p:nvSpPr>
              <p:spPr bwMode="auto">
                <a:xfrm flipV="1">
                  <a:off x="3162"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9" name="Line 1049"/>
                <p:cNvSpPr>
                  <a:spLocks noChangeShapeType="1"/>
                </p:cNvSpPr>
                <p:nvPr/>
              </p:nvSpPr>
              <p:spPr bwMode="auto">
                <a:xfrm flipV="1">
                  <a:off x="3162"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0" name="Line 1050"/>
                <p:cNvSpPr>
                  <a:spLocks noChangeShapeType="1"/>
                </p:cNvSpPr>
                <p:nvPr/>
              </p:nvSpPr>
              <p:spPr bwMode="auto">
                <a:xfrm flipV="1">
                  <a:off x="3162"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1" name="Line 1051"/>
                <p:cNvSpPr>
                  <a:spLocks noChangeShapeType="1"/>
                </p:cNvSpPr>
                <p:nvPr/>
              </p:nvSpPr>
              <p:spPr bwMode="auto">
                <a:xfrm flipV="1">
                  <a:off x="3162"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2" name="Line 1052"/>
                <p:cNvSpPr>
                  <a:spLocks noChangeShapeType="1"/>
                </p:cNvSpPr>
                <p:nvPr/>
              </p:nvSpPr>
              <p:spPr bwMode="auto">
                <a:xfrm flipV="1">
                  <a:off x="3162"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3" name="Line 1053"/>
                <p:cNvSpPr>
                  <a:spLocks noChangeShapeType="1"/>
                </p:cNvSpPr>
                <p:nvPr/>
              </p:nvSpPr>
              <p:spPr bwMode="auto">
                <a:xfrm flipV="1">
                  <a:off x="3162"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4" name="Line 1054"/>
                <p:cNvSpPr>
                  <a:spLocks noChangeShapeType="1"/>
                </p:cNvSpPr>
                <p:nvPr/>
              </p:nvSpPr>
              <p:spPr bwMode="auto">
                <a:xfrm flipV="1">
                  <a:off x="3162"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5" name="Line 1055"/>
                <p:cNvSpPr>
                  <a:spLocks noChangeShapeType="1"/>
                </p:cNvSpPr>
                <p:nvPr/>
              </p:nvSpPr>
              <p:spPr bwMode="auto">
                <a:xfrm flipV="1">
                  <a:off x="3162"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6" name="Line 1056"/>
                <p:cNvSpPr>
                  <a:spLocks noChangeShapeType="1"/>
                </p:cNvSpPr>
                <p:nvPr/>
              </p:nvSpPr>
              <p:spPr bwMode="auto">
                <a:xfrm flipV="1">
                  <a:off x="3162"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7" name="Line 1057"/>
                <p:cNvSpPr>
                  <a:spLocks noChangeShapeType="1"/>
                </p:cNvSpPr>
                <p:nvPr/>
              </p:nvSpPr>
              <p:spPr bwMode="auto">
                <a:xfrm flipV="1">
                  <a:off x="3162"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8" name="Line 1058"/>
                <p:cNvSpPr>
                  <a:spLocks noChangeShapeType="1"/>
                </p:cNvSpPr>
                <p:nvPr/>
              </p:nvSpPr>
              <p:spPr bwMode="auto">
                <a:xfrm flipV="1">
                  <a:off x="3162"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9" name="Line 1059"/>
                <p:cNvSpPr>
                  <a:spLocks noChangeShapeType="1"/>
                </p:cNvSpPr>
                <p:nvPr/>
              </p:nvSpPr>
              <p:spPr bwMode="auto">
                <a:xfrm flipV="1">
                  <a:off x="3162"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0" name="Line 1060"/>
                <p:cNvSpPr>
                  <a:spLocks noChangeShapeType="1"/>
                </p:cNvSpPr>
                <p:nvPr/>
              </p:nvSpPr>
              <p:spPr bwMode="auto">
                <a:xfrm flipV="1">
                  <a:off x="3162"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1" name="Line 1061"/>
                <p:cNvSpPr>
                  <a:spLocks noChangeShapeType="1"/>
                </p:cNvSpPr>
                <p:nvPr/>
              </p:nvSpPr>
              <p:spPr bwMode="auto">
                <a:xfrm flipV="1">
                  <a:off x="3162"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2" name="Line 1062"/>
                <p:cNvSpPr>
                  <a:spLocks noChangeShapeType="1"/>
                </p:cNvSpPr>
                <p:nvPr/>
              </p:nvSpPr>
              <p:spPr bwMode="auto">
                <a:xfrm flipV="1">
                  <a:off x="3162"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3" name="Line 1063"/>
                <p:cNvSpPr>
                  <a:spLocks noChangeShapeType="1"/>
                </p:cNvSpPr>
                <p:nvPr/>
              </p:nvSpPr>
              <p:spPr bwMode="auto">
                <a:xfrm flipV="1">
                  <a:off x="3162"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4" name="Line 1064"/>
                <p:cNvSpPr>
                  <a:spLocks noChangeShapeType="1"/>
                </p:cNvSpPr>
                <p:nvPr/>
              </p:nvSpPr>
              <p:spPr bwMode="auto">
                <a:xfrm flipV="1">
                  <a:off x="3162"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5" name="Line 1065"/>
                <p:cNvSpPr>
                  <a:spLocks noChangeShapeType="1"/>
                </p:cNvSpPr>
                <p:nvPr/>
              </p:nvSpPr>
              <p:spPr bwMode="auto">
                <a:xfrm flipV="1">
                  <a:off x="3162"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6" name="Line 1066"/>
                <p:cNvSpPr>
                  <a:spLocks noChangeShapeType="1"/>
                </p:cNvSpPr>
                <p:nvPr/>
              </p:nvSpPr>
              <p:spPr bwMode="auto">
                <a:xfrm flipV="1">
                  <a:off x="3162"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7" name="Line 1067"/>
                <p:cNvSpPr>
                  <a:spLocks noChangeShapeType="1"/>
                </p:cNvSpPr>
                <p:nvPr/>
              </p:nvSpPr>
              <p:spPr bwMode="auto">
                <a:xfrm flipV="1">
                  <a:off x="3162"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8" name="Line 1068"/>
                <p:cNvSpPr>
                  <a:spLocks noChangeShapeType="1"/>
                </p:cNvSpPr>
                <p:nvPr/>
              </p:nvSpPr>
              <p:spPr bwMode="auto">
                <a:xfrm flipV="1">
                  <a:off x="3162"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9" name="Line 1069"/>
                <p:cNvSpPr>
                  <a:spLocks noChangeShapeType="1"/>
                </p:cNvSpPr>
                <p:nvPr/>
              </p:nvSpPr>
              <p:spPr bwMode="auto">
                <a:xfrm flipV="1">
                  <a:off x="3162"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0" name="Line 1070"/>
                <p:cNvSpPr>
                  <a:spLocks noChangeShapeType="1"/>
                </p:cNvSpPr>
                <p:nvPr/>
              </p:nvSpPr>
              <p:spPr bwMode="auto">
                <a:xfrm flipV="1">
                  <a:off x="3246"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1" name="Line 1071"/>
                <p:cNvSpPr>
                  <a:spLocks noChangeShapeType="1"/>
                </p:cNvSpPr>
                <p:nvPr/>
              </p:nvSpPr>
              <p:spPr bwMode="auto">
                <a:xfrm flipV="1">
                  <a:off x="3246"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2" name="Line 1072"/>
                <p:cNvSpPr>
                  <a:spLocks noChangeShapeType="1"/>
                </p:cNvSpPr>
                <p:nvPr/>
              </p:nvSpPr>
              <p:spPr bwMode="auto">
                <a:xfrm flipV="1">
                  <a:off x="3246"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3" name="Line 1073"/>
                <p:cNvSpPr>
                  <a:spLocks noChangeShapeType="1"/>
                </p:cNvSpPr>
                <p:nvPr/>
              </p:nvSpPr>
              <p:spPr bwMode="auto">
                <a:xfrm flipV="1">
                  <a:off x="3246"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4" name="Line 1074"/>
                <p:cNvSpPr>
                  <a:spLocks noChangeShapeType="1"/>
                </p:cNvSpPr>
                <p:nvPr/>
              </p:nvSpPr>
              <p:spPr bwMode="auto">
                <a:xfrm flipV="1">
                  <a:off x="3246"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5" name="Line 1075"/>
                <p:cNvSpPr>
                  <a:spLocks noChangeShapeType="1"/>
                </p:cNvSpPr>
                <p:nvPr/>
              </p:nvSpPr>
              <p:spPr bwMode="auto">
                <a:xfrm flipV="1">
                  <a:off x="3246"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6" name="Line 1076"/>
                <p:cNvSpPr>
                  <a:spLocks noChangeShapeType="1"/>
                </p:cNvSpPr>
                <p:nvPr/>
              </p:nvSpPr>
              <p:spPr bwMode="auto">
                <a:xfrm flipV="1">
                  <a:off x="3246"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7" name="Line 1077"/>
                <p:cNvSpPr>
                  <a:spLocks noChangeShapeType="1"/>
                </p:cNvSpPr>
                <p:nvPr/>
              </p:nvSpPr>
              <p:spPr bwMode="auto">
                <a:xfrm flipV="1">
                  <a:off x="3246"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8" name="Line 1078"/>
                <p:cNvSpPr>
                  <a:spLocks noChangeShapeType="1"/>
                </p:cNvSpPr>
                <p:nvPr/>
              </p:nvSpPr>
              <p:spPr bwMode="auto">
                <a:xfrm flipV="1">
                  <a:off x="3246"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9" name="Line 1079"/>
                <p:cNvSpPr>
                  <a:spLocks noChangeShapeType="1"/>
                </p:cNvSpPr>
                <p:nvPr/>
              </p:nvSpPr>
              <p:spPr bwMode="auto">
                <a:xfrm flipV="1">
                  <a:off x="3246"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0" name="Line 1080"/>
                <p:cNvSpPr>
                  <a:spLocks noChangeShapeType="1"/>
                </p:cNvSpPr>
                <p:nvPr/>
              </p:nvSpPr>
              <p:spPr bwMode="auto">
                <a:xfrm flipV="1">
                  <a:off x="3246"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1" name="Line 1081"/>
                <p:cNvSpPr>
                  <a:spLocks noChangeShapeType="1"/>
                </p:cNvSpPr>
                <p:nvPr/>
              </p:nvSpPr>
              <p:spPr bwMode="auto">
                <a:xfrm flipV="1">
                  <a:off x="3246"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2" name="Line 1082"/>
                <p:cNvSpPr>
                  <a:spLocks noChangeShapeType="1"/>
                </p:cNvSpPr>
                <p:nvPr/>
              </p:nvSpPr>
              <p:spPr bwMode="auto">
                <a:xfrm flipV="1">
                  <a:off x="3246"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3" name="Line 1083"/>
                <p:cNvSpPr>
                  <a:spLocks noChangeShapeType="1"/>
                </p:cNvSpPr>
                <p:nvPr/>
              </p:nvSpPr>
              <p:spPr bwMode="auto">
                <a:xfrm flipV="1">
                  <a:off x="3246"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4" name="Line 1084"/>
                <p:cNvSpPr>
                  <a:spLocks noChangeShapeType="1"/>
                </p:cNvSpPr>
                <p:nvPr/>
              </p:nvSpPr>
              <p:spPr bwMode="auto">
                <a:xfrm flipV="1">
                  <a:off x="3246"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5" name="Line 1085"/>
                <p:cNvSpPr>
                  <a:spLocks noChangeShapeType="1"/>
                </p:cNvSpPr>
                <p:nvPr/>
              </p:nvSpPr>
              <p:spPr bwMode="auto">
                <a:xfrm flipV="1">
                  <a:off x="3246"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6" name="Line 1086"/>
                <p:cNvSpPr>
                  <a:spLocks noChangeShapeType="1"/>
                </p:cNvSpPr>
                <p:nvPr/>
              </p:nvSpPr>
              <p:spPr bwMode="auto">
                <a:xfrm flipV="1">
                  <a:off x="3246"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7" name="Line 1087"/>
                <p:cNvSpPr>
                  <a:spLocks noChangeShapeType="1"/>
                </p:cNvSpPr>
                <p:nvPr/>
              </p:nvSpPr>
              <p:spPr bwMode="auto">
                <a:xfrm flipV="1">
                  <a:off x="3246"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8" name="Line 1088"/>
                <p:cNvSpPr>
                  <a:spLocks noChangeShapeType="1"/>
                </p:cNvSpPr>
                <p:nvPr/>
              </p:nvSpPr>
              <p:spPr bwMode="auto">
                <a:xfrm flipV="1">
                  <a:off x="3246"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9" name="Line 1089"/>
                <p:cNvSpPr>
                  <a:spLocks noChangeShapeType="1"/>
                </p:cNvSpPr>
                <p:nvPr/>
              </p:nvSpPr>
              <p:spPr bwMode="auto">
                <a:xfrm flipV="1">
                  <a:off x="3246"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0" name="Line 1090"/>
                <p:cNvSpPr>
                  <a:spLocks noChangeShapeType="1"/>
                </p:cNvSpPr>
                <p:nvPr/>
              </p:nvSpPr>
              <p:spPr bwMode="auto">
                <a:xfrm flipV="1">
                  <a:off x="3246"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1" name="Line 1091"/>
                <p:cNvSpPr>
                  <a:spLocks noChangeShapeType="1"/>
                </p:cNvSpPr>
                <p:nvPr/>
              </p:nvSpPr>
              <p:spPr bwMode="auto">
                <a:xfrm flipV="1">
                  <a:off x="3246"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2" name="Line 1092"/>
                <p:cNvSpPr>
                  <a:spLocks noChangeShapeType="1"/>
                </p:cNvSpPr>
                <p:nvPr/>
              </p:nvSpPr>
              <p:spPr bwMode="auto">
                <a:xfrm flipV="1">
                  <a:off x="3246"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3" name="Line 1093"/>
                <p:cNvSpPr>
                  <a:spLocks noChangeShapeType="1"/>
                </p:cNvSpPr>
                <p:nvPr/>
              </p:nvSpPr>
              <p:spPr bwMode="auto">
                <a:xfrm flipV="1">
                  <a:off x="3246"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4" name="Line 1094"/>
                <p:cNvSpPr>
                  <a:spLocks noChangeShapeType="1"/>
                </p:cNvSpPr>
                <p:nvPr/>
              </p:nvSpPr>
              <p:spPr bwMode="auto">
                <a:xfrm flipV="1">
                  <a:off x="3246"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5" name="Line 1095"/>
                <p:cNvSpPr>
                  <a:spLocks noChangeShapeType="1"/>
                </p:cNvSpPr>
                <p:nvPr/>
              </p:nvSpPr>
              <p:spPr bwMode="auto">
                <a:xfrm flipV="1">
                  <a:off x="3246"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6" name="Line 1096"/>
                <p:cNvSpPr>
                  <a:spLocks noChangeShapeType="1"/>
                </p:cNvSpPr>
                <p:nvPr/>
              </p:nvSpPr>
              <p:spPr bwMode="auto">
                <a:xfrm flipV="1">
                  <a:off x="3246"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7" name="Line 1097"/>
                <p:cNvSpPr>
                  <a:spLocks noChangeShapeType="1"/>
                </p:cNvSpPr>
                <p:nvPr/>
              </p:nvSpPr>
              <p:spPr bwMode="auto">
                <a:xfrm flipV="1">
                  <a:off x="3246"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8" name="Line 1098"/>
                <p:cNvSpPr>
                  <a:spLocks noChangeShapeType="1"/>
                </p:cNvSpPr>
                <p:nvPr/>
              </p:nvSpPr>
              <p:spPr bwMode="auto">
                <a:xfrm flipV="1">
                  <a:off x="3246"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9" name="Line 1099"/>
                <p:cNvSpPr>
                  <a:spLocks noChangeShapeType="1"/>
                </p:cNvSpPr>
                <p:nvPr/>
              </p:nvSpPr>
              <p:spPr bwMode="auto">
                <a:xfrm flipV="1">
                  <a:off x="3246"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0" name="Line 1100"/>
                <p:cNvSpPr>
                  <a:spLocks noChangeShapeType="1"/>
                </p:cNvSpPr>
                <p:nvPr/>
              </p:nvSpPr>
              <p:spPr bwMode="auto">
                <a:xfrm flipV="1">
                  <a:off x="3246"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1" name="Line 1101"/>
                <p:cNvSpPr>
                  <a:spLocks noChangeShapeType="1"/>
                </p:cNvSpPr>
                <p:nvPr/>
              </p:nvSpPr>
              <p:spPr bwMode="auto">
                <a:xfrm flipV="1">
                  <a:off x="3246"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2" name="Line 1102"/>
                <p:cNvSpPr>
                  <a:spLocks noChangeShapeType="1"/>
                </p:cNvSpPr>
                <p:nvPr/>
              </p:nvSpPr>
              <p:spPr bwMode="auto">
                <a:xfrm flipV="1">
                  <a:off x="3246"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3" name="Line 1103"/>
                <p:cNvSpPr>
                  <a:spLocks noChangeShapeType="1"/>
                </p:cNvSpPr>
                <p:nvPr/>
              </p:nvSpPr>
              <p:spPr bwMode="auto">
                <a:xfrm flipV="1">
                  <a:off x="3246"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4" name="Line 1104"/>
                <p:cNvSpPr>
                  <a:spLocks noChangeShapeType="1"/>
                </p:cNvSpPr>
                <p:nvPr/>
              </p:nvSpPr>
              <p:spPr bwMode="auto">
                <a:xfrm flipV="1">
                  <a:off x="3246"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5" name="Line 1105"/>
                <p:cNvSpPr>
                  <a:spLocks noChangeShapeType="1"/>
                </p:cNvSpPr>
                <p:nvPr/>
              </p:nvSpPr>
              <p:spPr bwMode="auto">
                <a:xfrm flipV="1">
                  <a:off x="3246"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6" name="Line 1106"/>
                <p:cNvSpPr>
                  <a:spLocks noChangeShapeType="1"/>
                </p:cNvSpPr>
                <p:nvPr/>
              </p:nvSpPr>
              <p:spPr bwMode="auto">
                <a:xfrm flipV="1">
                  <a:off x="3246"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7" name="Line 1107"/>
                <p:cNvSpPr>
                  <a:spLocks noChangeShapeType="1"/>
                </p:cNvSpPr>
                <p:nvPr/>
              </p:nvSpPr>
              <p:spPr bwMode="auto">
                <a:xfrm flipV="1">
                  <a:off x="3246"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8" name="Line 1108"/>
                <p:cNvSpPr>
                  <a:spLocks noChangeShapeType="1"/>
                </p:cNvSpPr>
                <p:nvPr/>
              </p:nvSpPr>
              <p:spPr bwMode="auto">
                <a:xfrm flipV="1">
                  <a:off x="3246"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9" name="Line 1109"/>
                <p:cNvSpPr>
                  <a:spLocks noChangeShapeType="1"/>
                </p:cNvSpPr>
                <p:nvPr/>
              </p:nvSpPr>
              <p:spPr bwMode="auto">
                <a:xfrm flipV="1">
                  <a:off x="3246"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0" name="Line 1110"/>
                <p:cNvSpPr>
                  <a:spLocks noChangeShapeType="1"/>
                </p:cNvSpPr>
                <p:nvPr/>
              </p:nvSpPr>
              <p:spPr bwMode="auto">
                <a:xfrm flipV="1">
                  <a:off x="3246"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1" name="Line 1111"/>
                <p:cNvSpPr>
                  <a:spLocks noChangeShapeType="1"/>
                </p:cNvSpPr>
                <p:nvPr/>
              </p:nvSpPr>
              <p:spPr bwMode="auto">
                <a:xfrm flipV="1">
                  <a:off x="3246"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2" name="Line 1112"/>
                <p:cNvSpPr>
                  <a:spLocks noChangeShapeType="1"/>
                </p:cNvSpPr>
                <p:nvPr/>
              </p:nvSpPr>
              <p:spPr bwMode="auto">
                <a:xfrm flipV="1">
                  <a:off x="3246"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3" name="Line 1113"/>
                <p:cNvSpPr>
                  <a:spLocks noChangeShapeType="1"/>
                </p:cNvSpPr>
                <p:nvPr/>
              </p:nvSpPr>
              <p:spPr bwMode="auto">
                <a:xfrm flipV="1">
                  <a:off x="3246"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4" name="Line 1114"/>
                <p:cNvSpPr>
                  <a:spLocks noChangeShapeType="1"/>
                </p:cNvSpPr>
                <p:nvPr/>
              </p:nvSpPr>
              <p:spPr bwMode="auto">
                <a:xfrm flipV="1">
                  <a:off x="3246"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5" name="Line 1115"/>
                <p:cNvSpPr>
                  <a:spLocks noChangeShapeType="1"/>
                </p:cNvSpPr>
                <p:nvPr/>
              </p:nvSpPr>
              <p:spPr bwMode="auto">
                <a:xfrm flipV="1">
                  <a:off x="3246"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6" name="Line 1116"/>
                <p:cNvSpPr>
                  <a:spLocks noChangeShapeType="1"/>
                </p:cNvSpPr>
                <p:nvPr/>
              </p:nvSpPr>
              <p:spPr bwMode="auto">
                <a:xfrm flipV="1">
                  <a:off x="3246"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7" name="Line 1117"/>
                <p:cNvSpPr>
                  <a:spLocks noChangeShapeType="1"/>
                </p:cNvSpPr>
                <p:nvPr/>
              </p:nvSpPr>
              <p:spPr bwMode="auto">
                <a:xfrm flipV="1">
                  <a:off x="3246"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8" name="Line 1118"/>
                <p:cNvSpPr>
                  <a:spLocks noChangeShapeType="1"/>
                </p:cNvSpPr>
                <p:nvPr/>
              </p:nvSpPr>
              <p:spPr bwMode="auto">
                <a:xfrm flipV="1">
                  <a:off x="3246"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9" name="Line 1119"/>
                <p:cNvSpPr>
                  <a:spLocks noChangeShapeType="1"/>
                </p:cNvSpPr>
                <p:nvPr/>
              </p:nvSpPr>
              <p:spPr bwMode="auto">
                <a:xfrm flipV="1">
                  <a:off x="3246"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0" name="Line 1120"/>
                <p:cNvSpPr>
                  <a:spLocks noChangeShapeType="1"/>
                </p:cNvSpPr>
                <p:nvPr/>
              </p:nvSpPr>
              <p:spPr bwMode="auto">
                <a:xfrm flipV="1">
                  <a:off x="3246"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1" name="Line 1121"/>
                <p:cNvSpPr>
                  <a:spLocks noChangeShapeType="1"/>
                </p:cNvSpPr>
                <p:nvPr/>
              </p:nvSpPr>
              <p:spPr bwMode="auto">
                <a:xfrm flipV="1">
                  <a:off x="3246"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2" name="Line 1122"/>
                <p:cNvSpPr>
                  <a:spLocks noChangeShapeType="1"/>
                </p:cNvSpPr>
                <p:nvPr/>
              </p:nvSpPr>
              <p:spPr bwMode="auto">
                <a:xfrm flipV="1">
                  <a:off x="3246"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3" name="Line 1123"/>
                <p:cNvSpPr>
                  <a:spLocks noChangeShapeType="1"/>
                </p:cNvSpPr>
                <p:nvPr/>
              </p:nvSpPr>
              <p:spPr bwMode="auto">
                <a:xfrm flipV="1">
                  <a:off x="3246"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4" name="Line 1124"/>
                <p:cNvSpPr>
                  <a:spLocks noChangeShapeType="1"/>
                </p:cNvSpPr>
                <p:nvPr/>
              </p:nvSpPr>
              <p:spPr bwMode="auto">
                <a:xfrm flipV="1">
                  <a:off x="3246"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5" name="Line 1125"/>
                <p:cNvSpPr>
                  <a:spLocks noChangeShapeType="1"/>
                </p:cNvSpPr>
                <p:nvPr/>
              </p:nvSpPr>
              <p:spPr bwMode="auto">
                <a:xfrm flipV="1">
                  <a:off x="3246"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6" name="Line 1126"/>
                <p:cNvSpPr>
                  <a:spLocks noChangeShapeType="1"/>
                </p:cNvSpPr>
                <p:nvPr/>
              </p:nvSpPr>
              <p:spPr bwMode="auto">
                <a:xfrm flipV="1">
                  <a:off x="3246"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7" name="Line 1127"/>
                <p:cNvSpPr>
                  <a:spLocks noChangeShapeType="1"/>
                </p:cNvSpPr>
                <p:nvPr/>
              </p:nvSpPr>
              <p:spPr bwMode="auto">
                <a:xfrm flipV="1">
                  <a:off x="3246"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8" name="Line 1128"/>
                <p:cNvSpPr>
                  <a:spLocks noChangeShapeType="1"/>
                </p:cNvSpPr>
                <p:nvPr/>
              </p:nvSpPr>
              <p:spPr bwMode="auto">
                <a:xfrm flipV="1">
                  <a:off x="3246"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9" name="Line 1129"/>
                <p:cNvSpPr>
                  <a:spLocks noChangeShapeType="1"/>
                </p:cNvSpPr>
                <p:nvPr/>
              </p:nvSpPr>
              <p:spPr bwMode="auto">
                <a:xfrm flipV="1">
                  <a:off x="3246"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0" name="Line 1130"/>
                <p:cNvSpPr>
                  <a:spLocks noChangeShapeType="1"/>
                </p:cNvSpPr>
                <p:nvPr/>
              </p:nvSpPr>
              <p:spPr bwMode="auto">
                <a:xfrm flipV="1">
                  <a:off x="3246"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1" name="Line 1131"/>
                <p:cNvSpPr>
                  <a:spLocks noChangeShapeType="1"/>
                </p:cNvSpPr>
                <p:nvPr/>
              </p:nvSpPr>
              <p:spPr bwMode="auto">
                <a:xfrm flipV="1">
                  <a:off x="3246"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2" name="Line 1132"/>
                <p:cNvSpPr>
                  <a:spLocks noChangeShapeType="1"/>
                </p:cNvSpPr>
                <p:nvPr/>
              </p:nvSpPr>
              <p:spPr bwMode="auto">
                <a:xfrm flipV="1">
                  <a:off x="3246"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3" name="Line 1133"/>
                <p:cNvSpPr>
                  <a:spLocks noChangeShapeType="1"/>
                </p:cNvSpPr>
                <p:nvPr/>
              </p:nvSpPr>
              <p:spPr bwMode="auto">
                <a:xfrm flipV="1">
                  <a:off x="3246"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4" name="Line 1134"/>
                <p:cNvSpPr>
                  <a:spLocks noChangeShapeType="1"/>
                </p:cNvSpPr>
                <p:nvPr/>
              </p:nvSpPr>
              <p:spPr bwMode="auto">
                <a:xfrm flipV="1">
                  <a:off x="3246"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5" name="Line 1135"/>
                <p:cNvSpPr>
                  <a:spLocks noChangeShapeType="1"/>
                </p:cNvSpPr>
                <p:nvPr/>
              </p:nvSpPr>
              <p:spPr bwMode="auto">
                <a:xfrm flipV="1">
                  <a:off x="3246"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6" name="Line 1136"/>
                <p:cNvSpPr>
                  <a:spLocks noChangeShapeType="1"/>
                </p:cNvSpPr>
                <p:nvPr/>
              </p:nvSpPr>
              <p:spPr bwMode="auto">
                <a:xfrm flipV="1">
                  <a:off x="3246"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7" name="Line 1137"/>
                <p:cNvSpPr>
                  <a:spLocks noChangeShapeType="1"/>
                </p:cNvSpPr>
                <p:nvPr/>
              </p:nvSpPr>
              <p:spPr bwMode="auto">
                <a:xfrm flipV="1">
                  <a:off x="3246"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8" name="Line 1138"/>
                <p:cNvSpPr>
                  <a:spLocks noChangeShapeType="1"/>
                </p:cNvSpPr>
                <p:nvPr/>
              </p:nvSpPr>
              <p:spPr bwMode="auto">
                <a:xfrm flipV="1">
                  <a:off x="3246"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9" name="Line 1139"/>
                <p:cNvSpPr>
                  <a:spLocks noChangeShapeType="1"/>
                </p:cNvSpPr>
                <p:nvPr/>
              </p:nvSpPr>
              <p:spPr bwMode="auto">
                <a:xfrm flipV="1">
                  <a:off x="3246"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0" name="Line 1140"/>
                <p:cNvSpPr>
                  <a:spLocks noChangeShapeType="1"/>
                </p:cNvSpPr>
                <p:nvPr/>
              </p:nvSpPr>
              <p:spPr bwMode="auto">
                <a:xfrm flipV="1">
                  <a:off x="3246"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1" name="Line 1141"/>
                <p:cNvSpPr>
                  <a:spLocks noChangeShapeType="1"/>
                </p:cNvSpPr>
                <p:nvPr/>
              </p:nvSpPr>
              <p:spPr bwMode="auto">
                <a:xfrm flipV="1">
                  <a:off x="3246"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2" name="Line 1142"/>
                <p:cNvSpPr>
                  <a:spLocks noChangeShapeType="1"/>
                </p:cNvSpPr>
                <p:nvPr/>
              </p:nvSpPr>
              <p:spPr bwMode="auto">
                <a:xfrm flipV="1">
                  <a:off x="3246"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3" name="Line 1143"/>
                <p:cNvSpPr>
                  <a:spLocks noChangeShapeType="1"/>
                </p:cNvSpPr>
                <p:nvPr/>
              </p:nvSpPr>
              <p:spPr bwMode="auto">
                <a:xfrm flipV="1">
                  <a:off x="3246"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4" name="Line 1144"/>
                <p:cNvSpPr>
                  <a:spLocks noChangeShapeType="1"/>
                </p:cNvSpPr>
                <p:nvPr/>
              </p:nvSpPr>
              <p:spPr bwMode="auto">
                <a:xfrm flipV="1">
                  <a:off x="3246"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5" name="Line 1145"/>
                <p:cNvSpPr>
                  <a:spLocks noChangeShapeType="1"/>
                </p:cNvSpPr>
                <p:nvPr/>
              </p:nvSpPr>
              <p:spPr bwMode="auto">
                <a:xfrm flipV="1">
                  <a:off x="3246"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6" name="Line 1146"/>
                <p:cNvSpPr>
                  <a:spLocks noChangeShapeType="1"/>
                </p:cNvSpPr>
                <p:nvPr/>
              </p:nvSpPr>
              <p:spPr bwMode="auto">
                <a:xfrm flipV="1">
                  <a:off x="3246"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7" name="Line 1147"/>
                <p:cNvSpPr>
                  <a:spLocks noChangeShapeType="1"/>
                </p:cNvSpPr>
                <p:nvPr/>
              </p:nvSpPr>
              <p:spPr bwMode="auto">
                <a:xfrm flipV="1">
                  <a:off x="3246"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8" name="Line 1148"/>
                <p:cNvSpPr>
                  <a:spLocks noChangeShapeType="1"/>
                </p:cNvSpPr>
                <p:nvPr/>
              </p:nvSpPr>
              <p:spPr bwMode="auto">
                <a:xfrm flipV="1">
                  <a:off x="3246"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9" name="Line 1149"/>
                <p:cNvSpPr>
                  <a:spLocks noChangeShapeType="1"/>
                </p:cNvSpPr>
                <p:nvPr/>
              </p:nvSpPr>
              <p:spPr bwMode="auto">
                <a:xfrm flipV="1">
                  <a:off x="3246"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0" name="Line 1150"/>
                <p:cNvSpPr>
                  <a:spLocks noChangeShapeType="1"/>
                </p:cNvSpPr>
                <p:nvPr/>
              </p:nvSpPr>
              <p:spPr bwMode="auto">
                <a:xfrm flipV="1">
                  <a:off x="3246"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1" name="Line 1151"/>
                <p:cNvSpPr>
                  <a:spLocks noChangeShapeType="1"/>
                </p:cNvSpPr>
                <p:nvPr/>
              </p:nvSpPr>
              <p:spPr bwMode="auto">
                <a:xfrm flipV="1">
                  <a:off x="3246"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2" name="Line 1152"/>
                <p:cNvSpPr>
                  <a:spLocks noChangeShapeType="1"/>
                </p:cNvSpPr>
                <p:nvPr/>
              </p:nvSpPr>
              <p:spPr bwMode="auto">
                <a:xfrm flipV="1">
                  <a:off x="3246"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3" name="Line 1153"/>
                <p:cNvSpPr>
                  <a:spLocks noChangeShapeType="1"/>
                </p:cNvSpPr>
                <p:nvPr/>
              </p:nvSpPr>
              <p:spPr bwMode="auto">
                <a:xfrm flipV="1">
                  <a:off x="3246"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4" name="Line 1154"/>
                <p:cNvSpPr>
                  <a:spLocks noChangeShapeType="1"/>
                </p:cNvSpPr>
                <p:nvPr/>
              </p:nvSpPr>
              <p:spPr bwMode="auto">
                <a:xfrm flipV="1">
                  <a:off x="3246"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5" name="Line 1155"/>
                <p:cNvSpPr>
                  <a:spLocks noChangeShapeType="1"/>
                </p:cNvSpPr>
                <p:nvPr/>
              </p:nvSpPr>
              <p:spPr bwMode="auto">
                <a:xfrm flipV="1">
                  <a:off x="3246"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6" name="Line 1156"/>
                <p:cNvSpPr>
                  <a:spLocks noChangeShapeType="1"/>
                </p:cNvSpPr>
                <p:nvPr/>
              </p:nvSpPr>
              <p:spPr bwMode="auto">
                <a:xfrm flipV="1">
                  <a:off x="3246"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7" name="Line 1157"/>
                <p:cNvSpPr>
                  <a:spLocks noChangeShapeType="1"/>
                </p:cNvSpPr>
                <p:nvPr/>
              </p:nvSpPr>
              <p:spPr bwMode="auto">
                <a:xfrm flipV="1">
                  <a:off x="3246"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8" name="Line 1158"/>
                <p:cNvSpPr>
                  <a:spLocks noChangeShapeType="1"/>
                </p:cNvSpPr>
                <p:nvPr/>
              </p:nvSpPr>
              <p:spPr bwMode="auto">
                <a:xfrm flipV="1">
                  <a:off x="3246"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9" name="Line 1159"/>
                <p:cNvSpPr>
                  <a:spLocks noChangeShapeType="1"/>
                </p:cNvSpPr>
                <p:nvPr/>
              </p:nvSpPr>
              <p:spPr bwMode="auto">
                <a:xfrm flipV="1">
                  <a:off x="3246"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0" name="Line 1160"/>
                <p:cNvSpPr>
                  <a:spLocks noChangeShapeType="1"/>
                </p:cNvSpPr>
                <p:nvPr/>
              </p:nvSpPr>
              <p:spPr bwMode="auto">
                <a:xfrm flipV="1">
                  <a:off x="3246"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1" name="Line 1161"/>
                <p:cNvSpPr>
                  <a:spLocks noChangeShapeType="1"/>
                </p:cNvSpPr>
                <p:nvPr/>
              </p:nvSpPr>
              <p:spPr bwMode="auto">
                <a:xfrm flipV="1">
                  <a:off x="3246"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2" name="Line 1162"/>
                <p:cNvSpPr>
                  <a:spLocks noChangeShapeType="1"/>
                </p:cNvSpPr>
                <p:nvPr/>
              </p:nvSpPr>
              <p:spPr bwMode="auto">
                <a:xfrm flipV="1">
                  <a:off x="3246"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3" name="Line 1163"/>
                <p:cNvSpPr>
                  <a:spLocks noChangeShapeType="1"/>
                </p:cNvSpPr>
                <p:nvPr/>
              </p:nvSpPr>
              <p:spPr bwMode="auto">
                <a:xfrm flipV="1">
                  <a:off x="3246"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4" name="Line 1164"/>
                <p:cNvSpPr>
                  <a:spLocks noChangeShapeType="1"/>
                </p:cNvSpPr>
                <p:nvPr/>
              </p:nvSpPr>
              <p:spPr bwMode="auto">
                <a:xfrm flipV="1">
                  <a:off x="3246"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5" name="Line 1165"/>
                <p:cNvSpPr>
                  <a:spLocks noChangeShapeType="1"/>
                </p:cNvSpPr>
                <p:nvPr/>
              </p:nvSpPr>
              <p:spPr bwMode="auto">
                <a:xfrm flipV="1">
                  <a:off x="3246"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6" name="Line 1166"/>
                <p:cNvSpPr>
                  <a:spLocks noChangeShapeType="1"/>
                </p:cNvSpPr>
                <p:nvPr/>
              </p:nvSpPr>
              <p:spPr bwMode="auto">
                <a:xfrm flipV="1">
                  <a:off x="3246"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7" name="Line 1167"/>
                <p:cNvSpPr>
                  <a:spLocks noChangeShapeType="1"/>
                </p:cNvSpPr>
                <p:nvPr/>
              </p:nvSpPr>
              <p:spPr bwMode="auto">
                <a:xfrm flipV="1">
                  <a:off x="3246"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8" name="Line 1168"/>
                <p:cNvSpPr>
                  <a:spLocks noChangeShapeType="1"/>
                </p:cNvSpPr>
                <p:nvPr/>
              </p:nvSpPr>
              <p:spPr bwMode="auto">
                <a:xfrm flipV="1">
                  <a:off x="3246"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9" name="Line 1169"/>
                <p:cNvSpPr>
                  <a:spLocks noChangeShapeType="1"/>
                </p:cNvSpPr>
                <p:nvPr/>
              </p:nvSpPr>
              <p:spPr bwMode="auto">
                <a:xfrm flipV="1">
                  <a:off x="3246"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0" name="Line 1170"/>
                <p:cNvSpPr>
                  <a:spLocks noChangeShapeType="1"/>
                </p:cNvSpPr>
                <p:nvPr/>
              </p:nvSpPr>
              <p:spPr bwMode="auto">
                <a:xfrm flipV="1">
                  <a:off x="3246"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1" name="Line 1171"/>
                <p:cNvSpPr>
                  <a:spLocks noChangeShapeType="1"/>
                </p:cNvSpPr>
                <p:nvPr/>
              </p:nvSpPr>
              <p:spPr bwMode="auto">
                <a:xfrm flipV="1">
                  <a:off x="3246"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2" name="Line 1172"/>
                <p:cNvSpPr>
                  <a:spLocks noChangeShapeType="1"/>
                </p:cNvSpPr>
                <p:nvPr/>
              </p:nvSpPr>
              <p:spPr bwMode="auto">
                <a:xfrm flipV="1">
                  <a:off x="3246"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3" name="Line 1173"/>
                <p:cNvSpPr>
                  <a:spLocks noChangeShapeType="1"/>
                </p:cNvSpPr>
                <p:nvPr/>
              </p:nvSpPr>
              <p:spPr bwMode="auto">
                <a:xfrm flipV="1">
                  <a:off x="3246"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4" name="Line 1174"/>
                <p:cNvSpPr>
                  <a:spLocks noChangeShapeType="1"/>
                </p:cNvSpPr>
                <p:nvPr/>
              </p:nvSpPr>
              <p:spPr bwMode="auto">
                <a:xfrm flipV="1">
                  <a:off x="3246"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5" name="Line 1175"/>
                <p:cNvSpPr>
                  <a:spLocks noChangeShapeType="1"/>
                </p:cNvSpPr>
                <p:nvPr/>
              </p:nvSpPr>
              <p:spPr bwMode="auto">
                <a:xfrm flipV="1">
                  <a:off x="3246"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6" name="Line 1176"/>
                <p:cNvSpPr>
                  <a:spLocks noChangeShapeType="1"/>
                </p:cNvSpPr>
                <p:nvPr/>
              </p:nvSpPr>
              <p:spPr bwMode="auto">
                <a:xfrm flipV="1">
                  <a:off x="3246"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7" name="Line 1177"/>
                <p:cNvSpPr>
                  <a:spLocks noChangeShapeType="1"/>
                </p:cNvSpPr>
                <p:nvPr/>
              </p:nvSpPr>
              <p:spPr bwMode="auto">
                <a:xfrm flipV="1">
                  <a:off x="3246"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8" name="Line 1178"/>
                <p:cNvSpPr>
                  <a:spLocks noChangeShapeType="1"/>
                </p:cNvSpPr>
                <p:nvPr/>
              </p:nvSpPr>
              <p:spPr bwMode="auto">
                <a:xfrm flipV="1">
                  <a:off x="3246"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9" name="Line 1179"/>
                <p:cNvSpPr>
                  <a:spLocks noChangeShapeType="1"/>
                </p:cNvSpPr>
                <p:nvPr/>
              </p:nvSpPr>
              <p:spPr bwMode="auto">
                <a:xfrm flipV="1">
                  <a:off x="3246"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0" name="Line 1180"/>
                <p:cNvSpPr>
                  <a:spLocks noChangeShapeType="1"/>
                </p:cNvSpPr>
                <p:nvPr/>
              </p:nvSpPr>
              <p:spPr bwMode="auto">
                <a:xfrm flipV="1">
                  <a:off x="3246"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1" name="Line 1181"/>
                <p:cNvSpPr>
                  <a:spLocks noChangeShapeType="1"/>
                </p:cNvSpPr>
                <p:nvPr/>
              </p:nvSpPr>
              <p:spPr bwMode="auto">
                <a:xfrm flipV="1">
                  <a:off x="3246"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2" name="Line 1182"/>
                <p:cNvSpPr>
                  <a:spLocks noChangeShapeType="1"/>
                </p:cNvSpPr>
                <p:nvPr/>
              </p:nvSpPr>
              <p:spPr bwMode="auto">
                <a:xfrm flipV="1">
                  <a:off x="3246"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3" name="Line 1183"/>
                <p:cNvSpPr>
                  <a:spLocks noChangeShapeType="1"/>
                </p:cNvSpPr>
                <p:nvPr/>
              </p:nvSpPr>
              <p:spPr bwMode="auto">
                <a:xfrm flipV="1">
                  <a:off x="3246"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4" name="Line 1184"/>
                <p:cNvSpPr>
                  <a:spLocks noChangeShapeType="1"/>
                </p:cNvSpPr>
                <p:nvPr/>
              </p:nvSpPr>
              <p:spPr bwMode="auto">
                <a:xfrm flipV="1">
                  <a:off x="3246"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5" name="Line 1185"/>
                <p:cNvSpPr>
                  <a:spLocks noChangeShapeType="1"/>
                </p:cNvSpPr>
                <p:nvPr/>
              </p:nvSpPr>
              <p:spPr bwMode="auto">
                <a:xfrm flipV="1">
                  <a:off x="3246"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6" name="Line 1186"/>
                <p:cNvSpPr>
                  <a:spLocks noChangeShapeType="1"/>
                </p:cNvSpPr>
                <p:nvPr/>
              </p:nvSpPr>
              <p:spPr bwMode="auto">
                <a:xfrm flipV="1">
                  <a:off x="3246"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7" name="Line 1187"/>
                <p:cNvSpPr>
                  <a:spLocks noChangeShapeType="1"/>
                </p:cNvSpPr>
                <p:nvPr/>
              </p:nvSpPr>
              <p:spPr bwMode="auto">
                <a:xfrm flipV="1">
                  <a:off x="3246"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8" name="Line 1188"/>
                <p:cNvSpPr>
                  <a:spLocks noChangeShapeType="1"/>
                </p:cNvSpPr>
                <p:nvPr/>
              </p:nvSpPr>
              <p:spPr bwMode="auto">
                <a:xfrm flipV="1">
                  <a:off x="3246"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9" name="Line 1189"/>
                <p:cNvSpPr>
                  <a:spLocks noChangeShapeType="1"/>
                </p:cNvSpPr>
                <p:nvPr/>
              </p:nvSpPr>
              <p:spPr bwMode="auto">
                <a:xfrm flipV="1">
                  <a:off x="3246"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0" name="Line 1190"/>
                <p:cNvSpPr>
                  <a:spLocks noChangeShapeType="1"/>
                </p:cNvSpPr>
                <p:nvPr/>
              </p:nvSpPr>
              <p:spPr bwMode="auto">
                <a:xfrm flipV="1">
                  <a:off x="3246"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1" name="Line 1191"/>
                <p:cNvSpPr>
                  <a:spLocks noChangeShapeType="1"/>
                </p:cNvSpPr>
                <p:nvPr/>
              </p:nvSpPr>
              <p:spPr bwMode="auto">
                <a:xfrm flipV="1">
                  <a:off x="3246"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2" name="Line 1192"/>
                <p:cNvSpPr>
                  <a:spLocks noChangeShapeType="1"/>
                </p:cNvSpPr>
                <p:nvPr/>
              </p:nvSpPr>
              <p:spPr bwMode="auto">
                <a:xfrm flipV="1">
                  <a:off x="3246"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3" name="Line 1193"/>
                <p:cNvSpPr>
                  <a:spLocks noChangeShapeType="1"/>
                </p:cNvSpPr>
                <p:nvPr/>
              </p:nvSpPr>
              <p:spPr bwMode="auto">
                <a:xfrm flipV="1">
                  <a:off x="3246"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4" name="Line 1194"/>
                <p:cNvSpPr>
                  <a:spLocks noChangeShapeType="1"/>
                </p:cNvSpPr>
                <p:nvPr/>
              </p:nvSpPr>
              <p:spPr bwMode="auto">
                <a:xfrm flipV="1">
                  <a:off x="3246"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5" name="Line 1195"/>
                <p:cNvSpPr>
                  <a:spLocks noChangeShapeType="1"/>
                </p:cNvSpPr>
                <p:nvPr/>
              </p:nvSpPr>
              <p:spPr bwMode="auto">
                <a:xfrm flipV="1">
                  <a:off x="3246"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6" name="Line 1196"/>
                <p:cNvSpPr>
                  <a:spLocks noChangeShapeType="1"/>
                </p:cNvSpPr>
                <p:nvPr/>
              </p:nvSpPr>
              <p:spPr bwMode="auto">
                <a:xfrm flipV="1">
                  <a:off x="3246"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7" name="Line 1197"/>
                <p:cNvSpPr>
                  <a:spLocks noChangeShapeType="1"/>
                </p:cNvSpPr>
                <p:nvPr/>
              </p:nvSpPr>
              <p:spPr bwMode="auto">
                <a:xfrm flipV="1">
                  <a:off x="3246"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8" name="Line 1198"/>
                <p:cNvSpPr>
                  <a:spLocks noChangeShapeType="1"/>
                </p:cNvSpPr>
                <p:nvPr/>
              </p:nvSpPr>
              <p:spPr bwMode="auto">
                <a:xfrm flipV="1">
                  <a:off x="3246"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9" name="Line 1199"/>
                <p:cNvSpPr>
                  <a:spLocks noChangeShapeType="1"/>
                </p:cNvSpPr>
                <p:nvPr/>
              </p:nvSpPr>
              <p:spPr bwMode="auto">
                <a:xfrm flipV="1">
                  <a:off x="3246"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0" name="Line 1200"/>
                <p:cNvSpPr>
                  <a:spLocks noChangeShapeType="1"/>
                </p:cNvSpPr>
                <p:nvPr/>
              </p:nvSpPr>
              <p:spPr bwMode="auto">
                <a:xfrm flipV="1">
                  <a:off x="3246"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1" name="Line 1201"/>
                <p:cNvSpPr>
                  <a:spLocks noChangeShapeType="1"/>
                </p:cNvSpPr>
                <p:nvPr/>
              </p:nvSpPr>
              <p:spPr bwMode="auto">
                <a:xfrm flipV="1">
                  <a:off x="3246"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2" name="Line 1202"/>
                <p:cNvSpPr>
                  <a:spLocks noChangeShapeType="1"/>
                </p:cNvSpPr>
                <p:nvPr/>
              </p:nvSpPr>
              <p:spPr bwMode="auto">
                <a:xfrm flipV="1">
                  <a:off x="3246"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3" name="Line 1203"/>
                <p:cNvSpPr>
                  <a:spLocks noChangeShapeType="1"/>
                </p:cNvSpPr>
                <p:nvPr/>
              </p:nvSpPr>
              <p:spPr bwMode="auto">
                <a:xfrm flipV="1">
                  <a:off x="3246"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4" name="Line 1204"/>
                <p:cNvSpPr>
                  <a:spLocks noChangeShapeType="1"/>
                </p:cNvSpPr>
                <p:nvPr/>
              </p:nvSpPr>
              <p:spPr bwMode="auto">
                <a:xfrm flipV="1">
                  <a:off x="3246"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5" name="Line 1205"/>
                <p:cNvSpPr>
                  <a:spLocks noChangeShapeType="1"/>
                </p:cNvSpPr>
                <p:nvPr/>
              </p:nvSpPr>
              <p:spPr bwMode="auto">
                <a:xfrm flipV="1">
                  <a:off x="3246"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6" name="Line 1206"/>
                <p:cNvSpPr>
                  <a:spLocks noChangeShapeType="1"/>
                </p:cNvSpPr>
                <p:nvPr/>
              </p:nvSpPr>
              <p:spPr bwMode="auto">
                <a:xfrm flipV="1">
                  <a:off x="3246"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7" name="Line 1207"/>
                <p:cNvSpPr>
                  <a:spLocks noChangeShapeType="1"/>
                </p:cNvSpPr>
                <p:nvPr/>
              </p:nvSpPr>
              <p:spPr bwMode="auto">
                <a:xfrm flipV="1">
                  <a:off x="3246"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8" name="Line 1208"/>
                <p:cNvSpPr>
                  <a:spLocks noChangeShapeType="1"/>
                </p:cNvSpPr>
                <p:nvPr/>
              </p:nvSpPr>
              <p:spPr bwMode="auto">
                <a:xfrm flipV="1">
                  <a:off x="3246"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9" name="Line 1209"/>
                <p:cNvSpPr>
                  <a:spLocks noChangeShapeType="1"/>
                </p:cNvSpPr>
                <p:nvPr/>
              </p:nvSpPr>
              <p:spPr bwMode="auto">
                <a:xfrm flipV="1">
                  <a:off x="3246"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0" name="Group 1411"/>
              <p:cNvGrpSpPr>
                <a:grpSpLocks/>
              </p:cNvGrpSpPr>
              <p:nvPr/>
            </p:nvGrpSpPr>
            <p:grpSpPr bwMode="auto">
              <a:xfrm>
                <a:off x="5153025" y="552450"/>
                <a:ext cx="179388" cy="4256088"/>
                <a:chOff x="3246" y="348"/>
                <a:chExt cx="113" cy="2681"/>
              </a:xfrm>
            </p:grpSpPr>
            <p:sp>
              <p:nvSpPr>
                <p:cNvPr id="14900" name="Line 1211"/>
                <p:cNvSpPr>
                  <a:spLocks noChangeShapeType="1"/>
                </p:cNvSpPr>
                <p:nvPr/>
              </p:nvSpPr>
              <p:spPr bwMode="auto">
                <a:xfrm flipV="1">
                  <a:off x="3246"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1" name="Line 1212"/>
                <p:cNvSpPr>
                  <a:spLocks noChangeShapeType="1"/>
                </p:cNvSpPr>
                <p:nvPr/>
              </p:nvSpPr>
              <p:spPr bwMode="auto">
                <a:xfrm flipV="1">
                  <a:off x="3246"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2" name="Line 1213"/>
                <p:cNvSpPr>
                  <a:spLocks noChangeShapeType="1"/>
                </p:cNvSpPr>
                <p:nvPr/>
              </p:nvSpPr>
              <p:spPr bwMode="auto">
                <a:xfrm flipV="1">
                  <a:off x="3246"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3" name="Line 1214"/>
                <p:cNvSpPr>
                  <a:spLocks noChangeShapeType="1"/>
                </p:cNvSpPr>
                <p:nvPr/>
              </p:nvSpPr>
              <p:spPr bwMode="auto">
                <a:xfrm flipV="1">
                  <a:off x="3246"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4" name="Line 1215"/>
                <p:cNvSpPr>
                  <a:spLocks noChangeShapeType="1"/>
                </p:cNvSpPr>
                <p:nvPr/>
              </p:nvSpPr>
              <p:spPr bwMode="auto">
                <a:xfrm flipV="1">
                  <a:off x="3246"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5" name="Line 1216"/>
                <p:cNvSpPr>
                  <a:spLocks noChangeShapeType="1"/>
                </p:cNvSpPr>
                <p:nvPr/>
              </p:nvSpPr>
              <p:spPr bwMode="auto">
                <a:xfrm flipV="1">
                  <a:off x="3246"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6" name="Line 1217"/>
                <p:cNvSpPr>
                  <a:spLocks noChangeShapeType="1"/>
                </p:cNvSpPr>
                <p:nvPr/>
              </p:nvSpPr>
              <p:spPr bwMode="auto">
                <a:xfrm flipV="1">
                  <a:off x="3246"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7" name="Line 1218"/>
                <p:cNvSpPr>
                  <a:spLocks noChangeShapeType="1"/>
                </p:cNvSpPr>
                <p:nvPr/>
              </p:nvSpPr>
              <p:spPr bwMode="auto">
                <a:xfrm flipV="1">
                  <a:off x="3246"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8" name="Line 1219"/>
                <p:cNvSpPr>
                  <a:spLocks noChangeShapeType="1"/>
                </p:cNvSpPr>
                <p:nvPr/>
              </p:nvSpPr>
              <p:spPr bwMode="auto">
                <a:xfrm flipV="1">
                  <a:off x="3246"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9" name="Line 1220"/>
                <p:cNvSpPr>
                  <a:spLocks noChangeShapeType="1"/>
                </p:cNvSpPr>
                <p:nvPr/>
              </p:nvSpPr>
              <p:spPr bwMode="auto">
                <a:xfrm flipV="1">
                  <a:off x="3246"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0" name="Line 1221"/>
                <p:cNvSpPr>
                  <a:spLocks noChangeShapeType="1"/>
                </p:cNvSpPr>
                <p:nvPr/>
              </p:nvSpPr>
              <p:spPr bwMode="auto">
                <a:xfrm flipV="1">
                  <a:off x="3246"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1" name="Line 1222"/>
                <p:cNvSpPr>
                  <a:spLocks noChangeShapeType="1"/>
                </p:cNvSpPr>
                <p:nvPr/>
              </p:nvSpPr>
              <p:spPr bwMode="auto">
                <a:xfrm flipV="1">
                  <a:off x="3246"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2" name="Line 1223"/>
                <p:cNvSpPr>
                  <a:spLocks noChangeShapeType="1"/>
                </p:cNvSpPr>
                <p:nvPr/>
              </p:nvSpPr>
              <p:spPr bwMode="auto">
                <a:xfrm flipV="1">
                  <a:off x="3246"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3" name="Line 1224"/>
                <p:cNvSpPr>
                  <a:spLocks noChangeShapeType="1"/>
                </p:cNvSpPr>
                <p:nvPr/>
              </p:nvSpPr>
              <p:spPr bwMode="auto">
                <a:xfrm flipV="1">
                  <a:off x="3246"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4" name="Line 1225"/>
                <p:cNvSpPr>
                  <a:spLocks noChangeShapeType="1"/>
                </p:cNvSpPr>
                <p:nvPr/>
              </p:nvSpPr>
              <p:spPr bwMode="auto">
                <a:xfrm flipV="1">
                  <a:off x="3246"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5" name="Line 1226"/>
                <p:cNvSpPr>
                  <a:spLocks noChangeShapeType="1"/>
                </p:cNvSpPr>
                <p:nvPr/>
              </p:nvSpPr>
              <p:spPr bwMode="auto">
                <a:xfrm flipV="1">
                  <a:off x="3246"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6" name="Line 1227"/>
                <p:cNvSpPr>
                  <a:spLocks noChangeShapeType="1"/>
                </p:cNvSpPr>
                <p:nvPr/>
              </p:nvSpPr>
              <p:spPr bwMode="auto">
                <a:xfrm flipV="1">
                  <a:off x="3246"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7" name="Line 1228"/>
                <p:cNvSpPr>
                  <a:spLocks noChangeShapeType="1"/>
                </p:cNvSpPr>
                <p:nvPr/>
              </p:nvSpPr>
              <p:spPr bwMode="auto">
                <a:xfrm flipV="1">
                  <a:off x="3246"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8" name="Line 1229"/>
                <p:cNvSpPr>
                  <a:spLocks noChangeShapeType="1"/>
                </p:cNvSpPr>
                <p:nvPr/>
              </p:nvSpPr>
              <p:spPr bwMode="auto">
                <a:xfrm flipV="1">
                  <a:off x="3246"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9" name="Line 1230"/>
                <p:cNvSpPr>
                  <a:spLocks noChangeShapeType="1"/>
                </p:cNvSpPr>
                <p:nvPr/>
              </p:nvSpPr>
              <p:spPr bwMode="auto">
                <a:xfrm flipV="1">
                  <a:off x="3246"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0" name="Line 1231"/>
                <p:cNvSpPr>
                  <a:spLocks noChangeShapeType="1"/>
                </p:cNvSpPr>
                <p:nvPr/>
              </p:nvSpPr>
              <p:spPr bwMode="auto">
                <a:xfrm flipV="1">
                  <a:off x="3246"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1" name="Line 1232"/>
                <p:cNvSpPr>
                  <a:spLocks noChangeShapeType="1"/>
                </p:cNvSpPr>
                <p:nvPr/>
              </p:nvSpPr>
              <p:spPr bwMode="auto">
                <a:xfrm flipV="1">
                  <a:off x="3246"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2" name="Line 1233"/>
                <p:cNvSpPr>
                  <a:spLocks noChangeShapeType="1"/>
                </p:cNvSpPr>
                <p:nvPr/>
              </p:nvSpPr>
              <p:spPr bwMode="auto">
                <a:xfrm flipV="1">
                  <a:off x="3246"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3" name="Line 1234"/>
                <p:cNvSpPr>
                  <a:spLocks noChangeShapeType="1"/>
                </p:cNvSpPr>
                <p:nvPr/>
              </p:nvSpPr>
              <p:spPr bwMode="auto">
                <a:xfrm flipV="1">
                  <a:off x="3246"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4" name="Line 1235"/>
                <p:cNvSpPr>
                  <a:spLocks noChangeShapeType="1"/>
                </p:cNvSpPr>
                <p:nvPr/>
              </p:nvSpPr>
              <p:spPr bwMode="auto">
                <a:xfrm flipV="1">
                  <a:off x="3246"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5" name="Line 1236"/>
                <p:cNvSpPr>
                  <a:spLocks noChangeShapeType="1"/>
                </p:cNvSpPr>
                <p:nvPr/>
              </p:nvSpPr>
              <p:spPr bwMode="auto">
                <a:xfrm flipV="1">
                  <a:off x="3246"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6" name="Line 1237"/>
                <p:cNvSpPr>
                  <a:spLocks noChangeShapeType="1"/>
                </p:cNvSpPr>
                <p:nvPr/>
              </p:nvSpPr>
              <p:spPr bwMode="auto">
                <a:xfrm flipV="1">
                  <a:off x="3246"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7" name="Line 1238"/>
                <p:cNvSpPr>
                  <a:spLocks noChangeShapeType="1"/>
                </p:cNvSpPr>
                <p:nvPr/>
              </p:nvSpPr>
              <p:spPr bwMode="auto">
                <a:xfrm flipV="1">
                  <a:off x="3246"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8" name="Line 1239"/>
                <p:cNvSpPr>
                  <a:spLocks noChangeShapeType="1"/>
                </p:cNvSpPr>
                <p:nvPr/>
              </p:nvSpPr>
              <p:spPr bwMode="auto">
                <a:xfrm flipV="1">
                  <a:off x="3246"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9" name="Line 1240"/>
                <p:cNvSpPr>
                  <a:spLocks noChangeShapeType="1"/>
                </p:cNvSpPr>
                <p:nvPr/>
              </p:nvSpPr>
              <p:spPr bwMode="auto">
                <a:xfrm flipV="1">
                  <a:off x="3246"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0" name="Line 1241"/>
                <p:cNvSpPr>
                  <a:spLocks noChangeShapeType="1"/>
                </p:cNvSpPr>
                <p:nvPr/>
              </p:nvSpPr>
              <p:spPr bwMode="auto">
                <a:xfrm flipV="1">
                  <a:off x="3246"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1" name="Line 1242"/>
                <p:cNvSpPr>
                  <a:spLocks noChangeShapeType="1"/>
                </p:cNvSpPr>
                <p:nvPr/>
              </p:nvSpPr>
              <p:spPr bwMode="auto">
                <a:xfrm flipV="1">
                  <a:off x="3246"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2" name="Line 1243"/>
                <p:cNvSpPr>
                  <a:spLocks noChangeShapeType="1"/>
                </p:cNvSpPr>
                <p:nvPr/>
              </p:nvSpPr>
              <p:spPr bwMode="auto">
                <a:xfrm flipV="1">
                  <a:off x="3246"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3" name="Line 1244"/>
                <p:cNvSpPr>
                  <a:spLocks noChangeShapeType="1"/>
                </p:cNvSpPr>
                <p:nvPr/>
              </p:nvSpPr>
              <p:spPr bwMode="auto">
                <a:xfrm flipV="1">
                  <a:off x="3246"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4" name="Line 1245"/>
                <p:cNvSpPr>
                  <a:spLocks noChangeShapeType="1"/>
                </p:cNvSpPr>
                <p:nvPr/>
              </p:nvSpPr>
              <p:spPr bwMode="auto">
                <a:xfrm flipV="1">
                  <a:off x="3246"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5" name="Line 1246"/>
                <p:cNvSpPr>
                  <a:spLocks noChangeShapeType="1"/>
                </p:cNvSpPr>
                <p:nvPr/>
              </p:nvSpPr>
              <p:spPr bwMode="auto">
                <a:xfrm flipV="1">
                  <a:off x="3246"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6" name="Line 1247"/>
                <p:cNvSpPr>
                  <a:spLocks noChangeShapeType="1"/>
                </p:cNvSpPr>
                <p:nvPr/>
              </p:nvSpPr>
              <p:spPr bwMode="auto">
                <a:xfrm flipV="1">
                  <a:off x="3246"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7" name="Line 1248"/>
                <p:cNvSpPr>
                  <a:spLocks noChangeShapeType="1"/>
                </p:cNvSpPr>
                <p:nvPr/>
              </p:nvSpPr>
              <p:spPr bwMode="auto">
                <a:xfrm flipV="1">
                  <a:off x="3246"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8" name="Line 1249"/>
                <p:cNvSpPr>
                  <a:spLocks noChangeShapeType="1"/>
                </p:cNvSpPr>
                <p:nvPr/>
              </p:nvSpPr>
              <p:spPr bwMode="auto">
                <a:xfrm flipV="1">
                  <a:off x="3246"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9" name="Line 1250"/>
                <p:cNvSpPr>
                  <a:spLocks noChangeShapeType="1"/>
                </p:cNvSpPr>
                <p:nvPr/>
              </p:nvSpPr>
              <p:spPr bwMode="auto">
                <a:xfrm flipV="1">
                  <a:off x="3246"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0" name="Line 1251"/>
                <p:cNvSpPr>
                  <a:spLocks noChangeShapeType="1"/>
                </p:cNvSpPr>
                <p:nvPr/>
              </p:nvSpPr>
              <p:spPr bwMode="auto">
                <a:xfrm flipV="1">
                  <a:off x="3246"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1" name="Line 1252"/>
                <p:cNvSpPr>
                  <a:spLocks noChangeShapeType="1"/>
                </p:cNvSpPr>
                <p:nvPr/>
              </p:nvSpPr>
              <p:spPr bwMode="auto">
                <a:xfrm flipV="1">
                  <a:off x="3246"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2" name="Line 1253"/>
                <p:cNvSpPr>
                  <a:spLocks noChangeShapeType="1"/>
                </p:cNvSpPr>
                <p:nvPr/>
              </p:nvSpPr>
              <p:spPr bwMode="auto">
                <a:xfrm flipV="1">
                  <a:off x="3246"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3" name="Line 1254"/>
                <p:cNvSpPr>
                  <a:spLocks noChangeShapeType="1"/>
                </p:cNvSpPr>
                <p:nvPr/>
              </p:nvSpPr>
              <p:spPr bwMode="auto">
                <a:xfrm flipV="1">
                  <a:off x="3246"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4" name="Line 1255"/>
                <p:cNvSpPr>
                  <a:spLocks noChangeShapeType="1"/>
                </p:cNvSpPr>
                <p:nvPr/>
              </p:nvSpPr>
              <p:spPr bwMode="auto">
                <a:xfrm flipV="1">
                  <a:off x="3246"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5" name="Line 1256"/>
                <p:cNvSpPr>
                  <a:spLocks noChangeShapeType="1"/>
                </p:cNvSpPr>
                <p:nvPr/>
              </p:nvSpPr>
              <p:spPr bwMode="auto">
                <a:xfrm flipV="1">
                  <a:off x="3246"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6" name="Line 1257"/>
                <p:cNvSpPr>
                  <a:spLocks noChangeShapeType="1"/>
                </p:cNvSpPr>
                <p:nvPr/>
              </p:nvSpPr>
              <p:spPr bwMode="auto">
                <a:xfrm flipV="1">
                  <a:off x="3246"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7" name="Line 1258"/>
                <p:cNvSpPr>
                  <a:spLocks noChangeShapeType="1"/>
                </p:cNvSpPr>
                <p:nvPr/>
              </p:nvSpPr>
              <p:spPr bwMode="auto">
                <a:xfrm flipV="1">
                  <a:off x="3246"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8" name="Line 1259"/>
                <p:cNvSpPr>
                  <a:spLocks noChangeShapeType="1"/>
                </p:cNvSpPr>
                <p:nvPr/>
              </p:nvSpPr>
              <p:spPr bwMode="auto">
                <a:xfrm flipV="1">
                  <a:off x="3246"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9" name="Line 1260"/>
                <p:cNvSpPr>
                  <a:spLocks noChangeShapeType="1"/>
                </p:cNvSpPr>
                <p:nvPr/>
              </p:nvSpPr>
              <p:spPr bwMode="auto">
                <a:xfrm flipV="1">
                  <a:off x="3246"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0" name="Line 1261"/>
                <p:cNvSpPr>
                  <a:spLocks noChangeShapeType="1"/>
                </p:cNvSpPr>
                <p:nvPr/>
              </p:nvSpPr>
              <p:spPr bwMode="auto">
                <a:xfrm flipV="1">
                  <a:off x="3246"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1" name="Line 1262"/>
                <p:cNvSpPr>
                  <a:spLocks noChangeShapeType="1"/>
                </p:cNvSpPr>
                <p:nvPr/>
              </p:nvSpPr>
              <p:spPr bwMode="auto">
                <a:xfrm flipV="1">
                  <a:off x="3246"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2" name="Line 1263"/>
                <p:cNvSpPr>
                  <a:spLocks noChangeShapeType="1"/>
                </p:cNvSpPr>
                <p:nvPr/>
              </p:nvSpPr>
              <p:spPr bwMode="auto">
                <a:xfrm flipV="1">
                  <a:off x="3246"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3" name="Line 1264"/>
                <p:cNvSpPr>
                  <a:spLocks noChangeShapeType="1"/>
                </p:cNvSpPr>
                <p:nvPr/>
              </p:nvSpPr>
              <p:spPr bwMode="auto">
                <a:xfrm flipV="1">
                  <a:off x="3246"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4" name="Line 1265"/>
                <p:cNvSpPr>
                  <a:spLocks noChangeShapeType="1"/>
                </p:cNvSpPr>
                <p:nvPr/>
              </p:nvSpPr>
              <p:spPr bwMode="auto">
                <a:xfrm flipV="1">
                  <a:off x="3246"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5" name="Line 1266"/>
                <p:cNvSpPr>
                  <a:spLocks noChangeShapeType="1"/>
                </p:cNvSpPr>
                <p:nvPr/>
              </p:nvSpPr>
              <p:spPr bwMode="auto">
                <a:xfrm flipV="1">
                  <a:off x="3246"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6" name="Line 1267"/>
                <p:cNvSpPr>
                  <a:spLocks noChangeShapeType="1"/>
                </p:cNvSpPr>
                <p:nvPr/>
              </p:nvSpPr>
              <p:spPr bwMode="auto">
                <a:xfrm flipV="1">
                  <a:off x="3246"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7" name="Line 1268"/>
                <p:cNvSpPr>
                  <a:spLocks noChangeShapeType="1"/>
                </p:cNvSpPr>
                <p:nvPr/>
              </p:nvSpPr>
              <p:spPr bwMode="auto">
                <a:xfrm flipV="1">
                  <a:off x="3246"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8" name="Line 1269"/>
                <p:cNvSpPr>
                  <a:spLocks noChangeShapeType="1"/>
                </p:cNvSpPr>
                <p:nvPr/>
              </p:nvSpPr>
              <p:spPr bwMode="auto">
                <a:xfrm flipV="1">
                  <a:off x="3246"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9" name="Line 1270"/>
                <p:cNvSpPr>
                  <a:spLocks noChangeShapeType="1"/>
                </p:cNvSpPr>
                <p:nvPr/>
              </p:nvSpPr>
              <p:spPr bwMode="auto">
                <a:xfrm flipV="1">
                  <a:off x="3246"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0" name="Line 1271"/>
                <p:cNvSpPr>
                  <a:spLocks noChangeShapeType="1"/>
                </p:cNvSpPr>
                <p:nvPr/>
              </p:nvSpPr>
              <p:spPr bwMode="auto">
                <a:xfrm flipV="1">
                  <a:off x="3246"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1" name="Line 1272"/>
                <p:cNvSpPr>
                  <a:spLocks noChangeShapeType="1"/>
                </p:cNvSpPr>
                <p:nvPr/>
              </p:nvSpPr>
              <p:spPr bwMode="auto">
                <a:xfrm flipV="1">
                  <a:off x="3246"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2" name="Line 1273"/>
                <p:cNvSpPr>
                  <a:spLocks noChangeShapeType="1"/>
                </p:cNvSpPr>
                <p:nvPr/>
              </p:nvSpPr>
              <p:spPr bwMode="auto">
                <a:xfrm flipV="1">
                  <a:off x="3246"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3" name="Line 1274"/>
                <p:cNvSpPr>
                  <a:spLocks noChangeShapeType="1"/>
                </p:cNvSpPr>
                <p:nvPr/>
              </p:nvSpPr>
              <p:spPr bwMode="auto">
                <a:xfrm flipV="1">
                  <a:off x="3246"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4" name="Line 1275"/>
                <p:cNvSpPr>
                  <a:spLocks noChangeShapeType="1"/>
                </p:cNvSpPr>
                <p:nvPr/>
              </p:nvSpPr>
              <p:spPr bwMode="auto">
                <a:xfrm flipV="1">
                  <a:off x="3246"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5" name="Line 1276"/>
                <p:cNvSpPr>
                  <a:spLocks noChangeShapeType="1"/>
                </p:cNvSpPr>
                <p:nvPr/>
              </p:nvSpPr>
              <p:spPr bwMode="auto">
                <a:xfrm flipV="1">
                  <a:off x="3246"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6" name="Line 1277"/>
                <p:cNvSpPr>
                  <a:spLocks noChangeShapeType="1"/>
                </p:cNvSpPr>
                <p:nvPr/>
              </p:nvSpPr>
              <p:spPr bwMode="auto">
                <a:xfrm flipV="1">
                  <a:off x="3246"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7" name="Line 1278"/>
                <p:cNvSpPr>
                  <a:spLocks noChangeShapeType="1"/>
                </p:cNvSpPr>
                <p:nvPr/>
              </p:nvSpPr>
              <p:spPr bwMode="auto">
                <a:xfrm flipV="1">
                  <a:off x="3246"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8" name="Line 1279"/>
                <p:cNvSpPr>
                  <a:spLocks noChangeShapeType="1"/>
                </p:cNvSpPr>
                <p:nvPr/>
              </p:nvSpPr>
              <p:spPr bwMode="auto">
                <a:xfrm flipV="1">
                  <a:off x="3246"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9" name="Line 1280"/>
                <p:cNvSpPr>
                  <a:spLocks noChangeShapeType="1"/>
                </p:cNvSpPr>
                <p:nvPr/>
              </p:nvSpPr>
              <p:spPr bwMode="auto">
                <a:xfrm flipV="1">
                  <a:off x="3246"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0" name="Line 1281"/>
                <p:cNvSpPr>
                  <a:spLocks noChangeShapeType="1"/>
                </p:cNvSpPr>
                <p:nvPr/>
              </p:nvSpPr>
              <p:spPr bwMode="auto">
                <a:xfrm flipV="1">
                  <a:off x="3246"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1" name="Line 1282"/>
                <p:cNvSpPr>
                  <a:spLocks noChangeShapeType="1"/>
                </p:cNvSpPr>
                <p:nvPr/>
              </p:nvSpPr>
              <p:spPr bwMode="auto">
                <a:xfrm flipV="1">
                  <a:off x="3246"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2" name="Line 1283"/>
                <p:cNvSpPr>
                  <a:spLocks noChangeShapeType="1"/>
                </p:cNvSpPr>
                <p:nvPr/>
              </p:nvSpPr>
              <p:spPr bwMode="auto">
                <a:xfrm flipV="1">
                  <a:off x="3246"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3" name="Line 1284"/>
                <p:cNvSpPr>
                  <a:spLocks noChangeShapeType="1"/>
                </p:cNvSpPr>
                <p:nvPr/>
              </p:nvSpPr>
              <p:spPr bwMode="auto">
                <a:xfrm flipV="1">
                  <a:off x="3246"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4" name="Line 1285"/>
                <p:cNvSpPr>
                  <a:spLocks noChangeShapeType="1"/>
                </p:cNvSpPr>
                <p:nvPr/>
              </p:nvSpPr>
              <p:spPr bwMode="auto">
                <a:xfrm flipV="1">
                  <a:off x="3246"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5" name="Line 1286"/>
                <p:cNvSpPr>
                  <a:spLocks noChangeShapeType="1"/>
                </p:cNvSpPr>
                <p:nvPr/>
              </p:nvSpPr>
              <p:spPr bwMode="auto">
                <a:xfrm flipV="1">
                  <a:off x="3246"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6" name="Line 1287"/>
                <p:cNvSpPr>
                  <a:spLocks noChangeShapeType="1"/>
                </p:cNvSpPr>
                <p:nvPr/>
              </p:nvSpPr>
              <p:spPr bwMode="auto">
                <a:xfrm flipV="1">
                  <a:off x="3246"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7" name="Line 1288"/>
                <p:cNvSpPr>
                  <a:spLocks noChangeShapeType="1"/>
                </p:cNvSpPr>
                <p:nvPr/>
              </p:nvSpPr>
              <p:spPr bwMode="auto">
                <a:xfrm flipV="1">
                  <a:off x="3246"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8" name="Line 1289"/>
                <p:cNvSpPr>
                  <a:spLocks noChangeShapeType="1"/>
                </p:cNvSpPr>
                <p:nvPr/>
              </p:nvSpPr>
              <p:spPr bwMode="auto">
                <a:xfrm flipV="1">
                  <a:off x="3246"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9" name="Line 1290"/>
                <p:cNvSpPr>
                  <a:spLocks noChangeShapeType="1"/>
                </p:cNvSpPr>
                <p:nvPr/>
              </p:nvSpPr>
              <p:spPr bwMode="auto">
                <a:xfrm flipV="1">
                  <a:off x="3246"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0" name="Line 1291"/>
                <p:cNvSpPr>
                  <a:spLocks noChangeShapeType="1"/>
                </p:cNvSpPr>
                <p:nvPr/>
              </p:nvSpPr>
              <p:spPr bwMode="auto">
                <a:xfrm flipV="1">
                  <a:off x="3246"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1" name="Line 1292"/>
                <p:cNvSpPr>
                  <a:spLocks noChangeShapeType="1"/>
                </p:cNvSpPr>
                <p:nvPr/>
              </p:nvSpPr>
              <p:spPr bwMode="auto">
                <a:xfrm flipV="1">
                  <a:off x="3246"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2" name="Line 1293"/>
                <p:cNvSpPr>
                  <a:spLocks noChangeShapeType="1"/>
                </p:cNvSpPr>
                <p:nvPr/>
              </p:nvSpPr>
              <p:spPr bwMode="auto">
                <a:xfrm flipV="1">
                  <a:off x="3246"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3" name="Line 1294"/>
                <p:cNvSpPr>
                  <a:spLocks noChangeShapeType="1"/>
                </p:cNvSpPr>
                <p:nvPr/>
              </p:nvSpPr>
              <p:spPr bwMode="auto">
                <a:xfrm flipV="1">
                  <a:off x="3246"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4" name="Line 1295"/>
                <p:cNvSpPr>
                  <a:spLocks noChangeShapeType="1"/>
                </p:cNvSpPr>
                <p:nvPr/>
              </p:nvSpPr>
              <p:spPr bwMode="auto">
                <a:xfrm flipV="1">
                  <a:off x="3246"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5" name="Line 1296"/>
                <p:cNvSpPr>
                  <a:spLocks noChangeShapeType="1"/>
                </p:cNvSpPr>
                <p:nvPr/>
              </p:nvSpPr>
              <p:spPr bwMode="auto">
                <a:xfrm flipV="1">
                  <a:off x="3246"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6" name="Line 1297"/>
                <p:cNvSpPr>
                  <a:spLocks noChangeShapeType="1"/>
                </p:cNvSpPr>
                <p:nvPr/>
              </p:nvSpPr>
              <p:spPr bwMode="auto">
                <a:xfrm flipV="1">
                  <a:off x="3246"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7" name="Line 1298"/>
                <p:cNvSpPr>
                  <a:spLocks noChangeShapeType="1"/>
                </p:cNvSpPr>
                <p:nvPr/>
              </p:nvSpPr>
              <p:spPr bwMode="auto">
                <a:xfrm flipV="1">
                  <a:off x="3246"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8" name="Line 1299"/>
                <p:cNvSpPr>
                  <a:spLocks noChangeShapeType="1"/>
                </p:cNvSpPr>
                <p:nvPr/>
              </p:nvSpPr>
              <p:spPr bwMode="auto">
                <a:xfrm flipV="1">
                  <a:off x="3246"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9" name="Line 1300"/>
                <p:cNvSpPr>
                  <a:spLocks noChangeShapeType="1"/>
                </p:cNvSpPr>
                <p:nvPr/>
              </p:nvSpPr>
              <p:spPr bwMode="auto">
                <a:xfrm flipV="1">
                  <a:off x="3246"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0" name="Line 1301"/>
                <p:cNvSpPr>
                  <a:spLocks noChangeShapeType="1"/>
                </p:cNvSpPr>
                <p:nvPr/>
              </p:nvSpPr>
              <p:spPr bwMode="auto">
                <a:xfrm flipV="1">
                  <a:off x="3246"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1" name="Line 1302"/>
                <p:cNvSpPr>
                  <a:spLocks noChangeShapeType="1"/>
                </p:cNvSpPr>
                <p:nvPr/>
              </p:nvSpPr>
              <p:spPr bwMode="auto">
                <a:xfrm flipV="1">
                  <a:off x="3246"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2" name="Line 1303"/>
                <p:cNvSpPr>
                  <a:spLocks noChangeShapeType="1"/>
                </p:cNvSpPr>
                <p:nvPr/>
              </p:nvSpPr>
              <p:spPr bwMode="auto">
                <a:xfrm flipV="1">
                  <a:off x="3246"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3" name="Line 1304"/>
                <p:cNvSpPr>
                  <a:spLocks noChangeShapeType="1"/>
                </p:cNvSpPr>
                <p:nvPr/>
              </p:nvSpPr>
              <p:spPr bwMode="auto">
                <a:xfrm flipV="1">
                  <a:off x="3246"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4" name="Line 1305"/>
                <p:cNvSpPr>
                  <a:spLocks noChangeShapeType="1"/>
                </p:cNvSpPr>
                <p:nvPr/>
              </p:nvSpPr>
              <p:spPr bwMode="auto">
                <a:xfrm flipV="1">
                  <a:off x="3246"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5" name="Line 1306"/>
                <p:cNvSpPr>
                  <a:spLocks noChangeShapeType="1"/>
                </p:cNvSpPr>
                <p:nvPr/>
              </p:nvSpPr>
              <p:spPr bwMode="auto">
                <a:xfrm flipV="1">
                  <a:off x="3246"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6" name="Line 1307"/>
                <p:cNvSpPr>
                  <a:spLocks noChangeShapeType="1"/>
                </p:cNvSpPr>
                <p:nvPr/>
              </p:nvSpPr>
              <p:spPr bwMode="auto">
                <a:xfrm flipV="1">
                  <a:off x="3246"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7" name="Line 1308"/>
                <p:cNvSpPr>
                  <a:spLocks noChangeShapeType="1"/>
                </p:cNvSpPr>
                <p:nvPr/>
              </p:nvSpPr>
              <p:spPr bwMode="auto">
                <a:xfrm flipV="1">
                  <a:off x="3246"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8" name="Line 1309"/>
                <p:cNvSpPr>
                  <a:spLocks noChangeShapeType="1"/>
                </p:cNvSpPr>
                <p:nvPr/>
              </p:nvSpPr>
              <p:spPr bwMode="auto">
                <a:xfrm flipV="1">
                  <a:off x="3246"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9" name="Line 1310"/>
                <p:cNvSpPr>
                  <a:spLocks noChangeShapeType="1"/>
                </p:cNvSpPr>
                <p:nvPr/>
              </p:nvSpPr>
              <p:spPr bwMode="auto">
                <a:xfrm flipV="1">
                  <a:off x="3246"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0" name="Line 1311"/>
                <p:cNvSpPr>
                  <a:spLocks noChangeShapeType="1"/>
                </p:cNvSpPr>
                <p:nvPr/>
              </p:nvSpPr>
              <p:spPr bwMode="auto">
                <a:xfrm flipV="1">
                  <a:off x="3246"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1" name="Line 1312"/>
                <p:cNvSpPr>
                  <a:spLocks noChangeShapeType="1"/>
                </p:cNvSpPr>
                <p:nvPr/>
              </p:nvSpPr>
              <p:spPr bwMode="auto">
                <a:xfrm flipV="1">
                  <a:off x="3246"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2" name="Line 1313"/>
                <p:cNvSpPr>
                  <a:spLocks noChangeShapeType="1"/>
                </p:cNvSpPr>
                <p:nvPr/>
              </p:nvSpPr>
              <p:spPr bwMode="auto">
                <a:xfrm flipV="1">
                  <a:off x="3246"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3" name="Line 1314"/>
                <p:cNvSpPr>
                  <a:spLocks noChangeShapeType="1"/>
                </p:cNvSpPr>
                <p:nvPr/>
              </p:nvSpPr>
              <p:spPr bwMode="auto">
                <a:xfrm flipV="1">
                  <a:off x="3246"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4" name="Line 1315"/>
                <p:cNvSpPr>
                  <a:spLocks noChangeShapeType="1"/>
                </p:cNvSpPr>
                <p:nvPr/>
              </p:nvSpPr>
              <p:spPr bwMode="auto">
                <a:xfrm flipV="1">
                  <a:off x="3246"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5" name="Line 1316"/>
                <p:cNvSpPr>
                  <a:spLocks noChangeShapeType="1"/>
                </p:cNvSpPr>
                <p:nvPr/>
              </p:nvSpPr>
              <p:spPr bwMode="auto">
                <a:xfrm flipV="1">
                  <a:off x="3246"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6" name="Line 1317"/>
                <p:cNvSpPr>
                  <a:spLocks noChangeShapeType="1"/>
                </p:cNvSpPr>
                <p:nvPr/>
              </p:nvSpPr>
              <p:spPr bwMode="auto">
                <a:xfrm flipV="1">
                  <a:off x="3246"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7" name="Line 1318"/>
                <p:cNvSpPr>
                  <a:spLocks noChangeShapeType="1"/>
                </p:cNvSpPr>
                <p:nvPr/>
              </p:nvSpPr>
              <p:spPr bwMode="auto">
                <a:xfrm flipV="1">
                  <a:off x="3246"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8" name="Line 1319"/>
                <p:cNvSpPr>
                  <a:spLocks noChangeShapeType="1"/>
                </p:cNvSpPr>
                <p:nvPr/>
              </p:nvSpPr>
              <p:spPr bwMode="auto">
                <a:xfrm flipV="1">
                  <a:off x="3246"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9" name="Line 1320"/>
                <p:cNvSpPr>
                  <a:spLocks noChangeShapeType="1"/>
                </p:cNvSpPr>
                <p:nvPr/>
              </p:nvSpPr>
              <p:spPr bwMode="auto">
                <a:xfrm flipV="1">
                  <a:off x="3246"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0" name="Line 1321"/>
                <p:cNvSpPr>
                  <a:spLocks noChangeShapeType="1"/>
                </p:cNvSpPr>
                <p:nvPr/>
              </p:nvSpPr>
              <p:spPr bwMode="auto">
                <a:xfrm flipV="1">
                  <a:off x="3246"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1" name="Line 1322"/>
                <p:cNvSpPr>
                  <a:spLocks noChangeShapeType="1"/>
                </p:cNvSpPr>
                <p:nvPr/>
              </p:nvSpPr>
              <p:spPr bwMode="auto">
                <a:xfrm flipV="1">
                  <a:off x="3246"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2" name="Line 1323"/>
                <p:cNvSpPr>
                  <a:spLocks noChangeShapeType="1"/>
                </p:cNvSpPr>
                <p:nvPr/>
              </p:nvSpPr>
              <p:spPr bwMode="auto">
                <a:xfrm flipV="1">
                  <a:off x="3246"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3" name="Line 1324"/>
                <p:cNvSpPr>
                  <a:spLocks noChangeShapeType="1"/>
                </p:cNvSpPr>
                <p:nvPr/>
              </p:nvSpPr>
              <p:spPr bwMode="auto">
                <a:xfrm flipV="1">
                  <a:off x="3246"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4" name="Line 1325"/>
                <p:cNvSpPr>
                  <a:spLocks noChangeShapeType="1"/>
                </p:cNvSpPr>
                <p:nvPr/>
              </p:nvSpPr>
              <p:spPr bwMode="auto">
                <a:xfrm flipV="1">
                  <a:off x="3246"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5" name="Line 1326"/>
                <p:cNvSpPr>
                  <a:spLocks noChangeShapeType="1"/>
                </p:cNvSpPr>
                <p:nvPr/>
              </p:nvSpPr>
              <p:spPr bwMode="auto">
                <a:xfrm flipV="1">
                  <a:off x="3246"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6" name="Line 1327"/>
                <p:cNvSpPr>
                  <a:spLocks noChangeShapeType="1"/>
                </p:cNvSpPr>
                <p:nvPr/>
              </p:nvSpPr>
              <p:spPr bwMode="auto">
                <a:xfrm flipV="1">
                  <a:off x="3246"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7" name="Line 1328"/>
                <p:cNvSpPr>
                  <a:spLocks noChangeShapeType="1"/>
                </p:cNvSpPr>
                <p:nvPr/>
              </p:nvSpPr>
              <p:spPr bwMode="auto">
                <a:xfrm flipV="1">
                  <a:off x="3246"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8" name="Line 1329"/>
                <p:cNvSpPr>
                  <a:spLocks noChangeShapeType="1"/>
                </p:cNvSpPr>
                <p:nvPr/>
              </p:nvSpPr>
              <p:spPr bwMode="auto">
                <a:xfrm flipV="1">
                  <a:off x="3246"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9" name="Line 1330"/>
                <p:cNvSpPr>
                  <a:spLocks noChangeShapeType="1"/>
                </p:cNvSpPr>
                <p:nvPr/>
              </p:nvSpPr>
              <p:spPr bwMode="auto">
                <a:xfrm flipV="1">
                  <a:off x="3246"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0" name="Line 1331"/>
                <p:cNvSpPr>
                  <a:spLocks noChangeShapeType="1"/>
                </p:cNvSpPr>
                <p:nvPr/>
              </p:nvSpPr>
              <p:spPr bwMode="auto">
                <a:xfrm flipV="1">
                  <a:off x="3246"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1" name="Line 1332"/>
                <p:cNvSpPr>
                  <a:spLocks noChangeShapeType="1"/>
                </p:cNvSpPr>
                <p:nvPr/>
              </p:nvSpPr>
              <p:spPr bwMode="auto">
                <a:xfrm flipV="1">
                  <a:off x="3246"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2" name="Line 1333"/>
                <p:cNvSpPr>
                  <a:spLocks noChangeShapeType="1"/>
                </p:cNvSpPr>
                <p:nvPr/>
              </p:nvSpPr>
              <p:spPr bwMode="auto">
                <a:xfrm flipV="1">
                  <a:off x="3246"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3" name="Line 1334"/>
                <p:cNvSpPr>
                  <a:spLocks noChangeShapeType="1"/>
                </p:cNvSpPr>
                <p:nvPr/>
              </p:nvSpPr>
              <p:spPr bwMode="auto">
                <a:xfrm flipV="1">
                  <a:off x="3246"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4" name="Line 1335"/>
                <p:cNvSpPr>
                  <a:spLocks noChangeShapeType="1"/>
                </p:cNvSpPr>
                <p:nvPr/>
              </p:nvSpPr>
              <p:spPr bwMode="auto">
                <a:xfrm flipV="1">
                  <a:off x="3246"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5" name="Line 1336"/>
                <p:cNvSpPr>
                  <a:spLocks noChangeShapeType="1"/>
                </p:cNvSpPr>
                <p:nvPr/>
              </p:nvSpPr>
              <p:spPr bwMode="auto">
                <a:xfrm flipV="1">
                  <a:off x="3246"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6" name="Line 1337"/>
                <p:cNvSpPr>
                  <a:spLocks noChangeShapeType="1"/>
                </p:cNvSpPr>
                <p:nvPr/>
              </p:nvSpPr>
              <p:spPr bwMode="auto">
                <a:xfrm flipV="1">
                  <a:off x="3246"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7" name="Line 1338"/>
                <p:cNvSpPr>
                  <a:spLocks noChangeShapeType="1"/>
                </p:cNvSpPr>
                <p:nvPr/>
              </p:nvSpPr>
              <p:spPr bwMode="auto">
                <a:xfrm flipV="1">
                  <a:off x="3246"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8" name="Line 1339"/>
                <p:cNvSpPr>
                  <a:spLocks noChangeShapeType="1"/>
                </p:cNvSpPr>
                <p:nvPr/>
              </p:nvSpPr>
              <p:spPr bwMode="auto">
                <a:xfrm flipV="1">
                  <a:off x="3246"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9" name="Line 1340"/>
                <p:cNvSpPr>
                  <a:spLocks noChangeShapeType="1"/>
                </p:cNvSpPr>
                <p:nvPr/>
              </p:nvSpPr>
              <p:spPr bwMode="auto">
                <a:xfrm flipV="1">
                  <a:off x="3246"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0" name="Line 1341"/>
                <p:cNvSpPr>
                  <a:spLocks noChangeShapeType="1"/>
                </p:cNvSpPr>
                <p:nvPr/>
              </p:nvSpPr>
              <p:spPr bwMode="auto">
                <a:xfrm flipV="1">
                  <a:off x="3246"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1" name="Line 1342"/>
                <p:cNvSpPr>
                  <a:spLocks noChangeShapeType="1"/>
                </p:cNvSpPr>
                <p:nvPr/>
              </p:nvSpPr>
              <p:spPr bwMode="auto">
                <a:xfrm flipV="1">
                  <a:off x="3246"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2" name="Line 1343"/>
                <p:cNvSpPr>
                  <a:spLocks noChangeShapeType="1"/>
                </p:cNvSpPr>
                <p:nvPr/>
              </p:nvSpPr>
              <p:spPr bwMode="auto">
                <a:xfrm flipV="1">
                  <a:off x="3246"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3" name="Line 1344"/>
                <p:cNvSpPr>
                  <a:spLocks noChangeShapeType="1"/>
                </p:cNvSpPr>
                <p:nvPr/>
              </p:nvSpPr>
              <p:spPr bwMode="auto">
                <a:xfrm flipV="1">
                  <a:off x="3246"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4" name="Line 1345"/>
                <p:cNvSpPr>
                  <a:spLocks noChangeShapeType="1"/>
                </p:cNvSpPr>
                <p:nvPr/>
              </p:nvSpPr>
              <p:spPr bwMode="auto">
                <a:xfrm flipV="1">
                  <a:off x="3246"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5" name="Line 1346"/>
                <p:cNvSpPr>
                  <a:spLocks noChangeShapeType="1"/>
                </p:cNvSpPr>
                <p:nvPr/>
              </p:nvSpPr>
              <p:spPr bwMode="auto">
                <a:xfrm flipV="1">
                  <a:off x="3246"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6" name="Line 1347"/>
                <p:cNvSpPr>
                  <a:spLocks noChangeShapeType="1"/>
                </p:cNvSpPr>
                <p:nvPr/>
              </p:nvSpPr>
              <p:spPr bwMode="auto">
                <a:xfrm flipV="1">
                  <a:off x="3246"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7" name="Line 1348"/>
                <p:cNvSpPr>
                  <a:spLocks noChangeShapeType="1"/>
                </p:cNvSpPr>
                <p:nvPr/>
              </p:nvSpPr>
              <p:spPr bwMode="auto">
                <a:xfrm flipV="1">
                  <a:off x="3246"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8" name="Line 1349"/>
                <p:cNvSpPr>
                  <a:spLocks noChangeShapeType="1"/>
                </p:cNvSpPr>
                <p:nvPr/>
              </p:nvSpPr>
              <p:spPr bwMode="auto">
                <a:xfrm flipV="1">
                  <a:off x="3246"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9" name="Line 1350"/>
                <p:cNvSpPr>
                  <a:spLocks noChangeShapeType="1"/>
                </p:cNvSpPr>
                <p:nvPr/>
              </p:nvSpPr>
              <p:spPr bwMode="auto">
                <a:xfrm flipV="1">
                  <a:off x="3246"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0" name="Line 1351"/>
                <p:cNvSpPr>
                  <a:spLocks noChangeShapeType="1"/>
                </p:cNvSpPr>
                <p:nvPr/>
              </p:nvSpPr>
              <p:spPr bwMode="auto">
                <a:xfrm flipV="1">
                  <a:off x="3246"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1" name="Line 1352"/>
                <p:cNvSpPr>
                  <a:spLocks noChangeShapeType="1"/>
                </p:cNvSpPr>
                <p:nvPr/>
              </p:nvSpPr>
              <p:spPr bwMode="auto">
                <a:xfrm flipV="1">
                  <a:off x="3246"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2" name="Line 1353"/>
                <p:cNvSpPr>
                  <a:spLocks noChangeShapeType="1"/>
                </p:cNvSpPr>
                <p:nvPr/>
              </p:nvSpPr>
              <p:spPr bwMode="auto">
                <a:xfrm flipV="1">
                  <a:off x="3246"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3" name="Line 1354"/>
                <p:cNvSpPr>
                  <a:spLocks noChangeShapeType="1"/>
                </p:cNvSpPr>
                <p:nvPr/>
              </p:nvSpPr>
              <p:spPr bwMode="auto">
                <a:xfrm flipV="1">
                  <a:off x="3246"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4" name="Line 1355"/>
                <p:cNvSpPr>
                  <a:spLocks noChangeShapeType="1"/>
                </p:cNvSpPr>
                <p:nvPr/>
              </p:nvSpPr>
              <p:spPr bwMode="auto">
                <a:xfrm flipV="1">
                  <a:off x="3246"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5" name="Line 1356"/>
                <p:cNvSpPr>
                  <a:spLocks noChangeShapeType="1"/>
                </p:cNvSpPr>
                <p:nvPr/>
              </p:nvSpPr>
              <p:spPr bwMode="auto">
                <a:xfrm flipV="1">
                  <a:off x="3246"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6" name="Line 1357"/>
                <p:cNvSpPr>
                  <a:spLocks noChangeShapeType="1"/>
                </p:cNvSpPr>
                <p:nvPr/>
              </p:nvSpPr>
              <p:spPr bwMode="auto">
                <a:xfrm flipV="1">
                  <a:off x="3246"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7" name="Line 1358"/>
                <p:cNvSpPr>
                  <a:spLocks noChangeShapeType="1"/>
                </p:cNvSpPr>
                <p:nvPr/>
              </p:nvSpPr>
              <p:spPr bwMode="auto">
                <a:xfrm flipV="1">
                  <a:off x="3246"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8" name="Line 1359"/>
                <p:cNvSpPr>
                  <a:spLocks noChangeShapeType="1"/>
                </p:cNvSpPr>
                <p:nvPr/>
              </p:nvSpPr>
              <p:spPr bwMode="auto">
                <a:xfrm flipV="1">
                  <a:off x="3246"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9" name="Line 1360"/>
                <p:cNvSpPr>
                  <a:spLocks noChangeShapeType="1"/>
                </p:cNvSpPr>
                <p:nvPr/>
              </p:nvSpPr>
              <p:spPr bwMode="auto">
                <a:xfrm flipV="1">
                  <a:off x="3246"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0" name="Line 1361"/>
                <p:cNvSpPr>
                  <a:spLocks noChangeShapeType="1"/>
                </p:cNvSpPr>
                <p:nvPr/>
              </p:nvSpPr>
              <p:spPr bwMode="auto">
                <a:xfrm flipV="1">
                  <a:off x="3246"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1" name="Line 1362"/>
                <p:cNvSpPr>
                  <a:spLocks noChangeShapeType="1"/>
                </p:cNvSpPr>
                <p:nvPr/>
              </p:nvSpPr>
              <p:spPr bwMode="auto">
                <a:xfrm flipV="1">
                  <a:off x="3246"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2" name="Line 1363"/>
                <p:cNvSpPr>
                  <a:spLocks noChangeShapeType="1"/>
                </p:cNvSpPr>
                <p:nvPr/>
              </p:nvSpPr>
              <p:spPr bwMode="auto">
                <a:xfrm flipV="1">
                  <a:off x="3246"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3" name="Line 1364"/>
                <p:cNvSpPr>
                  <a:spLocks noChangeShapeType="1"/>
                </p:cNvSpPr>
                <p:nvPr/>
              </p:nvSpPr>
              <p:spPr bwMode="auto">
                <a:xfrm flipV="1">
                  <a:off x="3246"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4" name="Line 1365"/>
                <p:cNvSpPr>
                  <a:spLocks noChangeShapeType="1"/>
                </p:cNvSpPr>
                <p:nvPr/>
              </p:nvSpPr>
              <p:spPr bwMode="auto">
                <a:xfrm flipV="1">
                  <a:off x="3246"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5" name="Line 1366"/>
                <p:cNvSpPr>
                  <a:spLocks noChangeShapeType="1"/>
                </p:cNvSpPr>
                <p:nvPr/>
              </p:nvSpPr>
              <p:spPr bwMode="auto">
                <a:xfrm flipV="1">
                  <a:off x="3246"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6" name="Line 1367"/>
                <p:cNvSpPr>
                  <a:spLocks noChangeShapeType="1"/>
                </p:cNvSpPr>
                <p:nvPr/>
              </p:nvSpPr>
              <p:spPr bwMode="auto">
                <a:xfrm flipV="1">
                  <a:off x="3246"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7" name="Line 1368"/>
                <p:cNvSpPr>
                  <a:spLocks noChangeShapeType="1"/>
                </p:cNvSpPr>
                <p:nvPr/>
              </p:nvSpPr>
              <p:spPr bwMode="auto">
                <a:xfrm flipV="1">
                  <a:off x="3246"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8" name="Line 1369"/>
                <p:cNvSpPr>
                  <a:spLocks noChangeShapeType="1"/>
                </p:cNvSpPr>
                <p:nvPr/>
              </p:nvSpPr>
              <p:spPr bwMode="auto">
                <a:xfrm flipV="1">
                  <a:off x="3246"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9" name="Line 1370"/>
                <p:cNvSpPr>
                  <a:spLocks noChangeShapeType="1"/>
                </p:cNvSpPr>
                <p:nvPr/>
              </p:nvSpPr>
              <p:spPr bwMode="auto">
                <a:xfrm flipV="1">
                  <a:off x="3246"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0" name="Line 1371"/>
                <p:cNvSpPr>
                  <a:spLocks noChangeShapeType="1"/>
                </p:cNvSpPr>
                <p:nvPr/>
              </p:nvSpPr>
              <p:spPr bwMode="auto">
                <a:xfrm flipV="1">
                  <a:off x="3246"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1" name="Line 1372"/>
                <p:cNvSpPr>
                  <a:spLocks noChangeShapeType="1"/>
                </p:cNvSpPr>
                <p:nvPr/>
              </p:nvSpPr>
              <p:spPr bwMode="auto">
                <a:xfrm flipV="1">
                  <a:off x="3246"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2" name="Line 1373"/>
                <p:cNvSpPr>
                  <a:spLocks noChangeShapeType="1"/>
                </p:cNvSpPr>
                <p:nvPr/>
              </p:nvSpPr>
              <p:spPr bwMode="auto">
                <a:xfrm flipV="1">
                  <a:off x="3246"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3" name="Line 1374"/>
                <p:cNvSpPr>
                  <a:spLocks noChangeShapeType="1"/>
                </p:cNvSpPr>
                <p:nvPr/>
              </p:nvSpPr>
              <p:spPr bwMode="auto">
                <a:xfrm flipV="1">
                  <a:off x="3246"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4" name="Line 1375"/>
                <p:cNvSpPr>
                  <a:spLocks noChangeShapeType="1"/>
                </p:cNvSpPr>
                <p:nvPr/>
              </p:nvSpPr>
              <p:spPr bwMode="auto">
                <a:xfrm flipV="1">
                  <a:off x="3246"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5" name="Line 1376"/>
                <p:cNvSpPr>
                  <a:spLocks noChangeShapeType="1"/>
                </p:cNvSpPr>
                <p:nvPr/>
              </p:nvSpPr>
              <p:spPr bwMode="auto">
                <a:xfrm flipV="1">
                  <a:off x="3246"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6" name="Line 1377"/>
                <p:cNvSpPr>
                  <a:spLocks noChangeShapeType="1"/>
                </p:cNvSpPr>
                <p:nvPr/>
              </p:nvSpPr>
              <p:spPr bwMode="auto">
                <a:xfrm flipV="1">
                  <a:off x="3246"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7" name="Line 1378"/>
                <p:cNvSpPr>
                  <a:spLocks noChangeShapeType="1"/>
                </p:cNvSpPr>
                <p:nvPr/>
              </p:nvSpPr>
              <p:spPr bwMode="auto">
                <a:xfrm flipV="1">
                  <a:off x="3246"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8" name="Line 1379"/>
                <p:cNvSpPr>
                  <a:spLocks noChangeShapeType="1"/>
                </p:cNvSpPr>
                <p:nvPr/>
              </p:nvSpPr>
              <p:spPr bwMode="auto">
                <a:xfrm flipV="1">
                  <a:off x="3246"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9" name="Line 1380"/>
                <p:cNvSpPr>
                  <a:spLocks noChangeShapeType="1"/>
                </p:cNvSpPr>
                <p:nvPr/>
              </p:nvSpPr>
              <p:spPr bwMode="auto">
                <a:xfrm flipV="1">
                  <a:off x="3246"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0" name="Line 1381"/>
                <p:cNvSpPr>
                  <a:spLocks noChangeShapeType="1"/>
                </p:cNvSpPr>
                <p:nvPr/>
              </p:nvSpPr>
              <p:spPr bwMode="auto">
                <a:xfrm flipV="1">
                  <a:off x="3246"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1" name="Line 1382"/>
                <p:cNvSpPr>
                  <a:spLocks noChangeShapeType="1"/>
                </p:cNvSpPr>
                <p:nvPr/>
              </p:nvSpPr>
              <p:spPr bwMode="auto">
                <a:xfrm flipV="1">
                  <a:off x="3246"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2" name="Line 1383"/>
                <p:cNvSpPr>
                  <a:spLocks noChangeShapeType="1"/>
                </p:cNvSpPr>
                <p:nvPr/>
              </p:nvSpPr>
              <p:spPr bwMode="auto">
                <a:xfrm flipV="1">
                  <a:off x="3246"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3" name="Line 1384"/>
                <p:cNvSpPr>
                  <a:spLocks noChangeShapeType="1"/>
                </p:cNvSpPr>
                <p:nvPr/>
              </p:nvSpPr>
              <p:spPr bwMode="auto">
                <a:xfrm flipV="1">
                  <a:off x="3246"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4" name="Line 1385"/>
                <p:cNvSpPr>
                  <a:spLocks noChangeShapeType="1"/>
                </p:cNvSpPr>
                <p:nvPr/>
              </p:nvSpPr>
              <p:spPr bwMode="auto">
                <a:xfrm flipV="1">
                  <a:off x="3246"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5" name="Line 1386"/>
                <p:cNvSpPr>
                  <a:spLocks noChangeShapeType="1"/>
                </p:cNvSpPr>
                <p:nvPr/>
              </p:nvSpPr>
              <p:spPr bwMode="auto">
                <a:xfrm flipV="1">
                  <a:off x="3246"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6" name="Line 1387"/>
                <p:cNvSpPr>
                  <a:spLocks noChangeShapeType="1"/>
                </p:cNvSpPr>
                <p:nvPr/>
              </p:nvSpPr>
              <p:spPr bwMode="auto">
                <a:xfrm flipV="1">
                  <a:off x="3246"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7" name="Line 1388"/>
                <p:cNvSpPr>
                  <a:spLocks noChangeShapeType="1"/>
                </p:cNvSpPr>
                <p:nvPr/>
              </p:nvSpPr>
              <p:spPr bwMode="auto">
                <a:xfrm flipV="1">
                  <a:off x="3246"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8" name="Line 1389"/>
                <p:cNvSpPr>
                  <a:spLocks noChangeShapeType="1"/>
                </p:cNvSpPr>
                <p:nvPr/>
              </p:nvSpPr>
              <p:spPr bwMode="auto">
                <a:xfrm flipV="1">
                  <a:off x="3246"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9" name="Line 1390"/>
                <p:cNvSpPr>
                  <a:spLocks noChangeShapeType="1"/>
                </p:cNvSpPr>
                <p:nvPr/>
              </p:nvSpPr>
              <p:spPr bwMode="auto">
                <a:xfrm flipV="1">
                  <a:off x="3246"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0" name="Line 1391"/>
                <p:cNvSpPr>
                  <a:spLocks noChangeShapeType="1"/>
                </p:cNvSpPr>
                <p:nvPr/>
              </p:nvSpPr>
              <p:spPr bwMode="auto">
                <a:xfrm flipV="1">
                  <a:off x="3246"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1" name="Line 1392"/>
                <p:cNvSpPr>
                  <a:spLocks noChangeShapeType="1"/>
                </p:cNvSpPr>
                <p:nvPr/>
              </p:nvSpPr>
              <p:spPr bwMode="auto">
                <a:xfrm flipV="1">
                  <a:off x="3246"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2" name="Line 1393"/>
                <p:cNvSpPr>
                  <a:spLocks noChangeShapeType="1"/>
                </p:cNvSpPr>
                <p:nvPr/>
              </p:nvSpPr>
              <p:spPr bwMode="auto">
                <a:xfrm flipV="1">
                  <a:off x="3246"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3" name="Line 1394"/>
                <p:cNvSpPr>
                  <a:spLocks noChangeShapeType="1"/>
                </p:cNvSpPr>
                <p:nvPr/>
              </p:nvSpPr>
              <p:spPr bwMode="auto">
                <a:xfrm flipV="1">
                  <a:off x="3246"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4" name="Line 1395"/>
                <p:cNvSpPr>
                  <a:spLocks noChangeShapeType="1"/>
                </p:cNvSpPr>
                <p:nvPr/>
              </p:nvSpPr>
              <p:spPr bwMode="auto">
                <a:xfrm flipV="1">
                  <a:off x="3246"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5" name="Line 1396"/>
                <p:cNvSpPr>
                  <a:spLocks noChangeShapeType="1"/>
                </p:cNvSpPr>
                <p:nvPr/>
              </p:nvSpPr>
              <p:spPr bwMode="auto">
                <a:xfrm flipV="1">
                  <a:off x="3246"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6" name="Line 1397"/>
                <p:cNvSpPr>
                  <a:spLocks noChangeShapeType="1"/>
                </p:cNvSpPr>
                <p:nvPr/>
              </p:nvSpPr>
              <p:spPr bwMode="auto">
                <a:xfrm flipV="1">
                  <a:off x="3359"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7" name="Line 1398"/>
                <p:cNvSpPr>
                  <a:spLocks noChangeShapeType="1"/>
                </p:cNvSpPr>
                <p:nvPr/>
              </p:nvSpPr>
              <p:spPr bwMode="auto">
                <a:xfrm flipV="1">
                  <a:off x="3359"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8" name="Line 1399"/>
                <p:cNvSpPr>
                  <a:spLocks noChangeShapeType="1"/>
                </p:cNvSpPr>
                <p:nvPr/>
              </p:nvSpPr>
              <p:spPr bwMode="auto">
                <a:xfrm flipV="1">
                  <a:off x="3359"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9" name="Line 1400"/>
                <p:cNvSpPr>
                  <a:spLocks noChangeShapeType="1"/>
                </p:cNvSpPr>
                <p:nvPr/>
              </p:nvSpPr>
              <p:spPr bwMode="auto">
                <a:xfrm flipV="1">
                  <a:off x="3359"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0" name="Line 1401"/>
                <p:cNvSpPr>
                  <a:spLocks noChangeShapeType="1"/>
                </p:cNvSpPr>
                <p:nvPr/>
              </p:nvSpPr>
              <p:spPr bwMode="auto">
                <a:xfrm flipV="1">
                  <a:off x="3359"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1" name="Line 1402"/>
                <p:cNvSpPr>
                  <a:spLocks noChangeShapeType="1"/>
                </p:cNvSpPr>
                <p:nvPr/>
              </p:nvSpPr>
              <p:spPr bwMode="auto">
                <a:xfrm flipV="1">
                  <a:off x="3359"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2" name="Line 1403"/>
                <p:cNvSpPr>
                  <a:spLocks noChangeShapeType="1"/>
                </p:cNvSpPr>
                <p:nvPr/>
              </p:nvSpPr>
              <p:spPr bwMode="auto">
                <a:xfrm flipV="1">
                  <a:off x="3359"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3" name="Line 1404"/>
                <p:cNvSpPr>
                  <a:spLocks noChangeShapeType="1"/>
                </p:cNvSpPr>
                <p:nvPr/>
              </p:nvSpPr>
              <p:spPr bwMode="auto">
                <a:xfrm flipV="1">
                  <a:off x="3359"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4" name="Line 1405"/>
                <p:cNvSpPr>
                  <a:spLocks noChangeShapeType="1"/>
                </p:cNvSpPr>
                <p:nvPr/>
              </p:nvSpPr>
              <p:spPr bwMode="auto">
                <a:xfrm flipV="1">
                  <a:off x="3359"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5" name="Line 1406"/>
                <p:cNvSpPr>
                  <a:spLocks noChangeShapeType="1"/>
                </p:cNvSpPr>
                <p:nvPr/>
              </p:nvSpPr>
              <p:spPr bwMode="auto">
                <a:xfrm flipV="1">
                  <a:off x="3359"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6" name="Line 1407"/>
                <p:cNvSpPr>
                  <a:spLocks noChangeShapeType="1"/>
                </p:cNvSpPr>
                <p:nvPr/>
              </p:nvSpPr>
              <p:spPr bwMode="auto">
                <a:xfrm flipV="1">
                  <a:off x="3359"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7" name="Line 1408"/>
                <p:cNvSpPr>
                  <a:spLocks noChangeShapeType="1"/>
                </p:cNvSpPr>
                <p:nvPr/>
              </p:nvSpPr>
              <p:spPr bwMode="auto">
                <a:xfrm flipV="1">
                  <a:off x="3359"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8" name="Line 1409"/>
                <p:cNvSpPr>
                  <a:spLocks noChangeShapeType="1"/>
                </p:cNvSpPr>
                <p:nvPr/>
              </p:nvSpPr>
              <p:spPr bwMode="auto">
                <a:xfrm flipV="1">
                  <a:off x="3359"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9" name="Line 1410"/>
                <p:cNvSpPr>
                  <a:spLocks noChangeShapeType="1"/>
                </p:cNvSpPr>
                <p:nvPr/>
              </p:nvSpPr>
              <p:spPr bwMode="auto">
                <a:xfrm flipV="1">
                  <a:off x="3359"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1" name="Group 1612"/>
              <p:cNvGrpSpPr>
                <a:grpSpLocks/>
              </p:cNvGrpSpPr>
              <p:nvPr/>
            </p:nvGrpSpPr>
            <p:grpSpPr bwMode="auto">
              <a:xfrm>
                <a:off x="5332413" y="2017713"/>
                <a:ext cx="0" cy="2608263"/>
                <a:chOff x="3359" y="1271"/>
                <a:chExt cx="0" cy="1643"/>
              </a:xfrm>
            </p:grpSpPr>
            <p:sp>
              <p:nvSpPr>
                <p:cNvPr id="14700" name="Line 1412"/>
                <p:cNvSpPr>
                  <a:spLocks noChangeShapeType="1"/>
                </p:cNvSpPr>
                <p:nvPr/>
              </p:nvSpPr>
              <p:spPr bwMode="auto">
                <a:xfrm flipV="1">
                  <a:off x="3359"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1" name="Line 1413"/>
                <p:cNvSpPr>
                  <a:spLocks noChangeShapeType="1"/>
                </p:cNvSpPr>
                <p:nvPr/>
              </p:nvSpPr>
              <p:spPr bwMode="auto">
                <a:xfrm flipV="1">
                  <a:off x="3359"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2" name="Line 1414"/>
                <p:cNvSpPr>
                  <a:spLocks noChangeShapeType="1"/>
                </p:cNvSpPr>
                <p:nvPr/>
              </p:nvSpPr>
              <p:spPr bwMode="auto">
                <a:xfrm flipV="1">
                  <a:off x="3359"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3" name="Line 1415"/>
                <p:cNvSpPr>
                  <a:spLocks noChangeShapeType="1"/>
                </p:cNvSpPr>
                <p:nvPr/>
              </p:nvSpPr>
              <p:spPr bwMode="auto">
                <a:xfrm flipV="1">
                  <a:off x="3359"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4" name="Line 1416"/>
                <p:cNvSpPr>
                  <a:spLocks noChangeShapeType="1"/>
                </p:cNvSpPr>
                <p:nvPr/>
              </p:nvSpPr>
              <p:spPr bwMode="auto">
                <a:xfrm flipV="1">
                  <a:off x="3359"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5" name="Line 1417"/>
                <p:cNvSpPr>
                  <a:spLocks noChangeShapeType="1"/>
                </p:cNvSpPr>
                <p:nvPr/>
              </p:nvSpPr>
              <p:spPr bwMode="auto">
                <a:xfrm flipV="1">
                  <a:off x="3359"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6" name="Line 1418"/>
                <p:cNvSpPr>
                  <a:spLocks noChangeShapeType="1"/>
                </p:cNvSpPr>
                <p:nvPr/>
              </p:nvSpPr>
              <p:spPr bwMode="auto">
                <a:xfrm flipV="1">
                  <a:off x="3359"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7" name="Line 1419"/>
                <p:cNvSpPr>
                  <a:spLocks noChangeShapeType="1"/>
                </p:cNvSpPr>
                <p:nvPr/>
              </p:nvSpPr>
              <p:spPr bwMode="auto">
                <a:xfrm flipV="1">
                  <a:off x="3359"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8" name="Line 1420"/>
                <p:cNvSpPr>
                  <a:spLocks noChangeShapeType="1"/>
                </p:cNvSpPr>
                <p:nvPr/>
              </p:nvSpPr>
              <p:spPr bwMode="auto">
                <a:xfrm flipV="1">
                  <a:off x="3359"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9" name="Line 1421"/>
                <p:cNvSpPr>
                  <a:spLocks noChangeShapeType="1"/>
                </p:cNvSpPr>
                <p:nvPr/>
              </p:nvSpPr>
              <p:spPr bwMode="auto">
                <a:xfrm flipV="1">
                  <a:off x="3359"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0" name="Line 1422"/>
                <p:cNvSpPr>
                  <a:spLocks noChangeShapeType="1"/>
                </p:cNvSpPr>
                <p:nvPr/>
              </p:nvSpPr>
              <p:spPr bwMode="auto">
                <a:xfrm flipV="1">
                  <a:off x="3359"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1" name="Line 1423"/>
                <p:cNvSpPr>
                  <a:spLocks noChangeShapeType="1"/>
                </p:cNvSpPr>
                <p:nvPr/>
              </p:nvSpPr>
              <p:spPr bwMode="auto">
                <a:xfrm flipV="1">
                  <a:off x="3359"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2" name="Line 1424"/>
                <p:cNvSpPr>
                  <a:spLocks noChangeShapeType="1"/>
                </p:cNvSpPr>
                <p:nvPr/>
              </p:nvSpPr>
              <p:spPr bwMode="auto">
                <a:xfrm flipV="1">
                  <a:off x="3359"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3" name="Line 1425"/>
                <p:cNvSpPr>
                  <a:spLocks noChangeShapeType="1"/>
                </p:cNvSpPr>
                <p:nvPr/>
              </p:nvSpPr>
              <p:spPr bwMode="auto">
                <a:xfrm flipV="1">
                  <a:off x="3359"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4" name="Line 1426"/>
                <p:cNvSpPr>
                  <a:spLocks noChangeShapeType="1"/>
                </p:cNvSpPr>
                <p:nvPr/>
              </p:nvSpPr>
              <p:spPr bwMode="auto">
                <a:xfrm flipV="1">
                  <a:off x="3359"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5" name="Line 1427"/>
                <p:cNvSpPr>
                  <a:spLocks noChangeShapeType="1"/>
                </p:cNvSpPr>
                <p:nvPr/>
              </p:nvSpPr>
              <p:spPr bwMode="auto">
                <a:xfrm flipV="1">
                  <a:off x="3359"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6" name="Line 1428"/>
                <p:cNvSpPr>
                  <a:spLocks noChangeShapeType="1"/>
                </p:cNvSpPr>
                <p:nvPr/>
              </p:nvSpPr>
              <p:spPr bwMode="auto">
                <a:xfrm flipV="1">
                  <a:off x="3359"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7" name="Line 1429"/>
                <p:cNvSpPr>
                  <a:spLocks noChangeShapeType="1"/>
                </p:cNvSpPr>
                <p:nvPr/>
              </p:nvSpPr>
              <p:spPr bwMode="auto">
                <a:xfrm flipV="1">
                  <a:off x="3359"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8" name="Line 1430"/>
                <p:cNvSpPr>
                  <a:spLocks noChangeShapeType="1"/>
                </p:cNvSpPr>
                <p:nvPr/>
              </p:nvSpPr>
              <p:spPr bwMode="auto">
                <a:xfrm flipV="1">
                  <a:off x="3359"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9" name="Line 1431"/>
                <p:cNvSpPr>
                  <a:spLocks noChangeShapeType="1"/>
                </p:cNvSpPr>
                <p:nvPr/>
              </p:nvSpPr>
              <p:spPr bwMode="auto">
                <a:xfrm flipV="1">
                  <a:off x="3359"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0" name="Line 1432"/>
                <p:cNvSpPr>
                  <a:spLocks noChangeShapeType="1"/>
                </p:cNvSpPr>
                <p:nvPr/>
              </p:nvSpPr>
              <p:spPr bwMode="auto">
                <a:xfrm flipV="1">
                  <a:off x="3359"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1" name="Line 1433"/>
                <p:cNvSpPr>
                  <a:spLocks noChangeShapeType="1"/>
                </p:cNvSpPr>
                <p:nvPr/>
              </p:nvSpPr>
              <p:spPr bwMode="auto">
                <a:xfrm flipV="1">
                  <a:off x="3359"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2" name="Line 1434"/>
                <p:cNvSpPr>
                  <a:spLocks noChangeShapeType="1"/>
                </p:cNvSpPr>
                <p:nvPr/>
              </p:nvSpPr>
              <p:spPr bwMode="auto">
                <a:xfrm flipV="1">
                  <a:off x="3359"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3" name="Line 1435"/>
                <p:cNvSpPr>
                  <a:spLocks noChangeShapeType="1"/>
                </p:cNvSpPr>
                <p:nvPr/>
              </p:nvSpPr>
              <p:spPr bwMode="auto">
                <a:xfrm flipV="1">
                  <a:off x="3359"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4" name="Line 1436"/>
                <p:cNvSpPr>
                  <a:spLocks noChangeShapeType="1"/>
                </p:cNvSpPr>
                <p:nvPr/>
              </p:nvSpPr>
              <p:spPr bwMode="auto">
                <a:xfrm flipV="1">
                  <a:off x="3359"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5" name="Line 1437"/>
                <p:cNvSpPr>
                  <a:spLocks noChangeShapeType="1"/>
                </p:cNvSpPr>
                <p:nvPr/>
              </p:nvSpPr>
              <p:spPr bwMode="auto">
                <a:xfrm flipV="1">
                  <a:off x="3359"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6" name="Line 1438"/>
                <p:cNvSpPr>
                  <a:spLocks noChangeShapeType="1"/>
                </p:cNvSpPr>
                <p:nvPr/>
              </p:nvSpPr>
              <p:spPr bwMode="auto">
                <a:xfrm flipV="1">
                  <a:off x="3359"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7" name="Line 1439"/>
                <p:cNvSpPr>
                  <a:spLocks noChangeShapeType="1"/>
                </p:cNvSpPr>
                <p:nvPr/>
              </p:nvSpPr>
              <p:spPr bwMode="auto">
                <a:xfrm flipV="1">
                  <a:off x="3359"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8" name="Line 1440"/>
                <p:cNvSpPr>
                  <a:spLocks noChangeShapeType="1"/>
                </p:cNvSpPr>
                <p:nvPr/>
              </p:nvSpPr>
              <p:spPr bwMode="auto">
                <a:xfrm flipV="1">
                  <a:off x="3359"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9" name="Line 1441"/>
                <p:cNvSpPr>
                  <a:spLocks noChangeShapeType="1"/>
                </p:cNvSpPr>
                <p:nvPr/>
              </p:nvSpPr>
              <p:spPr bwMode="auto">
                <a:xfrm flipV="1">
                  <a:off x="3359"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0" name="Line 1442"/>
                <p:cNvSpPr>
                  <a:spLocks noChangeShapeType="1"/>
                </p:cNvSpPr>
                <p:nvPr/>
              </p:nvSpPr>
              <p:spPr bwMode="auto">
                <a:xfrm flipV="1">
                  <a:off x="3359"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1" name="Line 1443"/>
                <p:cNvSpPr>
                  <a:spLocks noChangeShapeType="1"/>
                </p:cNvSpPr>
                <p:nvPr/>
              </p:nvSpPr>
              <p:spPr bwMode="auto">
                <a:xfrm flipV="1">
                  <a:off x="3359"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2" name="Line 1444"/>
                <p:cNvSpPr>
                  <a:spLocks noChangeShapeType="1"/>
                </p:cNvSpPr>
                <p:nvPr/>
              </p:nvSpPr>
              <p:spPr bwMode="auto">
                <a:xfrm flipV="1">
                  <a:off x="3359"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3" name="Line 1445"/>
                <p:cNvSpPr>
                  <a:spLocks noChangeShapeType="1"/>
                </p:cNvSpPr>
                <p:nvPr/>
              </p:nvSpPr>
              <p:spPr bwMode="auto">
                <a:xfrm flipV="1">
                  <a:off x="3359"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4" name="Line 1446"/>
                <p:cNvSpPr>
                  <a:spLocks noChangeShapeType="1"/>
                </p:cNvSpPr>
                <p:nvPr/>
              </p:nvSpPr>
              <p:spPr bwMode="auto">
                <a:xfrm flipV="1">
                  <a:off x="3359"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5" name="Line 1447"/>
                <p:cNvSpPr>
                  <a:spLocks noChangeShapeType="1"/>
                </p:cNvSpPr>
                <p:nvPr/>
              </p:nvSpPr>
              <p:spPr bwMode="auto">
                <a:xfrm flipV="1">
                  <a:off x="3359"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6" name="Line 1448"/>
                <p:cNvSpPr>
                  <a:spLocks noChangeShapeType="1"/>
                </p:cNvSpPr>
                <p:nvPr/>
              </p:nvSpPr>
              <p:spPr bwMode="auto">
                <a:xfrm flipV="1">
                  <a:off x="3359"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7" name="Line 1449"/>
                <p:cNvSpPr>
                  <a:spLocks noChangeShapeType="1"/>
                </p:cNvSpPr>
                <p:nvPr/>
              </p:nvSpPr>
              <p:spPr bwMode="auto">
                <a:xfrm flipV="1">
                  <a:off x="3359"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8" name="Line 1450"/>
                <p:cNvSpPr>
                  <a:spLocks noChangeShapeType="1"/>
                </p:cNvSpPr>
                <p:nvPr/>
              </p:nvSpPr>
              <p:spPr bwMode="auto">
                <a:xfrm flipV="1">
                  <a:off x="3359"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9" name="Line 1451"/>
                <p:cNvSpPr>
                  <a:spLocks noChangeShapeType="1"/>
                </p:cNvSpPr>
                <p:nvPr/>
              </p:nvSpPr>
              <p:spPr bwMode="auto">
                <a:xfrm flipV="1">
                  <a:off x="3359"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0" name="Line 1452"/>
                <p:cNvSpPr>
                  <a:spLocks noChangeShapeType="1"/>
                </p:cNvSpPr>
                <p:nvPr/>
              </p:nvSpPr>
              <p:spPr bwMode="auto">
                <a:xfrm flipV="1">
                  <a:off x="3359"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1" name="Line 1453"/>
                <p:cNvSpPr>
                  <a:spLocks noChangeShapeType="1"/>
                </p:cNvSpPr>
                <p:nvPr/>
              </p:nvSpPr>
              <p:spPr bwMode="auto">
                <a:xfrm flipV="1">
                  <a:off x="3359"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2" name="Line 1454"/>
                <p:cNvSpPr>
                  <a:spLocks noChangeShapeType="1"/>
                </p:cNvSpPr>
                <p:nvPr/>
              </p:nvSpPr>
              <p:spPr bwMode="auto">
                <a:xfrm flipV="1">
                  <a:off x="3359"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3" name="Line 1455"/>
                <p:cNvSpPr>
                  <a:spLocks noChangeShapeType="1"/>
                </p:cNvSpPr>
                <p:nvPr/>
              </p:nvSpPr>
              <p:spPr bwMode="auto">
                <a:xfrm flipV="1">
                  <a:off x="3359"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4" name="Line 1456"/>
                <p:cNvSpPr>
                  <a:spLocks noChangeShapeType="1"/>
                </p:cNvSpPr>
                <p:nvPr/>
              </p:nvSpPr>
              <p:spPr bwMode="auto">
                <a:xfrm flipV="1">
                  <a:off x="3359"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5" name="Line 1457"/>
                <p:cNvSpPr>
                  <a:spLocks noChangeShapeType="1"/>
                </p:cNvSpPr>
                <p:nvPr/>
              </p:nvSpPr>
              <p:spPr bwMode="auto">
                <a:xfrm flipV="1">
                  <a:off x="3359"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6" name="Line 1458"/>
                <p:cNvSpPr>
                  <a:spLocks noChangeShapeType="1"/>
                </p:cNvSpPr>
                <p:nvPr/>
              </p:nvSpPr>
              <p:spPr bwMode="auto">
                <a:xfrm flipV="1">
                  <a:off x="3359"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7" name="Line 1459"/>
                <p:cNvSpPr>
                  <a:spLocks noChangeShapeType="1"/>
                </p:cNvSpPr>
                <p:nvPr/>
              </p:nvSpPr>
              <p:spPr bwMode="auto">
                <a:xfrm flipV="1">
                  <a:off x="3359"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8" name="Line 1460"/>
                <p:cNvSpPr>
                  <a:spLocks noChangeShapeType="1"/>
                </p:cNvSpPr>
                <p:nvPr/>
              </p:nvSpPr>
              <p:spPr bwMode="auto">
                <a:xfrm flipV="1">
                  <a:off x="3359"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9" name="Line 1461"/>
                <p:cNvSpPr>
                  <a:spLocks noChangeShapeType="1"/>
                </p:cNvSpPr>
                <p:nvPr/>
              </p:nvSpPr>
              <p:spPr bwMode="auto">
                <a:xfrm flipV="1">
                  <a:off x="3359"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0" name="Line 1462"/>
                <p:cNvSpPr>
                  <a:spLocks noChangeShapeType="1"/>
                </p:cNvSpPr>
                <p:nvPr/>
              </p:nvSpPr>
              <p:spPr bwMode="auto">
                <a:xfrm flipV="1">
                  <a:off x="3359"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1" name="Line 1463"/>
                <p:cNvSpPr>
                  <a:spLocks noChangeShapeType="1"/>
                </p:cNvSpPr>
                <p:nvPr/>
              </p:nvSpPr>
              <p:spPr bwMode="auto">
                <a:xfrm flipV="1">
                  <a:off x="3359"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2" name="Line 1464"/>
                <p:cNvSpPr>
                  <a:spLocks noChangeShapeType="1"/>
                </p:cNvSpPr>
                <p:nvPr/>
              </p:nvSpPr>
              <p:spPr bwMode="auto">
                <a:xfrm flipV="1">
                  <a:off x="3359"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3" name="Line 1465"/>
                <p:cNvSpPr>
                  <a:spLocks noChangeShapeType="1"/>
                </p:cNvSpPr>
                <p:nvPr/>
              </p:nvSpPr>
              <p:spPr bwMode="auto">
                <a:xfrm flipV="1">
                  <a:off x="3359"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4" name="Line 1466"/>
                <p:cNvSpPr>
                  <a:spLocks noChangeShapeType="1"/>
                </p:cNvSpPr>
                <p:nvPr/>
              </p:nvSpPr>
              <p:spPr bwMode="auto">
                <a:xfrm flipV="1">
                  <a:off x="3359"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5" name="Line 1467"/>
                <p:cNvSpPr>
                  <a:spLocks noChangeShapeType="1"/>
                </p:cNvSpPr>
                <p:nvPr/>
              </p:nvSpPr>
              <p:spPr bwMode="auto">
                <a:xfrm flipV="1">
                  <a:off x="3359"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6" name="Line 1468"/>
                <p:cNvSpPr>
                  <a:spLocks noChangeShapeType="1"/>
                </p:cNvSpPr>
                <p:nvPr/>
              </p:nvSpPr>
              <p:spPr bwMode="auto">
                <a:xfrm flipV="1">
                  <a:off x="3359"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7" name="Line 1469"/>
                <p:cNvSpPr>
                  <a:spLocks noChangeShapeType="1"/>
                </p:cNvSpPr>
                <p:nvPr/>
              </p:nvSpPr>
              <p:spPr bwMode="auto">
                <a:xfrm flipV="1">
                  <a:off x="3359"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8" name="Line 1470"/>
                <p:cNvSpPr>
                  <a:spLocks noChangeShapeType="1"/>
                </p:cNvSpPr>
                <p:nvPr/>
              </p:nvSpPr>
              <p:spPr bwMode="auto">
                <a:xfrm flipV="1">
                  <a:off x="3359"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9" name="Line 1471"/>
                <p:cNvSpPr>
                  <a:spLocks noChangeShapeType="1"/>
                </p:cNvSpPr>
                <p:nvPr/>
              </p:nvSpPr>
              <p:spPr bwMode="auto">
                <a:xfrm flipV="1">
                  <a:off x="3359"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0" name="Line 1472"/>
                <p:cNvSpPr>
                  <a:spLocks noChangeShapeType="1"/>
                </p:cNvSpPr>
                <p:nvPr/>
              </p:nvSpPr>
              <p:spPr bwMode="auto">
                <a:xfrm flipV="1">
                  <a:off x="3359"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1" name="Line 1473"/>
                <p:cNvSpPr>
                  <a:spLocks noChangeShapeType="1"/>
                </p:cNvSpPr>
                <p:nvPr/>
              </p:nvSpPr>
              <p:spPr bwMode="auto">
                <a:xfrm flipV="1">
                  <a:off x="3359"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2" name="Line 1474"/>
                <p:cNvSpPr>
                  <a:spLocks noChangeShapeType="1"/>
                </p:cNvSpPr>
                <p:nvPr/>
              </p:nvSpPr>
              <p:spPr bwMode="auto">
                <a:xfrm flipV="1">
                  <a:off x="3359"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3" name="Line 1475"/>
                <p:cNvSpPr>
                  <a:spLocks noChangeShapeType="1"/>
                </p:cNvSpPr>
                <p:nvPr/>
              </p:nvSpPr>
              <p:spPr bwMode="auto">
                <a:xfrm flipV="1">
                  <a:off x="3359"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4" name="Line 1476"/>
                <p:cNvSpPr>
                  <a:spLocks noChangeShapeType="1"/>
                </p:cNvSpPr>
                <p:nvPr/>
              </p:nvSpPr>
              <p:spPr bwMode="auto">
                <a:xfrm flipV="1">
                  <a:off x="3359"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5" name="Line 1477"/>
                <p:cNvSpPr>
                  <a:spLocks noChangeShapeType="1"/>
                </p:cNvSpPr>
                <p:nvPr/>
              </p:nvSpPr>
              <p:spPr bwMode="auto">
                <a:xfrm flipV="1">
                  <a:off x="3359"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6" name="Line 1478"/>
                <p:cNvSpPr>
                  <a:spLocks noChangeShapeType="1"/>
                </p:cNvSpPr>
                <p:nvPr/>
              </p:nvSpPr>
              <p:spPr bwMode="auto">
                <a:xfrm flipV="1">
                  <a:off x="3359"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7" name="Line 1479"/>
                <p:cNvSpPr>
                  <a:spLocks noChangeShapeType="1"/>
                </p:cNvSpPr>
                <p:nvPr/>
              </p:nvSpPr>
              <p:spPr bwMode="auto">
                <a:xfrm flipV="1">
                  <a:off x="3359"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8" name="Line 1480"/>
                <p:cNvSpPr>
                  <a:spLocks noChangeShapeType="1"/>
                </p:cNvSpPr>
                <p:nvPr/>
              </p:nvSpPr>
              <p:spPr bwMode="auto">
                <a:xfrm flipV="1">
                  <a:off x="3359"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9" name="Line 1481"/>
                <p:cNvSpPr>
                  <a:spLocks noChangeShapeType="1"/>
                </p:cNvSpPr>
                <p:nvPr/>
              </p:nvSpPr>
              <p:spPr bwMode="auto">
                <a:xfrm flipV="1">
                  <a:off x="3359"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0" name="Line 1482"/>
                <p:cNvSpPr>
                  <a:spLocks noChangeShapeType="1"/>
                </p:cNvSpPr>
                <p:nvPr/>
              </p:nvSpPr>
              <p:spPr bwMode="auto">
                <a:xfrm flipV="1">
                  <a:off x="3359"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1" name="Line 1483"/>
                <p:cNvSpPr>
                  <a:spLocks noChangeShapeType="1"/>
                </p:cNvSpPr>
                <p:nvPr/>
              </p:nvSpPr>
              <p:spPr bwMode="auto">
                <a:xfrm flipV="1">
                  <a:off x="3359"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2" name="Line 1484"/>
                <p:cNvSpPr>
                  <a:spLocks noChangeShapeType="1"/>
                </p:cNvSpPr>
                <p:nvPr/>
              </p:nvSpPr>
              <p:spPr bwMode="auto">
                <a:xfrm flipV="1">
                  <a:off x="3359"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3" name="Line 1485"/>
                <p:cNvSpPr>
                  <a:spLocks noChangeShapeType="1"/>
                </p:cNvSpPr>
                <p:nvPr/>
              </p:nvSpPr>
              <p:spPr bwMode="auto">
                <a:xfrm flipV="1">
                  <a:off x="3359"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4" name="Line 1486"/>
                <p:cNvSpPr>
                  <a:spLocks noChangeShapeType="1"/>
                </p:cNvSpPr>
                <p:nvPr/>
              </p:nvSpPr>
              <p:spPr bwMode="auto">
                <a:xfrm flipV="1">
                  <a:off x="3359"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5" name="Line 1487"/>
                <p:cNvSpPr>
                  <a:spLocks noChangeShapeType="1"/>
                </p:cNvSpPr>
                <p:nvPr/>
              </p:nvSpPr>
              <p:spPr bwMode="auto">
                <a:xfrm flipV="1">
                  <a:off x="3359"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6" name="Line 1488"/>
                <p:cNvSpPr>
                  <a:spLocks noChangeShapeType="1"/>
                </p:cNvSpPr>
                <p:nvPr/>
              </p:nvSpPr>
              <p:spPr bwMode="auto">
                <a:xfrm flipV="1">
                  <a:off x="3359"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7" name="Line 1489"/>
                <p:cNvSpPr>
                  <a:spLocks noChangeShapeType="1"/>
                </p:cNvSpPr>
                <p:nvPr/>
              </p:nvSpPr>
              <p:spPr bwMode="auto">
                <a:xfrm flipV="1">
                  <a:off x="3359"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8" name="Line 1490"/>
                <p:cNvSpPr>
                  <a:spLocks noChangeShapeType="1"/>
                </p:cNvSpPr>
                <p:nvPr/>
              </p:nvSpPr>
              <p:spPr bwMode="auto">
                <a:xfrm flipV="1">
                  <a:off x="3359"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9" name="Line 1491"/>
                <p:cNvSpPr>
                  <a:spLocks noChangeShapeType="1"/>
                </p:cNvSpPr>
                <p:nvPr/>
              </p:nvSpPr>
              <p:spPr bwMode="auto">
                <a:xfrm flipV="1">
                  <a:off x="3359"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0" name="Line 1492"/>
                <p:cNvSpPr>
                  <a:spLocks noChangeShapeType="1"/>
                </p:cNvSpPr>
                <p:nvPr/>
              </p:nvSpPr>
              <p:spPr bwMode="auto">
                <a:xfrm flipV="1">
                  <a:off x="3359"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1" name="Line 1493"/>
                <p:cNvSpPr>
                  <a:spLocks noChangeShapeType="1"/>
                </p:cNvSpPr>
                <p:nvPr/>
              </p:nvSpPr>
              <p:spPr bwMode="auto">
                <a:xfrm flipV="1">
                  <a:off x="3359"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2" name="Line 1494"/>
                <p:cNvSpPr>
                  <a:spLocks noChangeShapeType="1"/>
                </p:cNvSpPr>
                <p:nvPr/>
              </p:nvSpPr>
              <p:spPr bwMode="auto">
                <a:xfrm flipV="1">
                  <a:off x="3359"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3" name="Line 1495"/>
                <p:cNvSpPr>
                  <a:spLocks noChangeShapeType="1"/>
                </p:cNvSpPr>
                <p:nvPr/>
              </p:nvSpPr>
              <p:spPr bwMode="auto">
                <a:xfrm flipV="1">
                  <a:off x="3359"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4" name="Line 1496"/>
                <p:cNvSpPr>
                  <a:spLocks noChangeShapeType="1"/>
                </p:cNvSpPr>
                <p:nvPr/>
              </p:nvSpPr>
              <p:spPr bwMode="auto">
                <a:xfrm flipV="1">
                  <a:off x="3359"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5" name="Line 1497"/>
                <p:cNvSpPr>
                  <a:spLocks noChangeShapeType="1"/>
                </p:cNvSpPr>
                <p:nvPr/>
              </p:nvSpPr>
              <p:spPr bwMode="auto">
                <a:xfrm flipV="1">
                  <a:off x="3359"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6" name="Line 1498"/>
                <p:cNvSpPr>
                  <a:spLocks noChangeShapeType="1"/>
                </p:cNvSpPr>
                <p:nvPr/>
              </p:nvSpPr>
              <p:spPr bwMode="auto">
                <a:xfrm flipV="1">
                  <a:off x="3359"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7" name="Line 1499"/>
                <p:cNvSpPr>
                  <a:spLocks noChangeShapeType="1"/>
                </p:cNvSpPr>
                <p:nvPr/>
              </p:nvSpPr>
              <p:spPr bwMode="auto">
                <a:xfrm flipV="1">
                  <a:off x="3359"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8" name="Line 1500"/>
                <p:cNvSpPr>
                  <a:spLocks noChangeShapeType="1"/>
                </p:cNvSpPr>
                <p:nvPr/>
              </p:nvSpPr>
              <p:spPr bwMode="auto">
                <a:xfrm flipV="1">
                  <a:off x="3359"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9" name="Line 1501"/>
                <p:cNvSpPr>
                  <a:spLocks noChangeShapeType="1"/>
                </p:cNvSpPr>
                <p:nvPr/>
              </p:nvSpPr>
              <p:spPr bwMode="auto">
                <a:xfrm flipV="1">
                  <a:off x="3359"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0" name="Line 1502"/>
                <p:cNvSpPr>
                  <a:spLocks noChangeShapeType="1"/>
                </p:cNvSpPr>
                <p:nvPr/>
              </p:nvSpPr>
              <p:spPr bwMode="auto">
                <a:xfrm flipV="1">
                  <a:off x="3359"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1" name="Line 1503"/>
                <p:cNvSpPr>
                  <a:spLocks noChangeShapeType="1"/>
                </p:cNvSpPr>
                <p:nvPr/>
              </p:nvSpPr>
              <p:spPr bwMode="auto">
                <a:xfrm flipV="1">
                  <a:off x="3359"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2" name="Line 1504"/>
                <p:cNvSpPr>
                  <a:spLocks noChangeShapeType="1"/>
                </p:cNvSpPr>
                <p:nvPr/>
              </p:nvSpPr>
              <p:spPr bwMode="auto">
                <a:xfrm flipV="1">
                  <a:off x="3359"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3" name="Line 1505"/>
                <p:cNvSpPr>
                  <a:spLocks noChangeShapeType="1"/>
                </p:cNvSpPr>
                <p:nvPr/>
              </p:nvSpPr>
              <p:spPr bwMode="auto">
                <a:xfrm flipV="1">
                  <a:off x="3359"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4" name="Line 1506"/>
                <p:cNvSpPr>
                  <a:spLocks noChangeShapeType="1"/>
                </p:cNvSpPr>
                <p:nvPr/>
              </p:nvSpPr>
              <p:spPr bwMode="auto">
                <a:xfrm flipV="1">
                  <a:off x="3359"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5" name="Line 1507"/>
                <p:cNvSpPr>
                  <a:spLocks noChangeShapeType="1"/>
                </p:cNvSpPr>
                <p:nvPr/>
              </p:nvSpPr>
              <p:spPr bwMode="auto">
                <a:xfrm flipV="1">
                  <a:off x="3359"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6" name="Line 1508"/>
                <p:cNvSpPr>
                  <a:spLocks noChangeShapeType="1"/>
                </p:cNvSpPr>
                <p:nvPr/>
              </p:nvSpPr>
              <p:spPr bwMode="auto">
                <a:xfrm flipV="1">
                  <a:off x="3359"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7" name="Line 1509"/>
                <p:cNvSpPr>
                  <a:spLocks noChangeShapeType="1"/>
                </p:cNvSpPr>
                <p:nvPr/>
              </p:nvSpPr>
              <p:spPr bwMode="auto">
                <a:xfrm flipV="1">
                  <a:off x="3359"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8" name="Line 1510"/>
                <p:cNvSpPr>
                  <a:spLocks noChangeShapeType="1"/>
                </p:cNvSpPr>
                <p:nvPr/>
              </p:nvSpPr>
              <p:spPr bwMode="auto">
                <a:xfrm flipV="1">
                  <a:off x="3359"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9" name="Line 1511"/>
                <p:cNvSpPr>
                  <a:spLocks noChangeShapeType="1"/>
                </p:cNvSpPr>
                <p:nvPr/>
              </p:nvSpPr>
              <p:spPr bwMode="auto">
                <a:xfrm flipV="1">
                  <a:off x="3359"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0" name="Line 1512"/>
                <p:cNvSpPr>
                  <a:spLocks noChangeShapeType="1"/>
                </p:cNvSpPr>
                <p:nvPr/>
              </p:nvSpPr>
              <p:spPr bwMode="auto">
                <a:xfrm flipV="1">
                  <a:off x="3359"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1" name="Line 1513"/>
                <p:cNvSpPr>
                  <a:spLocks noChangeShapeType="1"/>
                </p:cNvSpPr>
                <p:nvPr/>
              </p:nvSpPr>
              <p:spPr bwMode="auto">
                <a:xfrm flipV="1">
                  <a:off x="3359"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2" name="Line 1514"/>
                <p:cNvSpPr>
                  <a:spLocks noChangeShapeType="1"/>
                </p:cNvSpPr>
                <p:nvPr/>
              </p:nvSpPr>
              <p:spPr bwMode="auto">
                <a:xfrm flipV="1">
                  <a:off x="3359"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3" name="Line 1515"/>
                <p:cNvSpPr>
                  <a:spLocks noChangeShapeType="1"/>
                </p:cNvSpPr>
                <p:nvPr/>
              </p:nvSpPr>
              <p:spPr bwMode="auto">
                <a:xfrm flipV="1">
                  <a:off x="3359"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4" name="Line 1516"/>
                <p:cNvSpPr>
                  <a:spLocks noChangeShapeType="1"/>
                </p:cNvSpPr>
                <p:nvPr/>
              </p:nvSpPr>
              <p:spPr bwMode="auto">
                <a:xfrm flipV="1">
                  <a:off x="3359"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5" name="Line 1517"/>
                <p:cNvSpPr>
                  <a:spLocks noChangeShapeType="1"/>
                </p:cNvSpPr>
                <p:nvPr/>
              </p:nvSpPr>
              <p:spPr bwMode="auto">
                <a:xfrm flipV="1">
                  <a:off x="3359"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6" name="Line 1518"/>
                <p:cNvSpPr>
                  <a:spLocks noChangeShapeType="1"/>
                </p:cNvSpPr>
                <p:nvPr/>
              </p:nvSpPr>
              <p:spPr bwMode="auto">
                <a:xfrm flipV="1">
                  <a:off x="3359"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7" name="Line 1519"/>
                <p:cNvSpPr>
                  <a:spLocks noChangeShapeType="1"/>
                </p:cNvSpPr>
                <p:nvPr/>
              </p:nvSpPr>
              <p:spPr bwMode="auto">
                <a:xfrm flipV="1">
                  <a:off x="3359"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8" name="Line 1520"/>
                <p:cNvSpPr>
                  <a:spLocks noChangeShapeType="1"/>
                </p:cNvSpPr>
                <p:nvPr/>
              </p:nvSpPr>
              <p:spPr bwMode="auto">
                <a:xfrm flipV="1">
                  <a:off x="3359"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9" name="Line 1521"/>
                <p:cNvSpPr>
                  <a:spLocks noChangeShapeType="1"/>
                </p:cNvSpPr>
                <p:nvPr/>
              </p:nvSpPr>
              <p:spPr bwMode="auto">
                <a:xfrm flipV="1">
                  <a:off x="3359"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0" name="Line 1522"/>
                <p:cNvSpPr>
                  <a:spLocks noChangeShapeType="1"/>
                </p:cNvSpPr>
                <p:nvPr/>
              </p:nvSpPr>
              <p:spPr bwMode="auto">
                <a:xfrm flipV="1">
                  <a:off x="3359"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1" name="Line 1523"/>
                <p:cNvSpPr>
                  <a:spLocks noChangeShapeType="1"/>
                </p:cNvSpPr>
                <p:nvPr/>
              </p:nvSpPr>
              <p:spPr bwMode="auto">
                <a:xfrm flipV="1">
                  <a:off x="3359"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2" name="Line 1524"/>
                <p:cNvSpPr>
                  <a:spLocks noChangeShapeType="1"/>
                </p:cNvSpPr>
                <p:nvPr/>
              </p:nvSpPr>
              <p:spPr bwMode="auto">
                <a:xfrm flipV="1">
                  <a:off x="3359"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3" name="Line 1525"/>
                <p:cNvSpPr>
                  <a:spLocks noChangeShapeType="1"/>
                </p:cNvSpPr>
                <p:nvPr/>
              </p:nvSpPr>
              <p:spPr bwMode="auto">
                <a:xfrm flipV="1">
                  <a:off x="3359"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4" name="Line 1526"/>
                <p:cNvSpPr>
                  <a:spLocks noChangeShapeType="1"/>
                </p:cNvSpPr>
                <p:nvPr/>
              </p:nvSpPr>
              <p:spPr bwMode="auto">
                <a:xfrm flipV="1">
                  <a:off x="3359"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5" name="Line 1527"/>
                <p:cNvSpPr>
                  <a:spLocks noChangeShapeType="1"/>
                </p:cNvSpPr>
                <p:nvPr/>
              </p:nvSpPr>
              <p:spPr bwMode="auto">
                <a:xfrm flipV="1">
                  <a:off x="3359"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6" name="Line 1528"/>
                <p:cNvSpPr>
                  <a:spLocks noChangeShapeType="1"/>
                </p:cNvSpPr>
                <p:nvPr/>
              </p:nvSpPr>
              <p:spPr bwMode="auto">
                <a:xfrm flipV="1">
                  <a:off x="3359"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7" name="Line 1529"/>
                <p:cNvSpPr>
                  <a:spLocks noChangeShapeType="1"/>
                </p:cNvSpPr>
                <p:nvPr/>
              </p:nvSpPr>
              <p:spPr bwMode="auto">
                <a:xfrm flipV="1">
                  <a:off x="3359"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8" name="Line 1530"/>
                <p:cNvSpPr>
                  <a:spLocks noChangeShapeType="1"/>
                </p:cNvSpPr>
                <p:nvPr/>
              </p:nvSpPr>
              <p:spPr bwMode="auto">
                <a:xfrm flipV="1">
                  <a:off x="3359"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9" name="Line 1531"/>
                <p:cNvSpPr>
                  <a:spLocks noChangeShapeType="1"/>
                </p:cNvSpPr>
                <p:nvPr/>
              </p:nvSpPr>
              <p:spPr bwMode="auto">
                <a:xfrm flipV="1">
                  <a:off x="3359"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0" name="Line 1532"/>
                <p:cNvSpPr>
                  <a:spLocks noChangeShapeType="1"/>
                </p:cNvSpPr>
                <p:nvPr/>
              </p:nvSpPr>
              <p:spPr bwMode="auto">
                <a:xfrm flipV="1">
                  <a:off x="3359"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1" name="Line 1533"/>
                <p:cNvSpPr>
                  <a:spLocks noChangeShapeType="1"/>
                </p:cNvSpPr>
                <p:nvPr/>
              </p:nvSpPr>
              <p:spPr bwMode="auto">
                <a:xfrm flipV="1">
                  <a:off x="3359"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2" name="Line 1534"/>
                <p:cNvSpPr>
                  <a:spLocks noChangeShapeType="1"/>
                </p:cNvSpPr>
                <p:nvPr/>
              </p:nvSpPr>
              <p:spPr bwMode="auto">
                <a:xfrm flipV="1">
                  <a:off x="3359"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3" name="Line 1535"/>
                <p:cNvSpPr>
                  <a:spLocks noChangeShapeType="1"/>
                </p:cNvSpPr>
                <p:nvPr/>
              </p:nvSpPr>
              <p:spPr bwMode="auto">
                <a:xfrm flipV="1">
                  <a:off x="3359"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4" name="Line 1536"/>
                <p:cNvSpPr>
                  <a:spLocks noChangeShapeType="1"/>
                </p:cNvSpPr>
                <p:nvPr/>
              </p:nvSpPr>
              <p:spPr bwMode="auto">
                <a:xfrm flipV="1">
                  <a:off x="3359"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5" name="Line 1537"/>
                <p:cNvSpPr>
                  <a:spLocks noChangeShapeType="1"/>
                </p:cNvSpPr>
                <p:nvPr/>
              </p:nvSpPr>
              <p:spPr bwMode="auto">
                <a:xfrm flipV="1">
                  <a:off x="3359"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6" name="Line 1538"/>
                <p:cNvSpPr>
                  <a:spLocks noChangeShapeType="1"/>
                </p:cNvSpPr>
                <p:nvPr/>
              </p:nvSpPr>
              <p:spPr bwMode="auto">
                <a:xfrm flipV="1">
                  <a:off x="3359"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7" name="Line 1539"/>
                <p:cNvSpPr>
                  <a:spLocks noChangeShapeType="1"/>
                </p:cNvSpPr>
                <p:nvPr/>
              </p:nvSpPr>
              <p:spPr bwMode="auto">
                <a:xfrm flipV="1">
                  <a:off x="3359"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8" name="Line 1540"/>
                <p:cNvSpPr>
                  <a:spLocks noChangeShapeType="1"/>
                </p:cNvSpPr>
                <p:nvPr/>
              </p:nvSpPr>
              <p:spPr bwMode="auto">
                <a:xfrm flipV="1">
                  <a:off x="3359"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9" name="Line 1541"/>
                <p:cNvSpPr>
                  <a:spLocks noChangeShapeType="1"/>
                </p:cNvSpPr>
                <p:nvPr/>
              </p:nvSpPr>
              <p:spPr bwMode="auto">
                <a:xfrm flipV="1">
                  <a:off x="3359"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0" name="Line 1542"/>
                <p:cNvSpPr>
                  <a:spLocks noChangeShapeType="1"/>
                </p:cNvSpPr>
                <p:nvPr/>
              </p:nvSpPr>
              <p:spPr bwMode="auto">
                <a:xfrm flipV="1">
                  <a:off x="3359"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1" name="Line 1543"/>
                <p:cNvSpPr>
                  <a:spLocks noChangeShapeType="1"/>
                </p:cNvSpPr>
                <p:nvPr/>
              </p:nvSpPr>
              <p:spPr bwMode="auto">
                <a:xfrm flipV="1">
                  <a:off x="3359"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2" name="Line 1544"/>
                <p:cNvSpPr>
                  <a:spLocks noChangeShapeType="1"/>
                </p:cNvSpPr>
                <p:nvPr/>
              </p:nvSpPr>
              <p:spPr bwMode="auto">
                <a:xfrm flipV="1">
                  <a:off x="3359"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3" name="Line 1545"/>
                <p:cNvSpPr>
                  <a:spLocks noChangeShapeType="1"/>
                </p:cNvSpPr>
                <p:nvPr/>
              </p:nvSpPr>
              <p:spPr bwMode="auto">
                <a:xfrm flipV="1">
                  <a:off x="3359"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4" name="Line 1546"/>
                <p:cNvSpPr>
                  <a:spLocks noChangeShapeType="1"/>
                </p:cNvSpPr>
                <p:nvPr/>
              </p:nvSpPr>
              <p:spPr bwMode="auto">
                <a:xfrm flipV="1">
                  <a:off x="3359"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5" name="Line 1547"/>
                <p:cNvSpPr>
                  <a:spLocks noChangeShapeType="1"/>
                </p:cNvSpPr>
                <p:nvPr/>
              </p:nvSpPr>
              <p:spPr bwMode="auto">
                <a:xfrm flipV="1">
                  <a:off x="3359"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6" name="Line 1548"/>
                <p:cNvSpPr>
                  <a:spLocks noChangeShapeType="1"/>
                </p:cNvSpPr>
                <p:nvPr/>
              </p:nvSpPr>
              <p:spPr bwMode="auto">
                <a:xfrm flipV="1">
                  <a:off x="3359"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7" name="Line 1549"/>
                <p:cNvSpPr>
                  <a:spLocks noChangeShapeType="1"/>
                </p:cNvSpPr>
                <p:nvPr/>
              </p:nvSpPr>
              <p:spPr bwMode="auto">
                <a:xfrm flipV="1">
                  <a:off x="3359"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8" name="Line 1550"/>
                <p:cNvSpPr>
                  <a:spLocks noChangeShapeType="1"/>
                </p:cNvSpPr>
                <p:nvPr/>
              </p:nvSpPr>
              <p:spPr bwMode="auto">
                <a:xfrm flipV="1">
                  <a:off x="3359"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9" name="Line 1551"/>
                <p:cNvSpPr>
                  <a:spLocks noChangeShapeType="1"/>
                </p:cNvSpPr>
                <p:nvPr/>
              </p:nvSpPr>
              <p:spPr bwMode="auto">
                <a:xfrm flipV="1">
                  <a:off x="3359"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0" name="Line 1552"/>
                <p:cNvSpPr>
                  <a:spLocks noChangeShapeType="1"/>
                </p:cNvSpPr>
                <p:nvPr/>
              </p:nvSpPr>
              <p:spPr bwMode="auto">
                <a:xfrm flipV="1">
                  <a:off x="3359"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1" name="Line 1553"/>
                <p:cNvSpPr>
                  <a:spLocks noChangeShapeType="1"/>
                </p:cNvSpPr>
                <p:nvPr/>
              </p:nvSpPr>
              <p:spPr bwMode="auto">
                <a:xfrm flipV="1">
                  <a:off x="3359"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2" name="Line 1554"/>
                <p:cNvSpPr>
                  <a:spLocks noChangeShapeType="1"/>
                </p:cNvSpPr>
                <p:nvPr/>
              </p:nvSpPr>
              <p:spPr bwMode="auto">
                <a:xfrm flipV="1">
                  <a:off x="3359"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3" name="Line 1555"/>
                <p:cNvSpPr>
                  <a:spLocks noChangeShapeType="1"/>
                </p:cNvSpPr>
                <p:nvPr/>
              </p:nvSpPr>
              <p:spPr bwMode="auto">
                <a:xfrm flipV="1">
                  <a:off x="3359"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4" name="Line 1556"/>
                <p:cNvSpPr>
                  <a:spLocks noChangeShapeType="1"/>
                </p:cNvSpPr>
                <p:nvPr/>
              </p:nvSpPr>
              <p:spPr bwMode="auto">
                <a:xfrm flipV="1">
                  <a:off x="3359"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5" name="Line 1557"/>
                <p:cNvSpPr>
                  <a:spLocks noChangeShapeType="1"/>
                </p:cNvSpPr>
                <p:nvPr/>
              </p:nvSpPr>
              <p:spPr bwMode="auto">
                <a:xfrm flipV="1">
                  <a:off x="3359"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6" name="Line 1558"/>
                <p:cNvSpPr>
                  <a:spLocks noChangeShapeType="1"/>
                </p:cNvSpPr>
                <p:nvPr/>
              </p:nvSpPr>
              <p:spPr bwMode="auto">
                <a:xfrm flipV="1">
                  <a:off x="3359"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7" name="Line 1559"/>
                <p:cNvSpPr>
                  <a:spLocks noChangeShapeType="1"/>
                </p:cNvSpPr>
                <p:nvPr/>
              </p:nvSpPr>
              <p:spPr bwMode="auto">
                <a:xfrm flipV="1">
                  <a:off x="3359"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8" name="Line 1560"/>
                <p:cNvSpPr>
                  <a:spLocks noChangeShapeType="1"/>
                </p:cNvSpPr>
                <p:nvPr/>
              </p:nvSpPr>
              <p:spPr bwMode="auto">
                <a:xfrm flipV="1">
                  <a:off x="3359"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9" name="Line 1561"/>
                <p:cNvSpPr>
                  <a:spLocks noChangeShapeType="1"/>
                </p:cNvSpPr>
                <p:nvPr/>
              </p:nvSpPr>
              <p:spPr bwMode="auto">
                <a:xfrm flipV="1">
                  <a:off x="3359"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0" name="Line 1562"/>
                <p:cNvSpPr>
                  <a:spLocks noChangeShapeType="1"/>
                </p:cNvSpPr>
                <p:nvPr/>
              </p:nvSpPr>
              <p:spPr bwMode="auto">
                <a:xfrm flipV="1">
                  <a:off x="3359"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1" name="Line 1563"/>
                <p:cNvSpPr>
                  <a:spLocks noChangeShapeType="1"/>
                </p:cNvSpPr>
                <p:nvPr/>
              </p:nvSpPr>
              <p:spPr bwMode="auto">
                <a:xfrm flipV="1">
                  <a:off x="3359"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2" name="Line 1564"/>
                <p:cNvSpPr>
                  <a:spLocks noChangeShapeType="1"/>
                </p:cNvSpPr>
                <p:nvPr/>
              </p:nvSpPr>
              <p:spPr bwMode="auto">
                <a:xfrm flipV="1">
                  <a:off x="3359"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3" name="Line 1565"/>
                <p:cNvSpPr>
                  <a:spLocks noChangeShapeType="1"/>
                </p:cNvSpPr>
                <p:nvPr/>
              </p:nvSpPr>
              <p:spPr bwMode="auto">
                <a:xfrm flipV="1">
                  <a:off x="3359"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4" name="Line 1566"/>
                <p:cNvSpPr>
                  <a:spLocks noChangeShapeType="1"/>
                </p:cNvSpPr>
                <p:nvPr/>
              </p:nvSpPr>
              <p:spPr bwMode="auto">
                <a:xfrm flipV="1">
                  <a:off x="3359"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5" name="Line 1567"/>
                <p:cNvSpPr>
                  <a:spLocks noChangeShapeType="1"/>
                </p:cNvSpPr>
                <p:nvPr/>
              </p:nvSpPr>
              <p:spPr bwMode="auto">
                <a:xfrm flipV="1">
                  <a:off x="3359"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6" name="Line 1568"/>
                <p:cNvSpPr>
                  <a:spLocks noChangeShapeType="1"/>
                </p:cNvSpPr>
                <p:nvPr/>
              </p:nvSpPr>
              <p:spPr bwMode="auto">
                <a:xfrm flipV="1">
                  <a:off x="3359"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7" name="Line 1569"/>
                <p:cNvSpPr>
                  <a:spLocks noChangeShapeType="1"/>
                </p:cNvSpPr>
                <p:nvPr/>
              </p:nvSpPr>
              <p:spPr bwMode="auto">
                <a:xfrm flipV="1">
                  <a:off x="3359"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8" name="Line 1570"/>
                <p:cNvSpPr>
                  <a:spLocks noChangeShapeType="1"/>
                </p:cNvSpPr>
                <p:nvPr/>
              </p:nvSpPr>
              <p:spPr bwMode="auto">
                <a:xfrm flipV="1">
                  <a:off x="3359"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9" name="Line 1571"/>
                <p:cNvSpPr>
                  <a:spLocks noChangeShapeType="1"/>
                </p:cNvSpPr>
                <p:nvPr/>
              </p:nvSpPr>
              <p:spPr bwMode="auto">
                <a:xfrm flipV="1">
                  <a:off x="3359"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0" name="Line 1572"/>
                <p:cNvSpPr>
                  <a:spLocks noChangeShapeType="1"/>
                </p:cNvSpPr>
                <p:nvPr/>
              </p:nvSpPr>
              <p:spPr bwMode="auto">
                <a:xfrm flipV="1">
                  <a:off x="3359"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1" name="Line 1573"/>
                <p:cNvSpPr>
                  <a:spLocks noChangeShapeType="1"/>
                </p:cNvSpPr>
                <p:nvPr/>
              </p:nvSpPr>
              <p:spPr bwMode="auto">
                <a:xfrm flipV="1">
                  <a:off x="3359"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2" name="Line 1574"/>
                <p:cNvSpPr>
                  <a:spLocks noChangeShapeType="1"/>
                </p:cNvSpPr>
                <p:nvPr/>
              </p:nvSpPr>
              <p:spPr bwMode="auto">
                <a:xfrm flipV="1">
                  <a:off x="3359"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3" name="Line 1575"/>
                <p:cNvSpPr>
                  <a:spLocks noChangeShapeType="1"/>
                </p:cNvSpPr>
                <p:nvPr/>
              </p:nvSpPr>
              <p:spPr bwMode="auto">
                <a:xfrm flipV="1">
                  <a:off x="3359"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4" name="Line 1576"/>
                <p:cNvSpPr>
                  <a:spLocks noChangeShapeType="1"/>
                </p:cNvSpPr>
                <p:nvPr/>
              </p:nvSpPr>
              <p:spPr bwMode="auto">
                <a:xfrm flipV="1">
                  <a:off x="3359"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5" name="Line 1577"/>
                <p:cNvSpPr>
                  <a:spLocks noChangeShapeType="1"/>
                </p:cNvSpPr>
                <p:nvPr/>
              </p:nvSpPr>
              <p:spPr bwMode="auto">
                <a:xfrm flipV="1">
                  <a:off x="3359"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6" name="Line 1578"/>
                <p:cNvSpPr>
                  <a:spLocks noChangeShapeType="1"/>
                </p:cNvSpPr>
                <p:nvPr/>
              </p:nvSpPr>
              <p:spPr bwMode="auto">
                <a:xfrm flipV="1">
                  <a:off x="3359"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7" name="Line 1579"/>
                <p:cNvSpPr>
                  <a:spLocks noChangeShapeType="1"/>
                </p:cNvSpPr>
                <p:nvPr/>
              </p:nvSpPr>
              <p:spPr bwMode="auto">
                <a:xfrm flipV="1">
                  <a:off x="3359"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8" name="Line 1580"/>
                <p:cNvSpPr>
                  <a:spLocks noChangeShapeType="1"/>
                </p:cNvSpPr>
                <p:nvPr/>
              </p:nvSpPr>
              <p:spPr bwMode="auto">
                <a:xfrm flipV="1">
                  <a:off x="3359"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9" name="Line 1581"/>
                <p:cNvSpPr>
                  <a:spLocks noChangeShapeType="1"/>
                </p:cNvSpPr>
                <p:nvPr/>
              </p:nvSpPr>
              <p:spPr bwMode="auto">
                <a:xfrm flipV="1">
                  <a:off x="3359"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0" name="Line 1582"/>
                <p:cNvSpPr>
                  <a:spLocks noChangeShapeType="1"/>
                </p:cNvSpPr>
                <p:nvPr/>
              </p:nvSpPr>
              <p:spPr bwMode="auto">
                <a:xfrm flipV="1">
                  <a:off x="3359"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1" name="Line 1583"/>
                <p:cNvSpPr>
                  <a:spLocks noChangeShapeType="1"/>
                </p:cNvSpPr>
                <p:nvPr/>
              </p:nvSpPr>
              <p:spPr bwMode="auto">
                <a:xfrm flipV="1">
                  <a:off x="3359"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2" name="Line 1584"/>
                <p:cNvSpPr>
                  <a:spLocks noChangeShapeType="1"/>
                </p:cNvSpPr>
                <p:nvPr/>
              </p:nvSpPr>
              <p:spPr bwMode="auto">
                <a:xfrm flipV="1">
                  <a:off x="3359"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3" name="Line 1585"/>
                <p:cNvSpPr>
                  <a:spLocks noChangeShapeType="1"/>
                </p:cNvSpPr>
                <p:nvPr/>
              </p:nvSpPr>
              <p:spPr bwMode="auto">
                <a:xfrm flipV="1">
                  <a:off x="3359"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4" name="Line 1586"/>
                <p:cNvSpPr>
                  <a:spLocks noChangeShapeType="1"/>
                </p:cNvSpPr>
                <p:nvPr/>
              </p:nvSpPr>
              <p:spPr bwMode="auto">
                <a:xfrm flipV="1">
                  <a:off x="3359"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5" name="Line 1587"/>
                <p:cNvSpPr>
                  <a:spLocks noChangeShapeType="1"/>
                </p:cNvSpPr>
                <p:nvPr/>
              </p:nvSpPr>
              <p:spPr bwMode="auto">
                <a:xfrm flipV="1">
                  <a:off x="3359"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6" name="Line 1588"/>
                <p:cNvSpPr>
                  <a:spLocks noChangeShapeType="1"/>
                </p:cNvSpPr>
                <p:nvPr/>
              </p:nvSpPr>
              <p:spPr bwMode="auto">
                <a:xfrm flipV="1">
                  <a:off x="3359"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7" name="Line 1589"/>
                <p:cNvSpPr>
                  <a:spLocks noChangeShapeType="1"/>
                </p:cNvSpPr>
                <p:nvPr/>
              </p:nvSpPr>
              <p:spPr bwMode="auto">
                <a:xfrm flipV="1">
                  <a:off x="3359"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8" name="Line 1590"/>
                <p:cNvSpPr>
                  <a:spLocks noChangeShapeType="1"/>
                </p:cNvSpPr>
                <p:nvPr/>
              </p:nvSpPr>
              <p:spPr bwMode="auto">
                <a:xfrm flipV="1">
                  <a:off x="3359"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9" name="Line 1591"/>
                <p:cNvSpPr>
                  <a:spLocks noChangeShapeType="1"/>
                </p:cNvSpPr>
                <p:nvPr/>
              </p:nvSpPr>
              <p:spPr bwMode="auto">
                <a:xfrm flipV="1">
                  <a:off x="3359"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0" name="Line 1592"/>
                <p:cNvSpPr>
                  <a:spLocks noChangeShapeType="1"/>
                </p:cNvSpPr>
                <p:nvPr/>
              </p:nvSpPr>
              <p:spPr bwMode="auto">
                <a:xfrm flipV="1">
                  <a:off x="3359"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1" name="Line 1593"/>
                <p:cNvSpPr>
                  <a:spLocks noChangeShapeType="1"/>
                </p:cNvSpPr>
                <p:nvPr/>
              </p:nvSpPr>
              <p:spPr bwMode="auto">
                <a:xfrm flipV="1">
                  <a:off x="3359"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2" name="Line 1594"/>
                <p:cNvSpPr>
                  <a:spLocks noChangeShapeType="1"/>
                </p:cNvSpPr>
                <p:nvPr/>
              </p:nvSpPr>
              <p:spPr bwMode="auto">
                <a:xfrm flipV="1">
                  <a:off x="3359"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3" name="Line 1595"/>
                <p:cNvSpPr>
                  <a:spLocks noChangeShapeType="1"/>
                </p:cNvSpPr>
                <p:nvPr/>
              </p:nvSpPr>
              <p:spPr bwMode="auto">
                <a:xfrm flipV="1">
                  <a:off x="3359"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4" name="Line 1596"/>
                <p:cNvSpPr>
                  <a:spLocks noChangeShapeType="1"/>
                </p:cNvSpPr>
                <p:nvPr/>
              </p:nvSpPr>
              <p:spPr bwMode="auto">
                <a:xfrm flipV="1">
                  <a:off x="3359"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5" name="Line 1597"/>
                <p:cNvSpPr>
                  <a:spLocks noChangeShapeType="1"/>
                </p:cNvSpPr>
                <p:nvPr/>
              </p:nvSpPr>
              <p:spPr bwMode="auto">
                <a:xfrm flipV="1">
                  <a:off x="3359"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6" name="Line 1598"/>
                <p:cNvSpPr>
                  <a:spLocks noChangeShapeType="1"/>
                </p:cNvSpPr>
                <p:nvPr/>
              </p:nvSpPr>
              <p:spPr bwMode="auto">
                <a:xfrm flipV="1">
                  <a:off x="3359"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7" name="Line 1599"/>
                <p:cNvSpPr>
                  <a:spLocks noChangeShapeType="1"/>
                </p:cNvSpPr>
                <p:nvPr/>
              </p:nvSpPr>
              <p:spPr bwMode="auto">
                <a:xfrm flipV="1">
                  <a:off x="3359"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8" name="Line 1600"/>
                <p:cNvSpPr>
                  <a:spLocks noChangeShapeType="1"/>
                </p:cNvSpPr>
                <p:nvPr/>
              </p:nvSpPr>
              <p:spPr bwMode="auto">
                <a:xfrm flipV="1">
                  <a:off x="3359"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9" name="Line 1601"/>
                <p:cNvSpPr>
                  <a:spLocks noChangeShapeType="1"/>
                </p:cNvSpPr>
                <p:nvPr/>
              </p:nvSpPr>
              <p:spPr bwMode="auto">
                <a:xfrm flipV="1">
                  <a:off x="3359"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0" name="Line 1602"/>
                <p:cNvSpPr>
                  <a:spLocks noChangeShapeType="1"/>
                </p:cNvSpPr>
                <p:nvPr/>
              </p:nvSpPr>
              <p:spPr bwMode="auto">
                <a:xfrm flipV="1">
                  <a:off x="3359"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1" name="Line 1603"/>
                <p:cNvSpPr>
                  <a:spLocks noChangeShapeType="1"/>
                </p:cNvSpPr>
                <p:nvPr/>
              </p:nvSpPr>
              <p:spPr bwMode="auto">
                <a:xfrm flipV="1">
                  <a:off x="3359"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2" name="Line 1604"/>
                <p:cNvSpPr>
                  <a:spLocks noChangeShapeType="1"/>
                </p:cNvSpPr>
                <p:nvPr/>
              </p:nvSpPr>
              <p:spPr bwMode="auto">
                <a:xfrm flipV="1">
                  <a:off x="3359"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3" name="Line 1605"/>
                <p:cNvSpPr>
                  <a:spLocks noChangeShapeType="1"/>
                </p:cNvSpPr>
                <p:nvPr/>
              </p:nvSpPr>
              <p:spPr bwMode="auto">
                <a:xfrm flipV="1">
                  <a:off x="3359"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4" name="Line 1606"/>
                <p:cNvSpPr>
                  <a:spLocks noChangeShapeType="1"/>
                </p:cNvSpPr>
                <p:nvPr/>
              </p:nvSpPr>
              <p:spPr bwMode="auto">
                <a:xfrm flipV="1">
                  <a:off x="3359"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5" name="Line 1607"/>
                <p:cNvSpPr>
                  <a:spLocks noChangeShapeType="1"/>
                </p:cNvSpPr>
                <p:nvPr/>
              </p:nvSpPr>
              <p:spPr bwMode="auto">
                <a:xfrm flipV="1">
                  <a:off x="3359"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6" name="Line 1608"/>
                <p:cNvSpPr>
                  <a:spLocks noChangeShapeType="1"/>
                </p:cNvSpPr>
                <p:nvPr/>
              </p:nvSpPr>
              <p:spPr bwMode="auto">
                <a:xfrm flipV="1">
                  <a:off x="3359"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7" name="Line 1609"/>
                <p:cNvSpPr>
                  <a:spLocks noChangeShapeType="1"/>
                </p:cNvSpPr>
                <p:nvPr/>
              </p:nvSpPr>
              <p:spPr bwMode="auto">
                <a:xfrm flipV="1">
                  <a:off x="3359"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8" name="Line 1610"/>
                <p:cNvSpPr>
                  <a:spLocks noChangeShapeType="1"/>
                </p:cNvSpPr>
                <p:nvPr/>
              </p:nvSpPr>
              <p:spPr bwMode="auto">
                <a:xfrm flipV="1">
                  <a:off x="3359"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9" name="Line 1611"/>
                <p:cNvSpPr>
                  <a:spLocks noChangeShapeType="1"/>
                </p:cNvSpPr>
                <p:nvPr/>
              </p:nvSpPr>
              <p:spPr bwMode="auto">
                <a:xfrm flipV="1">
                  <a:off x="3359"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2" name="Group 1813"/>
              <p:cNvGrpSpPr>
                <a:grpSpLocks/>
              </p:cNvGrpSpPr>
              <p:nvPr/>
            </p:nvGrpSpPr>
            <p:grpSpPr bwMode="auto">
              <a:xfrm>
                <a:off x="5332413" y="552450"/>
                <a:ext cx="1011238" cy="4256088"/>
                <a:chOff x="3359" y="348"/>
                <a:chExt cx="637" cy="2681"/>
              </a:xfrm>
            </p:grpSpPr>
            <p:sp>
              <p:nvSpPr>
                <p:cNvPr id="14500" name="Line 1613"/>
                <p:cNvSpPr>
                  <a:spLocks noChangeShapeType="1"/>
                </p:cNvSpPr>
                <p:nvPr/>
              </p:nvSpPr>
              <p:spPr bwMode="auto">
                <a:xfrm flipV="1">
                  <a:off x="3359"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1" name="Line 1614"/>
                <p:cNvSpPr>
                  <a:spLocks noChangeShapeType="1"/>
                </p:cNvSpPr>
                <p:nvPr/>
              </p:nvSpPr>
              <p:spPr bwMode="auto">
                <a:xfrm flipV="1">
                  <a:off x="3359"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2" name="Line 1615"/>
                <p:cNvSpPr>
                  <a:spLocks noChangeShapeType="1"/>
                </p:cNvSpPr>
                <p:nvPr/>
              </p:nvSpPr>
              <p:spPr bwMode="auto">
                <a:xfrm flipV="1">
                  <a:off x="3359"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3" name="Line 1616"/>
                <p:cNvSpPr>
                  <a:spLocks noChangeShapeType="1"/>
                </p:cNvSpPr>
                <p:nvPr/>
              </p:nvSpPr>
              <p:spPr bwMode="auto">
                <a:xfrm flipV="1">
                  <a:off x="3359"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4" name="Line 1617"/>
                <p:cNvSpPr>
                  <a:spLocks noChangeShapeType="1"/>
                </p:cNvSpPr>
                <p:nvPr/>
              </p:nvSpPr>
              <p:spPr bwMode="auto">
                <a:xfrm flipV="1">
                  <a:off x="3359"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5" name="Line 1618"/>
                <p:cNvSpPr>
                  <a:spLocks noChangeShapeType="1"/>
                </p:cNvSpPr>
                <p:nvPr/>
              </p:nvSpPr>
              <p:spPr bwMode="auto">
                <a:xfrm flipV="1">
                  <a:off x="3359"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6" name="Line 1619"/>
                <p:cNvSpPr>
                  <a:spLocks noChangeShapeType="1"/>
                </p:cNvSpPr>
                <p:nvPr/>
              </p:nvSpPr>
              <p:spPr bwMode="auto">
                <a:xfrm flipV="1">
                  <a:off x="3359"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7" name="Line 1620"/>
                <p:cNvSpPr>
                  <a:spLocks noChangeShapeType="1"/>
                </p:cNvSpPr>
                <p:nvPr/>
              </p:nvSpPr>
              <p:spPr bwMode="auto">
                <a:xfrm flipV="1">
                  <a:off x="3359"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8" name="Line 1621"/>
                <p:cNvSpPr>
                  <a:spLocks noChangeShapeType="1"/>
                </p:cNvSpPr>
                <p:nvPr/>
              </p:nvSpPr>
              <p:spPr bwMode="auto">
                <a:xfrm flipV="1">
                  <a:off x="3359"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9" name="Line 1622"/>
                <p:cNvSpPr>
                  <a:spLocks noChangeShapeType="1"/>
                </p:cNvSpPr>
                <p:nvPr/>
              </p:nvSpPr>
              <p:spPr bwMode="auto">
                <a:xfrm flipV="1">
                  <a:off x="3359"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0" name="Line 1623"/>
                <p:cNvSpPr>
                  <a:spLocks noChangeShapeType="1"/>
                </p:cNvSpPr>
                <p:nvPr/>
              </p:nvSpPr>
              <p:spPr bwMode="auto">
                <a:xfrm flipV="1">
                  <a:off x="3359"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1" name="Line 1624"/>
                <p:cNvSpPr>
                  <a:spLocks noChangeShapeType="1"/>
                </p:cNvSpPr>
                <p:nvPr/>
              </p:nvSpPr>
              <p:spPr bwMode="auto">
                <a:xfrm flipV="1">
                  <a:off x="3359"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2" name="Line 1625"/>
                <p:cNvSpPr>
                  <a:spLocks noChangeShapeType="1"/>
                </p:cNvSpPr>
                <p:nvPr/>
              </p:nvSpPr>
              <p:spPr bwMode="auto">
                <a:xfrm flipV="1">
                  <a:off x="3359"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3" name="Line 1626"/>
                <p:cNvSpPr>
                  <a:spLocks noChangeShapeType="1"/>
                </p:cNvSpPr>
                <p:nvPr/>
              </p:nvSpPr>
              <p:spPr bwMode="auto">
                <a:xfrm flipV="1">
                  <a:off x="3359"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4" name="Line 1627"/>
                <p:cNvSpPr>
                  <a:spLocks noChangeShapeType="1"/>
                </p:cNvSpPr>
                <p:nvPr/>
              </p:nvSpPr>
              <p:spPr bwMode="auto">
                <a:xfrm flipV="1">
                  <a:off x="3359"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5" name="Line 1628"/>
                <p:cNvSpPr>
                  <a:spLocks noChangeShapeType="1"/>
                </p:cNvSpPr>
                <p:nvPr/>
              </p:nvSpPr>
              <p:spPr bwMode="auto">
                <a:xfrm flipV="1">
                  <a:off x="3359"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6" name="Line 1629"/>
                <p:cNvSpPr>
                  <a:spLocks noChangeShapeType="1"/>
                </p:cNvSpPr>
                <p:nvPr/>
              </p:nvSpPr>
              <p:spPr bwMode="auto">
                <a:xfrm flipV="1">
                  <a:off x="3359"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7" name="Line 1630"/>
                <p:cNvSpPr>
                  <a:spLocks noChangeShapeType="1"/>
                </p:cNvSpPr>
                <p:nvPr/>
              </p:nvSpPr>
              <p:spPr bwMode="auto">
                <a:xfrm flipV="1">
                  <a:off x="3359"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8" name="Line 1631"/>
                <p:cNvSpPr>
                  <a:spLocks noChangeShapeType="1"/>
                </p:cNvSpPr>
                <p:nvPr/>
              </p:nvSpPr>
              <p:spPr bwMode="auto">
                <a:xfrm flipV="1">
                  <a:off x="3359"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9" name="Line 1632"/>
                <p:cNvSpPr>
                  <a:spLocks noChangeShapeType="1"/>
                </p:cNvSpPr>
                <p:nvPr/>
              </p:nvSpPr>
              <p:spPr bwMode="auto">
                <a:xfrm flipV="1">
                  <a:off x="3359"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0" name="Line 1633"/>
                <p:cNvSpPr>
                  <a:spLocks noChangeShapeType="1"/>
                </p:cNvSpPr>
                <p:nvPr/>
              </p:nvSpPr>
              <p:spPr bwMode="auto">
                <a:xfrm flipV="1">
                  <a:off x="3359"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1" name="Line 1634"/>
                <p:cNvSpPr>
                  <a:spLocks noChangeShapeType="1"/>
                </p:cNvSpPr>
                <p:nvPr/>
              </p:nvSpPr>
              <p:spPr bwMode="auto">
                <a:xfrm flipV="1">
                  <a:off x="3359"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2" name="Line 1635"/>
                <p:cNvSpPr>
                  <a:spLocks noChangeShapeType="1"/>
                </p:cNvSpPr>
                <p:nvPr/>
              </p:nvSpPr>
              <p:spPr bwMode="auto">
                <a:xfrm flipV="1">
                  <a:off x="3359"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3" name="Line 1636"/>
                <p:cNvSpPr>
                  <a:spLocks noChangeShapeType="1"/>
                </p:cNvSpPr>
                <p:nvPr/>
              </p:nvSpPr>
              <p:spPr bwMode="auto">
                <a:xfrm flipV="1">
                  <a:off x="3359"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4" name="Line 1637"/>
                <p:cNvSpPr>
                  <a:spLocks noChangeShapeType="1"/>
                </p:cNvSpPr>
                <p:nvPr/>
              </p:nvSpPr>
              <p:spPr bwMode="auto">
                <a:xfrm flipV="1">
                  <a:off x="3359"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5" name="Line 1638"/>
                <p:cNvSpPr>
                  <a:spLocks noChangeShapeType="1"/>
                </p:cNvSpPr>
                <p:nvPr/>
              </p:nvSpPr>
              <p:spPr bwMode="auto">
                <a:xfrm flipV="1">
                  <a:off x="3359"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6" name="Line 1639"/>
                <p:cNvSpPr>
                  <a:spLocks noChangeShapeType="1"/>
                </p:cNvSpPr>
                <p:nvPr/>
              </p:nvSpPr>
              <p:spPr bwMode="auto">
                <a:xfrm flipV="1">
                  <a:off x="3359"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7" name="Line 1640"/>
                <p:cNvSpPr>
                  <a:spLocks noChangeShapeType="1"/>
                </p:cNvSpPr>
                <p:nvPr/>
              </p:nvSpPr>
              <p:spPr bwMode="auto">
                <a:xfrm flipV="1">
                  <a:off x="3359"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8" name="Line 1641"/>
                <p:cNvSpPr>
                  <a:spLocks noChangeShapeType="1"/>
                </p:cNvSpPr>
                <p:nvPr/>
              </p:nvSpPr>
              <p:spPr bwMode="auto">
                <a:xfrm flipV="1">
                  <a:off x="3359"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9" name="Line 1642"/>
                <p:cNvSpPr>
                  <a:spLocks noChangeShapeType="1"/>
                </p:cNvSpPr>
                <p:nvPr/>
              </p:nvSpPr>
              <p:spPr bwMode="auto">
                <a:xfrm flipV="1">
                  <a:off x="3359"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0" name="Line 1643"/>
                <p:cNvSpPr>
                  <a:spLocks noChangeShapeType="1"/>
                </p:cNvSpPr>
                <p:nvPr/>
              </p:nvSpPr>
              <p:spPr bwMode="auto">
                <a:xfrm flipV="1">
                  <a:off x="3359"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1" name="Line 1644"/>
                <p:cNvSpPr>
                  <a:spLocks noChangeShapeType="1"/>
                </p:cNvSpPr>
                <p:nvPr/>
              </p:nvSpPr>
              <p:spPr bwMode="auto">
                <a:xfrm flipV="1">
                  <a:off x="3359"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2" name="Line 1645"/>
                <p:cNvSpPr>
                  <a:spLocks noChangeShapeType="1"/>
                </p:cNvSpPr>
                <p:nvPr/>
              </p:nvSpPr>
              <p:spPr bwMode="auto">
                <a:xfrm flipV="1">
                  <a:off x="3359"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3" name="Line 1646"/>
                <p:cNvSpPr>
                  <a:spLocks noChangeShapeType="1"/>
                </p:cNvSpPr>
                <p:nvPr/>
              </p:nvSpPr>
              <p:spPr bwMode="auto">
                <a:xfrm flipV="1">
                  <a:off x="3359"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4" name="Line 1647"/>
                <p:cNvSpPr>
                  <a:spLocks noChangeShapeType="1"/>
                </p:cNvSpPr>
                <p:nvPr/>
              </p:nvSpPr>
              <p:spPr bwMode="auto">
                <a:xfrm flipV="1">
                  <a:off x="3359"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5" name="Line 1648"/>
                <p:cNvSpPr>
                  <a:spLocks noChangeShapeType="1"/>
                </p:cNvSpPr>
                <p:nvPr/>
              </p:nvSpPr>
              <p:spPr bwMode="auto">
                <a:xfrm flipV="1">
                  <a:off x="3359"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6" name="Line 1649"/>
                <p:cNvSpPr>
                  <a:spLocks noChangeShapeType="1"/>
                </p:cNvSpPr>
                <p:nvPr/>
              </p:nvSpPr>
              <p:spPr bwMode="auto">
                <a:xfrm flipV="1">
                  <a:off x="3359"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7" name="Line 1650"/>
                <p:cNvSpPr>
                  <a:spLocks noChangeShapeType="1"/>
                </p:cNvSpPr>
                <p:nvPr/>
              </p:nvSpPr>
              <p:spPr bwMode="auto">
                <a:xfrm flipV="1">
                  <a:off x="3359"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8" name="Line 1651"/>
                <p:cNvSpPr>
                  <a:spLocks noChangeShapeType="1"/>
                </p:cNvSpPr>
                <p:nvPr/>
              </p:nvSpPr>
              <p:spPr bwMode="auto">
                <a:xfrm flipV="1">
                  <a:off x="3359"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9" name="Line 1652"/>
                <p:cNvSpPr>
                  <a:spLocks noChangeShapeType="1"/>
                </p:cNvSpPr>
                <p:nvPr/>
              </p:nvSpPr>
              <p:spPr bwMode="auto">
                <a:xfrm flipV="1">
                  <a:off x="3359"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0" name="Line 1653"/>
                <p:cNvSpPr>
                  <a:spLocks noChangeShapeType="1"/>
                </p:cNvSpPr>
                <p:nvPr/>
              </p:nvSpPr>
              <p:spPr bwMode="auto">
                <a:xfrm flipV="1">
                  <a:off x="3359"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1" name="Line 1654"/>
                <p:cNvSpPr>
                  <a:spLocks noChangeShapeType="1"/>
                </p:cNvSpPr>
                <p:nvPr/>
              </p:nvSpPr>
              <p:spPr bwMode="auto">
                <a:xfrm flipV="1">
                  <a:off x="3359"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2" name="Line 1655"/>
                <p:cNvSpPr>
                  <a:spLocks noChangeShapeType="1"/>
                </p:cNvSpPr>
                <p:nvPr/>
              </p:nvSpPr>
              <p:spPr bwMode="auto">
                <a:xfrm flipV="1">
                  <a:off x="3359"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3" name="Line 1656"/>
                <p:cNvSpPr>
                  <a:spLocks noChangeShapeType="1"/>
                </p:cNvSpPr>
                <p:nvPr/>
              </p:nvSpPr>
              <p:spPr bwMode="auto">
                <a:xfrm flipV="1">
                  <a:off x="3359"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4" name="Line 1657"/>
                <p:cNvSpPr>
                  <a:spLocks noChangeShapeType="1"/>
                </p:cNvSpPr>
                <p:nvPr/>
              </p:nvSpPr>
              <p:spPr bwMode="auto">
                <a:xfrm flipV="1">
                  <a:off x="3359"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5" name="Line 1658"/>
                <p:cNvSpPr>
                  <a:spLocks noChangeShapeType="1"/>
                </p:cNvSpPr>
                <p:nvPr/>
              </p:nvSpPr>
              <p:spPr bwMode="auto">
                <a:xfrm flipV="1">
                  <a:off x="3359"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6" name="Line 1659"/>
                <p:cNvSpPr>
                  <a:spLocks noChangeShapeType="1"/>
                </p:cNvSpPr>
                <p:nvPr/>
              </p:nvSpPr>
              <p:spPr bwMode="auto">
                <a:xfrm flipV="1">
                  <a:off x="3359"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7" name="Line 1660"/>
                <p:cNvSpPr>
                  <a:spLocks noChangeShapeType="1"/>
                </p:cNvSpPr>
                <p:nvPr/>
              </p:nvSpPr>
              <p:spPr bwMode="auto">
                <a:xfrm flipV="1">
                  <a:off x="3359"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8" name="Line 1661"/>
                <p:cNvSpPr>
                  <a:spLocks noChangeShapeType="1"/>
                </p:cNvSpPr>
                <p:nvPr/>
              </p:nvSpPr>
              <p:spPr bwMode="auto">
                <a:xfrm flipV="1">
                  <a:off x="3359"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9" name="Line 1662"/>
                <p:cNvSpPr>
                  <a:spLocks noChangeShapeType="1"/>
                </p:cNvSpPr>
                <p:nvPr/>
              </p:nvSpPr>
              <p:spPr bwMode="auto">
                <a:xfrm flipV="1">
                  <a:off x="3359"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0" name="Line 1663"/>
                <p:cNvSpPr>
                  <a:spLocks noChangeShapeType="1"/>
                </p:cNvSpPr>
                <p:nvPr/>
              </p:nvSpPr>
              <p:spPr bwMode="auto">
                <a:xfrm flipV="1">
                  <a:off x="3359"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1" name="Line 1664"/>
                <p:cNvSpPr>
                  <a:spLocks noChangeShapeType="1"/>
                </p:cNvSpPr>
                <p:nvPr/>
              </p:nvSpPr>
              <p:spPr bwMode="auto">
                <a:xfrm flipV="1">
                  <a:off x="3359"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2" name="Line 1665"/>
                <p:cNvSpPr>
                  <a:spLocks noChangeShapeType="1"/>
                </p:cNvSpPr>
                <p:nvPr/>
              </p:nvSpPr>
              <p:spPr bwMode="auto">
                <a:xfrm flipV="1">
                  <a:off x="3359"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3" name="Line 1666"/>
                <p:cNvSpPr>
                  <a:spLocks noChangeShapeType="1"/>
                </p:cNvSpPr>
                <p:nvPr/>
              </p:nvSpPr>
              <p:spPr bwMode="auto">
                <a:xfrm flipV="1">
                  <a:off x="3359"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4" name="Line 1667"/>
                <p:cNvSpPr>
                  <a:spLocks noChangeShapeType="1"/>
                </p:cNvSpPr>
                <p:nvPr/>
              </p:nvSpPr>
              <p:spPr bwMode="auto">
                <a:xfrm flipV="1">
                  <a:off x="3359"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5" name="Line 1668"/>
                <p:cNvSpPr>
                  <a:spLocks noChangeShapeType="1"/>
                </p:cNvSpPr>
                <p:nvPr/>
              </p:nvSpPr>
              <p:spPr bwMode="auto">
                <a:xfrm flipV="1">
                  <a:off x="3359"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6" name="Line 1669"/>
                <p:cNvSpPr>
                  <a:spLocks noChangeShapeType="1"/>
                </p:cNvSpPr>
                <p:nvPr/>
              </p:nvSpPr>
              <p:spPr bwMode="auto">
                <a:xfrm flipV="1">
                  <a:off x="3359"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7" name="Line 1670"/>
                <p:cNvSpPr>
                  <a:spLocks noChangeShapeType="1"/>
                </p:cNvSpPr>
                <p:nvPr/>
              </p:nvSpPr>
              <p:spPr bwMode="auto">
                <a:xfrm flipV="1">
                  <a:off x="3359"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8" name="Line 1671"/>
                <p:cNvSpPr>
                  <a:spLocks noChangeShapeType="1"/>
                </p:cNvSpPr>
                <p:nvPr/>
              </p:nvSpPr>
              <p:spPr bwMode="auto">
                <a:xfrm flipV="1">
                  <a:off x="3359"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9" name="Line 1672"/>
                <p:cNvSpPr>
                  <a:spLocks noChangeShapeType="1"/>
                </p:cNvSpPr>
                <p:nvPr/>
              </p:nvSpPr>
              <p:spPr bwMode="auto">
                <a:xfrm flipV="1">
                  <a:off x="3359"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0" name="Line 1673"/>
                <p:cNvSpPr>
                  <a:spLocks noChangeShapeType="1"/>
                </p:cNvSpPr>
                <p:nvPr/>
              </p:nvSpPr>
              <p:spPr bwMode="auto">
                <a:xfrm flipV="1">
                  <a:off x="3359"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1" name="Line 1674"/>
                <p:cNvSpPr>
                  <a:spLocks noChangeShapeType="1"/>
                </p:cNvSpPr>
                <p:nvPr/>
              </p:nvSpPr>
              <p:spPr bwMode="auto">
                <a:xfrm flipV="1">
                  <a:off x="3359"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2" name="Line 1675"/>
                <p:cNvSpPr>
                  <a:spLocks noChangeShapeType="1"/>
                </p:cNvSpPr>
                <p:nvPr/>
              </p:nvSpPr>
              <p:spPr bwMode="auto">
                <a:xfrm flipV="1">
                  <a:off x="3359"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3" name="Line 1676"/>
                <p:cNvSpPr>
                  <a:spLocks noChangeShapeType="1"/>
                </p:cNvSpPr>
                <p:nvPr/>
              </p:nvSpPr>
              <p:spPr bwMode="auto">
                <a:xfrm flipV="1">
                  <a:off x="3359"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4" name="Line 1677"/>
                <p:cNvSpPr>
                  <a:spLocks noChangeShapeType="1"/>
                </p:cNvSpPr>
                <p:nvPr/>
              </p:nvSpPr>
              <p:spPr bwMode="auto">
                <a:xfrm flipV="1">
                  <a:off x="3359"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5" name="Line 1678"/>
                <p:cNvSpPr>
                  <a:spLocks noChangeShapeType="1"/>
                </p:cNvSpPr>
                <p:nvPr/>
              </p:nvSpPr>
              <p:spPr bwMode="auto">
                <a:xfrm flipV="1">
                  <a:off x="3359"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6" name="Line 1679"/>
                <p:cNvSpPr>
                  <a:spLocks noChangeShapeType="1"/>
                </p:cNvSpPr>
                <p:nvPr/>
              </p:nvSpPr>
              <p:spPr bwMode="auto">
                <a:xfrm flipV="1">
                  <a:off x="3359"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7" name="Line 1680"/>
                <p:cNvSpPr>
                  <a:spLocks noChangeShapeType="1"/>
                </p:cNvSpPr>
                <p:nvPr/>
              </p:nvSpPr>
              <p:spPr bwMode="auto">
                <a:xfrm flipV="1">
                  <a:off x="3359"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8" name="Line 1681"/>
                <p:cNvSpPr>
                  <a:spLocks noChangeShapeType="1"/>
                </p:cNvSpPr>
                <p:nvPr/>
              </p:nvSpPr>
              <p:spPr bwMode="auto">
                <a:xfrm flipV="1">
                  <a:off x="3359"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9" name="Line 1682"/>
                <p:cNvSpPr>
                  <a:spLocks noChangeShapeType="1"/>
                </p:cNvSpPr>
                <p:nvPr/>
              </p:nvSpPr>
              <p:spPr bwMode="auto">
                <a:xfrm flipV="1">
                  <a:off x="3359"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0" name="Line 1683"/>
                <p:cNvSpPr>
                  <a:spLocks noChangeShapeType="1"/>
                </p:cNvSpPr>
                <p:nvPr/>
              </p:nvSpPr>
              <p:spPr bwMode="auto">
                <a:xfrm flipV="1">
                  <a:off x="3359"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1" name="Line 1684"/>
                <p:cNvSpPr>
                  <a:spLocks noChangeShapeType="1"/>
                </p:cNvSpPr>
                <p:nvPr/>
              </p:nvSpPr>
              <p:spPr bwMode="auto">
                <a:xfrm flipV="1">
                  <a:off x="3359"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2" name="Line 1685"/>
                <p:cNvSpPr>
                  <a:spLocks noChangeShapeType="1"/>
                </p:cNvSpPr>
                <p:nvPr/>
              </p:nvSpPr>
              <p:spPr bwMode="auto">
                <a:xfrm flipV="1">
                  <a:off x="3359"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3" name="Line 1686"/>
                <p:cNvSpPr>
                  <a:spLocks noChangeShapeType="1"/>
                </p:cNvSpPr>
                <p:nvPr/>
              </p:nvSpPr>
              <p:spPr bwMode="auto">
                <a:xfrm flipV="1">
                  <a:off x="3359"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4" name="Line 1687"/>
                <p:cNvSpPr>
                  <a:spLocks noChangeShapeType="1"/>
                </p:cNvSpPr>
                <p:nvPr/>
              </p:nvSpPr>
              <p:spPr bwMode="auto">
                <a:xfrm flipV="1">
                  <a:off x="3359"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5" name="Line 1688"/>
                <p:cNvSpPr>
                  <a:spLocks noChangeShapeType="1"/>
                </p:cNvSpPr>
                <p:nvPr/>
              </p:nvSpPr>
              <p:spPr bwMode="auto">
                <a:xfrm flipV="1">
                  <a:off x="3359"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6" name="Line 1689"/>
                <p:cNvSpPr>
                  <a:spLocks noChangeShapeType="1"/>
                </p:cNvSpPr>
                <p:nvPr/>
              </p:nvSpPr>
              <p:spPr bwMode="auto">
                <a:xfrm flipV="1">
                  <a:off x="3359"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7" name="Line 1690"/>
                <p:cNvSpPr>
                  <a:spLocks noChangeShapeType="1"/>
                </p:cNvSpPr>
                <p:nvPr/>
              </p:nvSpPr>
              <p:spPr bwMode="auto">
                <a:xfrm flipV="1">
                  <a:off x="3359"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8" name="Line 1691"/>
                <p:cNvSpPr>
                  <a:spLocks noChangeShapeType="1"/>
                </p:cNvSpPr>
                <p:nvPr/>
              </p:nvSpPr>
              <p:spPr bwMode="auto">
                <a:xfrm flipV="1">
                  <a:off x="3359"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9" name="Line 1692"/>
                <p:cNvSpPr>
                  <a:spLocks noChangeShapeType="1"/>
                </p:cNvSpPr>
                <p:nvPr/>
              </p:nvSpPr>
              <p:spPr bwMode="auto">
                <a:xfrm flipV="1">
                  <a:off x="3359"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0" name="Line 1693"/>
                <p:cNvSpPr>
                  <a:spLocks noChangeShapeType="1"/>
                </p:cNvSpPr>
                <p:nvPr/>
              </p:nvSpPr>
              <p:spPr bwMode="auto">
                <a:xfrm flipV="1">
                  <a:off x="3359"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1" name="Line 1694"/>
                <p:cNvSpPr>
                  <a:spLocks noChangeShapeType="1"/>
                </p:cNvSpPr>
                <p:nvPr/>
              </p:nvSpPr>
              <p:spPr bwMode="auto">
                <a:xfrm flipV="1">
                  <a:off x="3359"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2" name="Line 1695"/>
                <p:cNvSpPr>
                  <a:spLocks noChangeShapeType="1"/>
                </p:cNvSpPr>
                <p:nvPr/>
              </p:nvSpPr>
              <p:spPr bwMode="auto">
                <a:xfrm flipV="1">
                  <a:off x="3359"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3" name="Line 1696"/>
                <p:cNvSpPr>
                  <a:spLocks noChangeShapeType="1"/>
                </p:cNvSpPr>
                <p:nvPr/>
              </p:nvSpPr>
              <p:spPr bwMode="auto">
                <a:xfrm flipV="1">
                  <a:off x="3359"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4" name="Line 1697"/>
                <p:cNvSpPr>
                  <a:spLocks noChangeShapeType="1"/>
                </p:cNvSpPr>
                <p:nvPr/>
              </p:nvSpPr>
              <p:spPr bwMode="auto">
                <a:xfrm flipV="1">
                  <a:off x="3359"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5" name="Line 1698"/>
                <p:cNvSpPr>
                  <a:spLocks noChangeShapeType="1"/>
                </p:cNvSpPr>
                <p:nvPr/>
              </p:nvSpPr>
              <p:spPr bwMode="auto">
                <a:xfrm flipV="1">
                  <a:off x="3359"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6" name="Line 1699"/>
                <p:cNvSpPr>
                  <a:spLocks noChangeShapeType="1"/>
                </p:cNvSpPr>
                <p:nvPr/>
              </p:nvSpPr>
              <p:spPr bwMode="auto">
                <a:xfrm flipV="1">
                  <a:off x="3359"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7" name="Line 1700"/>
                <p:cNvSpPr>
                  <a:spLocks noChangeShapeType="1"/>
                </p:cNvSpPr>
                <p:nvPr/>
              </p:nvSpPr>
              <p:spPr bwMode="auto">
                <a:xfrm flipV="1">
                  <a:off x="3359"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8" name="Line 1701"/>
                <p:cNvSpPr>
                  <a:spLocks noChangeShapeType="1"/>
                </p:cNvSpPr>
                <p:nvPr/>
              </p:nvSpPr>
              <p:spPr bwMode="auto">
                <a:xfrm flipV="1">
                  <a:off x="3359"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9" name="Line 1702"/>
                <p:cNvSpPr>
                  <a:spLocks noChangeShapeType="1"/>
                </p:cNvSpPr>
                <p:nvPr/>
              </p:nvSpPr>
              <p:spPr bwMode="auto">
                <a:xfrm flipV="1">
                  <a:off x="3359"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0" name="Line 1703"/>
                <p:cNvSpPr>
                  <a:spLocks noChangeShapeType="1"/>
                </p:cNvSpPr>
                <p:nvPr/>
              </p:nvSpPr>
              <p:spPr bwMode="auto">
                <a:xfrm flipV="1">
                  <a:off x="3359"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1" name="Line 1704"/>
                <p:cNvSpPr>
                  <a:spLocks noChangeShapeType="1"/>
                </p:cNvSpPr>
                <p:nvPr/>
              </p:nvSpPr>
              <p:spPr bwMode="auto">
                <a:xfrm flipV="1">
                  <a:off x="3359"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2" name="Line 1705"/>
                <p:cNvSpPr>
                  <a:spLocks noChangeShapeType="1"/>
                </p:cNvSpPr>
                <p:nvPr/>
              </p:nvSpPr>
              <p:spPr bwMode="auto">
                <a:xfrm flipV="1">
                  <a:off x="3359"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3" name="Line 1706"/>
                <p:cNvSpPr>
                  <a:spLocks noChangeShapeType="1"/>
                </p:cNvSpPr>
                <p:nvPr/>
              </p:nvSpPr>
              <p:spPr bwMode="auto">
                <a:xfrm flipV="1">
                  <a:off x="3359"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4" name="Line 1707"/>
                <p:cNvSpPr>
                  <a:spLocks noChangeShapeType="1"/>
                </p:cNvSpPr>
                <p:nvPr/>
              </p:nvSpPr>
              <p:spPr bwMode="auto">
                <a:xfrm flipV="1">
                  <a:off x="3359"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5" name="Line 1708"/>
                <p:cNvSpPr>
                  <a:spLocks noChangeShapeType="1"/>
                </p:cNvSpPr>
                <p:nvPr/>
              </p:nvSpPr>
              <p:spPr bwMode="auto">
                <a:xfrm flipV="1">
                  <a:off x="3359"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6" name="Line 1709"/>
                <p:cNvSpPr>
                  <a:spLocks noChangeShapeType="1"/>
                </p:cNvSpPr>
                <p:nvPr/>
              </p:nvSpPr>
              <p:spPr bwMode="auto">
                <a:xfrm flipV="1">
                  <a:off x="3359"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7" name="Line 1710"/>
                <p:cNvSpPr>
                  <a:spLocks noChangeShapeType="1"/>
                </p:cNvSpPr>
                <p:nvPr/>
              </p:nvSpPr>
              <p:spPr bwMode="auto">
                <a:xfrm flipV="1">
                  <a:off x="3359"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8" name="Line 1711"/>
                <p:cNvSpPr>
                  <a:spLocks noChangeShapeType="1"/>
                </p:cNvSpPr>
                <p:nvPr/>
              </p:nvSpPr>
              <p:spPr bwMode="auto">
                <a:xfrm flipV="1">
                  <a:off x="3359"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9" name="Line 1712"/>
                <p:cNvSpPr>
                  <a:spLocks noChangeShapeType="1"/>
                </p:cNvSpPr>
                <p:nvPr/>
              </p:nvSpPr>
              <p:spPr bwMode="auto">
                <a:xfrm flipV="1">
                  <a:off x="3359"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0" name="Line 1713"/>
                <p:cNvSpPr>
                  <a:spLocks noChangeShapeType="1"/>
                </p:cNvSpPr>
                <p:nvPr/>
              </p:nvSpPr>
              <p:spPr bwMode="auto">
                <a:xfrm flipV="1">
                  <a:off x="3359"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1" name="Line 1714"/>
                <p:cNvSpPr>
                  <a:spLocks noChangeShapeType="1"/>
                </p:cNvSpPr>
                <p:nvPr/>
              </p:nvSpPr>
              <p:spPr bwMode="auto">
                <a:xfrm flipV="1">
                  <a:off x="3359"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2" name="Line 1715"/>
                <p:cNvSpPr>
                  <a:spLocks noChangeShapeType="1"/>
                </p:cNvSpPr>
                <p:nvPr/>
              </p:nvSpPr>
              <p:spPr bwMode="auto">
                <a:xfrm flipV="1">
                  <a:off x="3359"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3" name="Line 1716"/>
                <p:cNvSpPr>
                  <a:spLocks noChangeShapeType="1"/>
                </p:cNvSpPr>
                <p:nvPr/>
              </p:nvSpPr>
              <p:spPr bwMode="auto">
                <a:xfrm flipV="1">
                  <a:off x="3359"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4" name="Line 1717"/>
                <p:cNvSpPr>
                  <a:spLocks noChangeShapeType="1"/>
                </p:cNvSpPr>
                <p:nvPr/>
              </p:nvSpPr>
              <p:spPr bwMode="auto">
                <a:xfrm flipV="1">
                  <a:off x="3359"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5" name="Line 1718"/>
                <p:cNvSpPr>
                  <a:spLocks noChangeShapeType="1"/>
                </p:cNvSpPr>
                <p:nvPr/>
              </p:nvSpPr>
              <p:spPr bwMode="auto">
                <a:xfrm flipV="1">
                  <a:off x="3359"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6" name="Line 1719"/>
                <p:cNvSpPr>
                  <a:spLocks noChangeShapeType="1"/>
                </p:cNvSpPr>
                <p:nvPr/>
              </p:nvSpPr>
              <p:spPr bwMode="auto">
                <a:xfrm flipV="1">
                  <a:off x="3359"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7" name="Line 1720"/>
                <p:cNvSpPr>
                  <a:spLocks noChangeShapeType="1"/>
                </p:cNvSpPr>
                <p:nvPr/>
              </p:nvSpPr>
              <p:spPr bwMode="auto">
                <a:xfrm flipV="1">
                  <a:off x="3359"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8" name="Line 1721"/>
                <p:cNvSpPr>
                  <a:spLocks noChangeShapeType="1"/>
                </p:cNvSpPr>
                <p:nvPr/>
              </p:nvSpPr>
              <p:spPr bwMode="auto">
                <a:xfrm flipV="1">
                  <a:off x="3359"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9" name="Line 1722"/>
                <p:cNvSpPr>
                  <a:spLocks noChangeShapeType="1"/>
                </p:cNvSpPr>
                <p:nvPr/>
              </p:nvSpPr>
              <p:spPr bwMode="auto">
                <a:xfrm flipV="1">
                  <a:off x="3359"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0" name="Line 1723"/>
                <p:cNvSpPr>
                  <a:spLocks noChangeShapeType="1"/>
                </p:cNvSpPr>
                <p:nvPr/>
              </p:nvSpPr>
              <p:spPr bwMode="auto">
                <a:xfrm flipV="1">
                  <a:off x="3359"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1" name="Line 1724"/>
                <p:cNvSpPr>
                  <a:spLocks noChangeShapeType="1"/>
                </p:cNvSpPr>
                <p:nvPr/>
              </p:nvSpPr>
              <p:spPr bwMode="auto">
                <a:xfrm flipV="1">
                  <a:off x="3359"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2" name="Line 1725"/>
                <p:cNvSpPr>
                  <a:spLocks noChangeShapeType="1"/>
                </p:cNvSpPr>
                <p:nvPr/>
              </p:nvSpPr>
              <p:spPr bwMode="auto">
                <a:xfrm flipV="1">
                  <a:off x="3996"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3" name="Line 1726"/>
                <p:cNvSpPr>
                  <a:spLocks noChangeShapeType="1"/>
                </p:cNvSpPr>
                <p:nvPr/>
              </p:nvSpPr>
              <p:spPr bwMode="auto">
                <a:xfrm flipV="1">
                  <a:off x="3996"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4" name="Line 1727"/>
                <p:cNvSpPr>
                  <a:spLocks noChangeShapeType="1"/>
                </p:cNvSpPr>
                <p:nvPr/>
              </p:nvSpPr>
              <p:spPr bwMode="auto">
                <a:xfrm flipV="1">
                  <a:off x="3996"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5" name="Line 1728"/>
                <p:cNvSpPr>
                  <a:spLocks noChangeShapeType="1"/>
                </p:cNvSpPr>
                <p:nvPr/>
              </p:nvSpPr>
              <p:spPr bwMode="auto">
                <a:xfrm flipV="1">
                  <a:off x="3996"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6" name="Line 1729"/>
                <p:cNvSpPr>
                  <a:spLocks noChangeShapeType="1"/>
                </p:cNvSpPr>
                <p:nvPr/>
              </p:nvSpPr>
              <p:spPr bwMode="auto">
                <a:xfrm flipV="1">
                  <a:off x="3996"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7" name="Line 1730"/>
                <p:cNvSpPr>
                  <a:spLocks noChangeShapeType="1"/>
                </p:cNvSpPr>
                <p:nvPr/>
              </p:nvSpPr>
              <p:spPr bwMode="auto">
                <a:xfrm flipV="1">
                  <a:off x="3996"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8" name="Line 1731"/>
                <p:cNvSpPr>
                  <a:spLocks noChangeShapeType="1"/>
                </p:cNvSpPr>
                <p:nvPr/>
              </p:nvSpPr>
              <p:spPr bwMode="auto">
                <a:xfrm flipV="1">
                  <a:off x="3996"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9" name="Line 1732"/>
                <p:cNvSpPr>
                  <a:spLocks noChangeShapeType="1"/>
                </p:cNvSpPr>
                <p:nvPr/>
              </p:nvSpPr>
              <p:spPr bwMode="auto">
                <a:xfrm flipV="1">
                  <a:off x="3996"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0" name="Line 1733"/>
                <p:cNvSpPr>
                  <a:spLocks noChangeShapeType="1"/>
                </p:cNvSpPr>
                <p:nvPr/>
              </p:nvSpPr>
              <p:spPr bwMode="auto">
                <a:xfrm flipV="1">
                  <a:off x="3996"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1" name="Line 1734"/>
                <p:cNvSpPr>
                  <a:spLocks noChangeShapeType="1"/>
                </p:cNvSpPr>
                <p:nvPr/>
              </p:nvSpPr>
              <p:spPr bwMode="auto">
                <a:xfrm flipV="1">
                  <a:off x="3996"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2" name="Line 1735"/>
                <p:cNvSpPr>
                  <a:spLocks noChangeShapeType="1"/>
                </p:cNvSpPr>
                <p:nvPr/>
              </p:nvSpPr>
              <p:spPr bwMode="auto">
                <a:xfrm flipV="1">
                  <a:off x="3996"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3" name="Line 1736"/>
                <p:cNvSpPr>
                  <a:spLocks noChangeShapeType="1"/>
                </p:cNvSpPr>
                <p:nvPr/>
              </p:nvSpPr>
              <p:spPr bwMode="auto">
                <a:xfrm flipV="1">
                  <a:off x="3996"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4" name="Line 1737"/>
                <p:cNvSpPr>
                  <a:spLocks noChangeShapeType="1"/>
                </p:cNvSpPr>
                <p:nvPr/>
              </p:nvSpPr>
              <p:spPr bwMode="auto">
                <a:xfrm flipV="1">
                  <a:off x="3996"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5" name="Line 1738"/>
                <p:cNvSpPr>
                  <a:spLocks noChangeShapeType="1"/>
                </p:cNvSpPr>
                <p:nvPr/>
              </p:nvSpPr>
              <p:spPr bwMode="auto">
                <a:xfrm flipV="1">
                  <a:off x="3996"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6" name="Line 1739"/>
                <p:cNvSpPr>
                  <a:spLocks noChangeShapeType="1"/>
                </p:cNvSpPr>
                <p:nvPr/>
              </p:nvSpPr>
              <p:spPr bwMode="auto">
                <a:xfrm flipV="1">
                  <a:off x="3996"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7" name="Line 1740"/>
                <p:cNvSpPr>
                  <a:spLocks noChangeShapeType="1"/>
                </p:cNvSpPr>
                <p:nvPr/>
              </p:nvSpPr>
              <p:spPr bwMode="auto">
                <a:xfrm flipV="1">
                  <a:off x="3996"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8" name="Line 1741"/>
                <p:cNvSpPr>
                  <a:spLocks noChangeShapeType="1"/>
                </p:cNvSpPr>
                <p:nvPr/>
              </p:nvSpPr>
              <p:spPr bwMode="auto">
                <a:xfrm flipV="1">
                  <a:off x="3996"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9" name="Line 1742"/>
                <p:cNvSpPr>
                  <a:spLocks noChangeShapeType="1"/>
                </p:cNvSpPr>
                <p:nvPr/>
              </p:nvSpPr>
              <p:spPr bwMode="auto">
                <a:xfrm flipV="1">
                  <a:off x="3996"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0" name="Line 1743"/>
                <p:cNvSpPr>
                  <a:spLocks noChangeShapeType="1"/>
                </p:cNvSpPr>
                <p:nvPr/>
              </p:nvSpPr>
              <p:spPr bwMode="auto">
                <a:xfrm flipV="1">
                  <a:off x="3996"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1" name="Line 1744"/>
                <p:cNvSpPr>
                  <a:spLocks noChangeShapeType="1"/>
                </p:cNvSpPr>
                <p:nvPr/>
              </p:nvSpPr>
              <p:spPr bwMode="auto">
                <a:xfrm flipV="1">
                  <a:off x="3996"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2" name="Line 1745"/>
                <p:cNvSpPr>
                  <a:spLocks noChangeShapeType="1"/>
                </p:cNvSpPr>
                <p:nvPr/>
              </p:nvSpPr>
              <p:spPr bwMode="auto">
                <a:xfrm flipV="1">
                  <a:off x="3996"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3" name="Line 1746"/>
                <p:cNvSpPr>
                  <a:spLocks noChangeShapeType="1"/>
                </p:cNvSpPr>
                <p:nvPr/>
              </p:nvSpPr>
              <p:spPr bwMode="auto">
                <a:xfrm flipV="1">
                  <a:off x="3996"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4" name="Line 1747"/>
                <p:cNvSpPr>
                  <a:spLocks noChangeShapeType="1"/>
                </p:cNvSpPr>
                <p:nvPr/>
              </p:nvSpPr>
              <p:spPr bwMode="auto">
                <a:xfrm flipV="1">
                  <a:off x="3996"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5" name="Line 1748"/>
                <p:cNvSpPr>
                  <a:spLocks noChangeShapeType="1"/>
                </p:cNvSpPr>
                <p:nvPr/>
              </p:nvSpPr>
              <p:spPr bwMode="auto">
                <a:xfrm flipV="1">
                  <a:off x="3996"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6" name="Line 1749"/>
                <p:cNvSpPr>
                  <a:spLocks noChangeShapeType="1"/>
                </p:cNvSpPr>
                <p:nvPr/>
              </p:nvSpPr>
              <p:spPr bwMode="auto">
                <a:xfrm flipV="1">
                  <a:off x="3996"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7" name="Line 1750"/>
                <p:cNvSpPr>
                  <a:spLocks noChangeShapeType="1"/>
                </p:cNvSpPr>
                <p:nvPr/>
              </p:nvSpPr>
              <p:spPr bwMode="auto">
                <a:xfrm flipV="1">
                  <a:off x="3996"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8" name="Line 1751"/>
                <p:cNvSpPr>
                  <a:spLocks noChangeShapeType="1"/>
                </p:cNvSpPr>
                <p:nvPr/>
              </p:nvSpPr>
              <p:spPr bwMode="auto">
                <a:xfrm flipV="1">
                  <a:off x="3996"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9" name="Line 1752"/>
                <p:cNvSpPr>
                  <a:spLocks noChangeShapeType="1"/>
                </p:cNvSpPr>
                <p:nvPr/>
              </p:nvSpPr>
              <p:spPr bwMode="auto">
                <a:xfrm flipV="1">
                  <a:off x="3996"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0" name="Line 1753"/>
                <p:cNvSpPr>
                  <a:spLocks noChangeShapeType="1"/>
                </p:cNvSpPr>
                <p:nvPr/>
              </p:nvSpPr>
              <p:spPr bwMode="auto">
                <a:xfrm flipV="1">
                  <a:off x="3996"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1" name="Line 1754"/>
                <p:cNvSpPr>
                  <a:spLocks noChangeShapeType="1"/>
                </p:cNvSpPr>
                <p:nvPr/>
              </p:nvSpPr>
              <p:spPr bwMode="auto">
                <a:xfrm flipV="1">
                  <a:off x="3996"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2" name="Line 1755"/>
                <p:cNvSpPr>
                  <a:spLocks noChangeShapeType="1"/>
                </p:cNvSpPr>
                <p:nvPr/>
              </p:nvSpPr>
              <p:spPr bwMode="auto">
                <a:xfrm flipV="1">
                  <a:off x="3996"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3" name="Line 1756"/>
                <p:cNvSpPr>
                  <a:spLocks noChangeShapeType="1"/>
                </p:cNvSpPr>
                <p:nvPr/>
              </p:nvSpPr>
              <p:spPr bwMode="auto">
                <a:xfrm flipV="1">
                  <a:off x="3996"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4" name="Line 1757"/>
                <p:cNvSpPr>
                  <a:spLocks noChangeShapeType="1"/>
                </p:cNvSpPr>
                <p:nvPr/>
              </p:nvSpPr>
              <p:spPr bwMode="auto">
                <a:xfrm flipV="1">
                  <a:off x="3996"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5" name="Line 1758"/>
                <p:cNvSpPr>
                  <a:spLocks noChangeShapeType="1"/>
                </p:cNvSpPr>
                <p:nvPr/>
              </p:nvSpPr>
              <p:spPr bwMode="auto">
                <a:xfrm flipV="1">
                  <a:off x="3996"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6" name="Line 1759"/>
                <p:cNvSpPr>
                  <a:spLocks noChangeShapeType="1"/>
                </p:cNvSpPr>
                <p:nvPr/>
              </p:nvSpPr>
              <p:spPr bwMode="auto">
                <a:xfrm flipV="1">
                  <a:off x="3996"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7" name="Line 1760"/>
                <p:cNvSpPr>
                  <a:spLocks noChangeShapeType="1"/>
                </p:cNvSpPr>
                <p:nvPr/>
              </p:nvSpPr>
              <p:spPr bwMode="auto">
                <a:xfrm flipV="1">
                  <a:off x="3996"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8" name="Line 1761"/>
                <p:cNvSpPr>
                  <a:spLocks noChangeShapeType="1"/>
                </p:cNvSpPr>
                <p:nvPr/>
              </p:nvSpPr>
              <p:spPr bwMode="auto">
                <a:xfrm flipV="1">
                  <a:off x="3996"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9" name="Line 1762"/>
                <p:cNvSpPr>
                  <a:spLocks noChangeShapeType="1"/>
                </p:cNvSpPr>
                <p:nvPr/>
              </p:nvSpPr>
              <p:spPr bwMode="auto">
                <a:xfrm flipV="1">
                  <a:off x="3996"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0" name="Line 1763"/>
                <p:cNvSpPr>
                  <a:spLocks noChangeShapeType="1"/>
                </p:cNvSpPr>
                <p:nvPr/>
              </p:nvSpPr>
              <p:spPr bwMode="auto">
                <a:xfrm flipV="1">
                  <a:off x="3996"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1" name="Line 1764"/>
                <p:cNvSpPr>
                  <a:spLocks noChangeShapeType="1"/>
                </p:cNvSpPr>
                <p:nvPr/>
              </p:nvSpPr>
              <p:spPr bwMode="auto">
                <a:xfrm flipV="1">
                  <a:off x="3996"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2" name="Line 1765"/>
                <p:cNvSpPr>
                  <a:spLocks noChangeShapeType="1"/>
                </p:cNvSpPr>
                <p:nvPr/>
              </p:nvSpPr>
              <p:spPr bwMode="auto">
                <a:xfrm flipV="1">
                  <a:off x="3996"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3" name="Line 1766"/>
                <p:cNvSpPr>
                  <a:spLocks noChangeShapeType="1"/>
                </p:cNvSpPr>
                <p:nvPr/>
              </p:nvSpPr>
              <p:spPr bwMode="auto">
                <a:xfrm flipV="1">
                  <a:off x="3996"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4" name="Line 1767"/>
                <p:cNvSpPr>
                  <a:spLocks noChangeShapeType="1"/>
                </p:cNvSpPr>
                <p:nvPr/>
              </p:nvSpPr>
              <p:spPr bwMode="auto">
                <a:xfrm flipV="1">
                  <a:off x="3996"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5" name="Line 1768"/>
                <p:cNvSpPr>
                  <a:spLocks noChangeShapeType="1"/>
                </p:cNvSpPr>
                <p:nvPr/>
              </p:nvSpPr>
              <p:spPr bwMode="auto">
                <a:xfrm flipV="1">
                  <a:off x="3996"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6" name="Line 1769"/>
                <p:cNvSpPr>
                  <a:spLocks noChangeShapeType="1"/>
                </p:cNvSpPr>
                <p:nvPr/>
              </p:nvSpPr>
              <p:spPr bwMode="auto">
                <a:xfrm flipV="1">
                  <a:off x="3996"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7" name="Line 1770"/>
                <p:cNvSpPr>
                  <a:spLocks noChangeShapeType="1"/>
                </p:cNvSpPr>
                <p:nvPr/>
              </p:nvSpPr>
              <p:spPr bwMode="auto">
                <a:xfrm flipV="1">
                  <a:off x="3996"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8" name="Line 1771"/>
                <p:cNvSpPr>
                  <a:spLocks noChangeShapeType="1"/>
                </p:cNvSpPr>
                <p:nvPr/>
              </p:nvSpPr>
              <p:spPr bwMode="auto">
                <a:xfrm flipV="1">
                  <a:off x="3996"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9" name="Line 1772"/>
                <p:cNvSpPr>
                  <a:spLocks noChangeShapeType="1"/>
                </p:cNvSpPr>
                <p:nvPr/>
              </p:nvSpPr>
              <p:spPr bwMode="auto">
                <a:xfrm flipV="1">
                  <a:off x="3996"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0" name="Line 1773"/>
                <p:cNvSpPr>
                  <a:spLocks noChangeShapeType="1"/>
                </p:cNvSpPr>
                <p:nvPr/>
              </p:nvSpPr>
              <p:spPr bwMode="auto">
                <a:xfrm flipV="1">
                  <a:off x="3996"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1" name="Line 1774"/>
                <p:cNvSpPr>
                  <a:spLocks noChangeShapeType="1"/>
                </p:cNvSpPr>
                <p:nvPr/>
              </p:nvSpPr>
              <p:spPr bwMode="auto">
                <a:xfrm flipV="1">
                  <a:off x="3996"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2" name="Line 1775"/>
                <p:cNvSpPr>
                  <a:spLocks noChangeShapeType="1"/>
                </p:cNvSpPr>
                <p:nvPr/>
              </p:nvSpPr>
              <p:spPr bwMode="auto">
                <a:xfrm flipV="1">
                  <a:off x="3996"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3" name="Line 1776"/>
                <p:cNvSpPr>
                  <a:spLocks noChangeShapeType="1"/>
                </p:cNvSpPr>
                <p:nvPr/>
              </p:nvSpPr>
              <p:spPr bwMode="auto">
                <a:xfrm flipV="1">
                  <a:off x="3996"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4" name="Line 1777"/>
                <p:cNvSpPr>
                  <a:spLocks noChangeShapeType="1"/>
                </p:cNvSpPr>
                <p:nvPr/>
              </p:nvSpPr>
              <p:spPr bwMode="auto">
                <a:xfrm flipV="1">
                  <a:off x="3996"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5" name="Line 1778"/>
                <p:cNvSpPr>
                  <a:spLocks noChangeShapeType="1"/>
                </p:cNvSpPr>
                <p:nvPr/>
              </p:nvSpPr>
              <p:spPr bwMode="auto">
                <a:xfrm flipV="1">
                  <a:off x="3996"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6" name="Line 1779"/>
                <p:cNvSpPr>
                  <a:spLocks noChangeShapeType="1"/>
                </p:cNvSpPr>
                <p:nvPr/>
              </p:nvSpPr>
              <p:spPr bwMode="auto">
                <a:xfrm flipV="1">
                  <a:off x="3996"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7" name="Line 1780"/>
                <p:cNvSpPr>
                  <a:spLocks noChangeShapeType="1"/>
                </p:cNvSpPr>
                <p:nvPr/>
              </p:nvSpPr>
              <p:spPr bwMode="auto">
                <a:xfrm flipV="1">
                  <a:off x="3996"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8" name="Line 1781"/>
                <p:cNvSpPr>
                  <a:spLocks noChangeShapeType="1"/>
                </p:cNvSpPr>
                <p:nvPr/>
              </p:nvSpPr>
              <p:spPr bwMode="auto">
                <a:xfrm flipV="1">
                  <a:off x="3996"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9" name="Line 1782"/>
                <p:cNvSpPr>
                  <a:spLocks noChangeShapeType="1"/>
                </p:cNvSpPr>
                <p:nvPr/>
              </p:nvSpPr>
              <p:spPr bwMode="auto">
                <a:xfrm flipV="1">
                  <a:off x="3996"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0" name="Line 1783"/>
                <p:cNvSpPr>
                  <a:spLocks noChangeShapeType="1"/>
                </p:cNvSpPr>
                <p:nvPr/>
              </p:nvSpPr>
              <p:spPr bwMode="auto">
                <a:xfrm flipV="1">
                  <a:off x="3996"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1" name="Line 1784"/>
                <p:cNvSpPr>
                  <a:spLocks noChangeShapeType="1"/>
                </p:cNvSpPr>
                <p:nvPr/>
              </p:nvSpPr>
              <p:spPr bwMode="auto">
                <a:xfrm flipV="1">
                  <a:off x="3996"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2" name="Line 1785"/>
                <p:cNvSpPr>
                  <a:spLocks noChangeShapeType="1"/>
                </p:cNvSpPr>
                <p:nvPr/>
              </p:nvSpPr>
              <p:spPr bwMode="auto">
                <a:xfrm flipV="1">
                  <a:off x="3996"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3" name="Line 1786"/>
                <p:cNvSpPr>
                  <a:spLocks noChangeShapeType="1"/>
                </p:cNvSpPr>
                <p:nvPr/>
              </p:nvSpPr>
              <p:spPr bwMode="auto">
                <a:xfrm flipV="1">
                  <a:off x="3996"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4" name="Line 1787"/>
                <p:cNvSpPr>
                  <a:spLocks noChangeShapeType="1"/>
                </p:cNvSpPr>
                <p:nvPr/>
              </p:nvSpPr>
              <p:spPr bwMode="auto">
                <a:xfrm flipV="1">
                  <a:off x="3996"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5" name="Line 1788"/>
                <p:cNvSpPr>
                  <a:spLocks noChangeShapeType="1"/>
                </p:cNvSpPr>
                <p:nvPr/>
              </p:nvSpPr>
              <p:spPr bwMode="auto">
                <a:xfrm flipV="1">
                  <a:off x="3996"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6" name="Line 1789"/>
                <p:cNvSpPr>
                  <a:spLocks noChangeShapeType="1"/>
                </p:cNvSpPr>
                <p:nvPr/>
              </p:nvSpPr>
              <p:spPr bwMode="auto">
                <a:xfrm flipV="1">
                  <a:off x="3996"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7" name="Line 1790"/>
                <p:cNvSpPr>
                  <a:spLocks noChangeShapeType="1"/>
                </p:cNvSpPr>
                <p:nvPr/>
              </p:nvSpPr>
              <p:spPr bwMode="auto">
                <a:xfrm flipV="1">
                  <a:off x="3996"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8" name="Line 1791"/>
                <p:cNvSpPr>
                  <a:spLocks noChangeShapeType="1"/>
                </p:cNvSpPr>
                <p:nvPr/>
              </p:nvSpPr>
              <p:spPr bwMode="auto">
                <a:xfrm flipV="1">
                  <a:off x="3996"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9" name="Line 1792"/>
                <p:cNvSpPr>
                  <a:spLocks noChangeShapeType="1"/>
                </p:cNvSpPr>
                <p:nvPr/>
              </p:nvSpPr>
              <p:spPr bwMode="auto">
                <a:xfrm flipV="1">
                  <a:off x="3996"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0" name="Line 1793"/>
                <p:cNvSpPr>
                  <a:spLocks noChangeShapeType="1"/>
                </p:cNvSpPr>
                <p:nvPr/>
              </p:nvSpPr>
              <p:spPr bwMode="auto">
                <a:xfrm flipV="1">
                  <a:off x="3996"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1" name="Line 1794"/>
                <p:cNvSpPr>
                  <a:spLocks noChangeShapeType="1"/>
                </p:cNvSpPr>
                <p:nvPr/>
              </p:nvSpPr>
              <p:spPr bwMode="auto">
                <a:xfrm flipV="1">
                  <a:off x="3996"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2" name="Line 1795"/>
                <p:cNvSpPr>
                  <a:spLocks noChangeShapeType="1"/>
                </p:cNvSpPr>
                <p:nvPr/>
              </p:nvSpPr>
              <p:spPr bwMode="auto">
                <a:xfrm flipV="1">
                  <a:off x="3996"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3" name="Line 1796"/>
                <p:cNvSpPr>
                  <a:spLocks noChangeShapeType="1"/>
                </p:cNvSpPr>
                <p:nvPr/>
              </p:nvSpPr>
              <p:spPr bwMode="auto">
                <a:xfrm flipV="1">
                  <a:off x="3996"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4" name="Line 1797"/>
                <p:cNvSpPr>
                  <a:spLocks noChangeShapeType="1"/>
                </p:cNvSpPr>
                <p:nvPr/>
              </p:nvSpPr>
              <p:spPr bwMode="auto">
                <a:xfrm flipV="1">
                  <a:off x="3996"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5" name="Line 1798"/>
                <p:cNvSpPr>
                  <a:spLocks noChangeShapeType="1"/>
                </p:cNvSpPr>
                <p:nvPr/>
              </p:nvSpPr>
              <p:spPr bwMode="auto">
                <a:xfrm flipV="1">
                  <a:off x="3996"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6" name="Line 1799"/>
                <p:cNvSpPr>
                  <a:spLocks noChangeShapeType="1"/>
                </p:cNvSpPr>
                <p:nvPr/>
              </p:nvSpPr>
              <p:spPr bwMode="auto">
                <a:xfrm flipV="1">
                  <a:off x="3996"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7" name="Line 1800"/>
                <p:cNvSpPr>
                  <a:spLocks noChangeShapeType="1"/>
                </p:cNvSpPr>
                <p:nvPr/>
              </p:nvSpPr>
              <p:spPr bwMode="auto">
                <a:xfrm flipV="1">
                  <a:off x="3996"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8" name="Line 1801"/>
                <p:cNvSpPr>
                  <a:spLocks noChangeShapeType="1"/>
                </p:cNvSpPr>
                <p:nvPr/>
              </p:nvSpPr>
              <p:spPr bwMode="auto">
                <a:xfrm flipV="1">
                  <a:off x="3996"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9" name="Line 1802"/>
                <p:cNvSpPr>
                  <a:spLocks noChangeShapeType="1"/>
                </p:cNvSpPr>
                <p:nvPr/>
              </p:nvSpPr>
              <p:spPr bwMode="auto">
                <a:xfrm flipV="1">
                  <a:off x="3996"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0" name="Line 1803"/>
                <p:cNvSpPr>
                  <a:spLocks noChangeShapeType="1"/>
                </p:cNvSpPr>
                <p:nvPr/>
              </p:nvSpPr>
              <p:spPr bwMode="auto">
                <a:xfrm flipV="1">
                  <a:off x="3996"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1" name="Line 1804"/>
                <p:cNvSpPr>
                  <a:spLocks noChangeShapeType="1"/>
                </p:cNvSpPr>
                <p:nvPr/>
              </p:nvSpPr>
              <p:spPr bwMode="auto">
                <a:xfrm flipV="1">
                  <a:off x="3996"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2" name="Line 1805"/>
                <p:cNvSpPr>
                  <a:spLocks noChangeShapeType="1"/>
                </p:cNvSpPr>
                <p:nvPr/>
              </p:nvSpPr>
              <p:spPr bwMode="auto">
                <a:xfrm flipV="1">
                  <a:off x="3996"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3" name="Line 1806"/>
                <p:cNvSpPr>
                  <a:spLocks noChangeShapeType="1"/>
                </p:cNvSpPr>
                <p:nvPr/>
              </p:nvSpPr>
              <p:spPr bwMode="auto">
                <a:xfrm flipV="1">
                  <a:off x="3996"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4" name="Line 1807"/>
                <p:cNvSpPr>
                  <a:spLocks noChangeShapeType="1"/>
                </p:cNvSpPr>
                <p:nvPr/>
              </p:nvSpPr>
              <p:spPr bwMode="auto">
                <a:xfrm flipV="1">
                  <a:off x="3996"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5" name="Line 1808"/>
                <p:cNvSpPr>
                  <a:spLocks noChangeShapeType="1"/>
                </p:cNvSpPr>
                <p:nvPr/>
              </p:nvSpPr>
              <p:spPr bwMode="auto">
                <a:xfrm flipV="1">
                  <a:off x="3996"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6" name="Line 1809"/>
                <p:cNvSpPr>
                  <a:spLocks noChangeShapeType="1"/>
                </p:cNvSpPr>
                <p:nvPr/>
              </p:nvSpPr>
              <p:spPr bwMode="auto">
                <a:xfrm flipV="1">
                  <a:off x="3996"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7" name="Line 1810"/>
                <p:cNvSpPr>
                  <a:spLocks noChangeShapeType="1"/>
                </p:cNvSpPr>
                <p:nvPr/>
              </p:nvSpPr>
              <p:spPr bwMode="auto">
                <a:xfrm flipV="1">
                  <a:off x="3996"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8" name="Line 1811"/>
                <p:cNvSpPr>
                  <a:spLocks noChangeShapeType="1"/>
                </p:cNvSpPr>
                <p:nvPr/>
              </p:nvSpPr>
              <p:spPr bwMode="auto">
                <a:xfrm flipV="1">
                  <a:off x="3996"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9" name="Line 1812"/>
                <p:cNvSpPr>
                  <a:spLocks noChangeShapeType="1"/>
                </p:cNvSpPr>
                <p:nvPr/>
              </p:nvSpPr>
              <p:spPr bwMode="auto">
                <a:xfrm flipV="1">
                  <a:off x="3996"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3" name="Group 2014"/>
              <p:cNvGrpSpPr>
                <a:grpSpLocks/>
              </p:cNvGrpSpPr>
              <p:nvPr/>
            </p:nvGrpSpPr>
            <p:grpSpPr bwMode="auto">
              <a:xfrm>
                <a:off x="6343650" y="1050925"/>
                <a:ext cx="0" cy="2606675"/>
                <a:chOff x="3996" y="662"/>
                <a:chExt cx="0" cy="1642"/>
              </a:xfrm>
            </p:grpSpPr>
            <p:sp>
              <p:nvSpPr>
                <p:cNvPr id="14300" name="Line 1814"/>
                <p:cNvSpPr>
                  <a:spLocks noChangeShapeType="1"/>
                </p:cNvSpPr>
                <p:nvPr/>
              </p:nvSpPr>
              <p:spPr bwMode="auto">
                <a:xfrm flipV="1">
                  <a:off x="3996"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1" name="Line 1815"/>
                <p:cNvSpPr>
                  <a:spLocks noChangeShapeType="1"/>
                </p:cNvSpPr>
                <p:nvPr/>
              </p:nvSpPr>
              <p:spPr bwMode="auto">
                <a:xfrm flipV="1">
                  <a:off x="3996"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2" name="Line 1816"/>
                <p:cNvSpPr>
                  <a:spLocks noChangeShapeType="1"/>
                </p:cNvSpPr>
                <p:nvPr/>
              </p:nvSpPr>
              <p:spPr bwMode="auto">
                <a:xfrm flipV="1">
                  <a:off x="3996"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3" name="Line 1817"/>
                <p:cNvSpPr>
                  <a:spLocks noChangeShapeType="1"/>
                </p:cNvSpPr>
                <p:nvPr/>
              </p:nvSpPr>
              <p:spPr bwMode="auto">
                <a:xfrm flipV="1">
                  <a:off x="3996"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4" name="Line 1818"/>
                <p:cNvSpPr>
                  <a:spLocks noChangeShapeType="1"/>
                </p:cNvSpPr>
                <p:nvPr/>
              </p:nvSpPr>
              <p:spPr bwMode="auto">
                <a:xfrm flipV="1">
                  <a:off x="3996"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5" name="Line 1819"/>
                <p:cNvSpPr>
                  <a:spLocks noChangeShapeType="1"/>
                </p:cNvSpPr>
                <p:nvPr/>
              </p:nvSpPr>
              <p:spPr bwMode="auto">
                <a:xfrm flipV="1">
                  <a:off x="3996"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6" name="Line 1820"/>
                <p:cNvSpPr>
                  <a:spLocks noChangeShapeType="1"/>
                </p:cNvSpPr>
                <p:nvPr/>
              </p:nvSpPr>
              <p:spPr bwMode="auto">
                <a:xfrm flipV="1">
                  <a:off x="3996"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7" name="Line 1821"/>
                <p:cNvSpPr>
                  <a:spLocks noChangeShapeType="1"/>
                </p:cNvSpPr>
                <p:nvPr/>
              </p:nvSpPr>
              <p:spPr bwMode="auto">
                <a:xfrm flipV="1">
                  <a:off x="3996"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8" name="Line 1822"/>
                <p:cNvSpPr>
                  <a:spLocks noChangeShapeType="1"/>
                </p:cNvSpPr>
                <p:nvPr/>
              </p:nvSpPr>
              <p:spPr bwMode="auto">
                <a:xfrm flipV="1">
                  <a:off x="3996"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9" name="Line 1823"/>
                <p:cNvSpPr>
                  <a:spLocks noChangeShapeType="1"/>
                </p:cNvSpPr>
                <p:nvPr/>
              </p:nvSpPr>
              <p:spPr bwMode="auto">
                <a:xfrm flipV="1">
                  <a:off x="3996"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0" name="Line 1824"/>
                <p:cNvSpPr>
                  <a:spLocks noChangeShapeType="1"/>
                </p:cNvSpPr>
                <p:nvPr/>
              </p:nvSpPr>
              <p:spPr bwMode="auto">
                <a:xfrm flipV="1">
                  <a:off x="3996"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1" name="Line 1825"/>
                <p:cNvSpPr>
                  <a:spLocks noChangeShapeType="1"/>
                </p:cNvSpPr>
                <p:nvPr/>
              </p:nvSpPr>
              <p:spPr bwMode="auto">
                <a:xfrm flipV="1">
                  <a:off x="3996"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2" name="Line 1826"/>
                <p:cNvSpPr>
                  <a:spLocks noChangeShapeType="1"/>
                </p:cNvSpPr>
                <p:nvPr/>
              </p:nvSpPr>
              <p:spPr bwMode="auto">
                <a:xfrm flipV="1">
                  <a:off x="3996"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3" name="Line 1827"/>
                <p:cNvSpPr>
                  <a:spLocks noChangeShapeType="1"/>
                </p:cNvSpPr>
                <p:nvPr/>
              </p:nvSpPr>
              <p:spPr bwMode="auto">
                <a:xfrm flipV="1">
                  <a:off x="3996"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4" name="Line 1828"/>
                <p:cNvSpPr>
                  <a:spLocks noChangeShapeType="1"/>
                </p:cNvSpPr>
                <p:nvPr/>
              </p:nvSpPr>
              <p:spPr bwMode="auto">
                <a:xfrm flipV="1">
                  <a:off x="3996"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5" name="Line 1829"/>
                <p:cNvSpPr>
                  <a:spLocks noChangeShapeType="1"/>
                </p:cNvSpPr>
                <p:nvPr/>
              </p:nvSpPr>
              <p:spPr bwMode="auto">
                <a:xfrm flipV="1">
                  <a:off x="3996"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6" name="Line 1830"/>
                <p:cNvSpPr>
                  <a:spLocks noChangeShapeType="1"/>
                </p:cNvSpPr>
                <p:nvPr/>
              </p:nvSpPr>
              <p:spPr bwMode="auto">
                <a:xfrm flipV="1">
                  <a:off x="3996"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7" name="Line 1831"/>
                <p:cNvSpPr>
                  <a:spLocks noChangeShapeType="1"/>
                </p:cNvSpPr>
                <p:nvPr/>
              </p:nvSpPr>
              <p:spPr bwMode="auto">
                <a:xfrm flipV="1">
                  <a:off x="3996"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8" name="Line 1832"/>
                <p:cNvSpPr>
                  <a:spLocks noChangeShapeType="1"/>
                </p:cNvSpPr>
                <p:nvPr/>
              </p:nvSpPr>
              <p:spPr bwMode="auto">
                <a:xfrm flipV="1">
                  <a:off x="3996"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9" name="Line 1833"/>
                <p:cNvSpPr>
                  <a:spLocks noChangeShapeType="1"/>
                </p:cNvSpPr>
                <p:nvPr/>
              </p:nvSpPr>
              <p:spPr bwMode="auto">
                <a:xfrm flipV="1">
                  <a:off x="3996"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0" name="Line 1834"/>
                <p:cNvSpPr>
                  <a:spLocks noChangeShapeType="1"/>
                </p:cNvSpPr>
                <p:nvPr/>
              </p:nvSpPr>
              <p:spPr bwMode="auto">
                <a:xfrm flipV="1">
                  <a:off x="3996"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1" name="Line 1835"/>
                <p:cNvSpPr>
                  <a:spLocks noChangeShapeType="1"/>
                </p:cNvSpPr>
                <p:nvPr/>
              </p:nvSpPr>
              <p:spPr bwMode="auto">
                <a:xfrm flipV="1">
                  <a:off x="3996"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2" name="Line 1836"/>
                <p:cNvSpPr>
                  <a:spLocks noChangeShapeType="1"/>
                </p:cNvSpPr>
                <p:nvPr/>
              </p:nvSpPr>
              <p:spPr bwMode="auto">
                <a:xfrm flipV="1">
                  <a:off x="3996"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3" name="Line 1837"/>
                <p:cNvSpPr>
                  <a:spLocks noChangeShapeType="1"/>
                </p:cNvSpPr>
                <p:nvPr/>
              </p:nvSpPr>
              <p:spPr bwMode="auto">
                <a:xfrm flipV="1">
                  <a:off x="3996"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4" name="Line 1838"/>
                <p:cNvSpPr>
                  <a:spLocks noChangeShapeType="1"/>
                </p:cNvSpPr>
                <p:nvPr/>
              </p:nvSpPr>
              <p:spPr bwMode="auto">
                <a:xfrm flipV="1">
                  <a:off x="3996"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5" name="Line 1839"/>
                <p:cNvSpPr>
                  <a:spLocks noChangeShapeType="1"/>
                </p:cNvSpPr>
                <p:nvPr/>
              </p:nvSpPr>
              <p:spPr bwMode="auto">
                <a:xfrm flipV="1">
                  <a:off x="3996"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6" name="Line 1840"/>
                <p:cNvSpPr>
                  <a:spLocks noChangeShapeType="1"/>
                </p:cNvSpPr>
                <p:nvPr/>
              </p:nvSpPr>
              <p:spPr bwMode="auto">
                <a:xfrm flipV="1">
                  <a:off x="3996"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7" name="Line 1841"/>
                <p:cNvSpPr>
                  <a:spLocks noChangeShapeType="1"/>
                </p:cNvSpPr>
                <p:nvPr/>
              </p:nvSpPr>
              <p:spPr bwMode="auto">
                <a:xfrm flipV="1">
                  <a:off x="3996"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8" name="Line 1842"/>
                <p:cNvSpPr>
                  <a:spLocks noChangeShapeType="1"/>
                </p:cNvSpPr>
                <p:nvPr/>
              </p:nvSpPr>
              <p:spPr bwMode="auto">
                <a:xfrm flipV="1">
                  <a:off x="3996"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9" name="Line 1843"/>
                <p:cNvSpPr>
                  <a:spLocks noChangeShapeType="1"/>
                </p:cNvSpPr>
                <p:nvPr/>
              </p:nvSpPr>
              <p:spPr bwMode="auto">
                <a:xfrm flipV="1">
                  <a:off x="3996"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0" name="Line 1844"/>
                <p:cNvSpPr>
                  <a:spLocks noChangeShapeType="1"/>
                </p:cNvSpPr>
                <p:nvPr/>
              </p:nvSpPr>
              <p:spPr bwMode="auto">
                <a:xfrm flipV="1">
                  <a:off x="3996"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1" name="Line 1845"/>
                <p:cNvSpPr>
                  <a:spLocks noChangeShapeType="1"/>
                </p:cNvSpPr>
                <p:nvPr/>
              </p:nvSpPr>
              <p:spPr bwMode="auto">
                <a:xfrm flipV="1">
                  <a:off x="3996"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2" name="Line 1846"/>
                <p:cNvSpPr>
                  <a:spLocks noChangeShapeType="1"/>
                </p:cNvSpPr>
                <p:nvPr/>
              </p:nvSpPr>
              <p:spPr bwMode="auto">
                <a:xfrm flipV="1">
                  <a:off x="3996"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3" name="Line 1847"/>
                <p:cNvSpPr>
                  <a:spLocks noChangeShapeType="1"/>
                </p:cNvSpPr>
                <p:nvPr/>
              </p:nvSpPr>
              <p:spPr bwMode="auto">
                <a:xfrm flipV="1">
                  <a:off x="3996"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4" name="Line 1848"/>
                <p:cNvSpPr>
                  <a:spLocks noChangeShapeType="1"/>
                </p:cNvSpPr>
                <p:nvPr/>
              </p:nvSpPr>
              <p:spPr bwMode="auto">
                <a:xfrm flipV="1">
                  <a:off x="3996"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5" name="Line 1849"/>
                <p:cNvSpPr>
                  <a:spLocks noChangeShapeType="1"/>
                </p:cNvSpPr>
                <p:nvPr/>
              </p:nvSpPr>
              <p:spPr bwMode="auto">
                <a:xfrm flipV="1">
                  <a:off x="3996"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6" name="Line 1850"/>
                <p:cNvSpPr>
                  <a:spLocks noChangeShapeType="1"/>
                </p:cNvSpPr>
                <p:nvPr/>
              </p:nvSpPr>
              <p:spPr bwMode="auto">
                <a:xfrm flipV="1">
                  <a:off x="3996"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7" name="Line 1851"/>
                <p:cNvSpPr>
                  <a:spLocks noChangeShapeType="1"/>
                </p:cNvSpPr>
                <p:nvPr/>
              </p:nvSpPr>
              <p:spPr bwMode="auto">
                <a:xfrm flipV="1">
                  <a:off x="3996"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8" name="Line 1852"/>
                <p:cNvSpPr>
                  <a:spLocks noChangeShapeType="1"/>
                </p:cNvSpPr>
                <p:nvPr/>
              </p:nvSpPr>
              <p:spPr bwMode="auto">
                <a:xfrm flipV="1">
                  <a:off x="3996"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9" name="Line 1853"/>
                <p:cNvSpPr>
                  <a:spLocks noChangeShapeType="1"/>
                </p:cNvSpPr>
                <p:nvPr/>
              </p:nvSpPr>
              <p:spPr bwMode="auto">
                <a:xfrm flipV="1">
                  <a:off x="3996"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0" name="Line 1854"/>
                <p:cNvSpPr>
                  <a:spLocks noChangeShapeType="1"/>
                </p:cNvSpPr>
                <p:nvPr/>
              </p:nvSpPr>
              <p:spPr bwMode="auto">
                <a:xfrm flipV="1">
                  <a:off x="3996"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1" name="Line 1855"/>
                <p:cNvSpPr>
                  <a:spLocks noChangeShapeType="1"/>
                </p:cNvSpPr>
                <p:nvPr/>
              </p:nvSpPr>
              <p:spPr bwMode="auto">
                <a:xfrm flipV="1">
                  <a:off x="3996"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2" name="Line 1856"/>
                <p:cNvSpPr>
                  <a:spLocks noChangeShapeType="1"/>
                </p:cNvSpPr>
                <p:nvPr/>
              </p:nvSpPr>
              <p:spPr bwMode="auto">
                <a:xfrm flipV="1">
                  <a:off x="3996"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3" name="Line 1857"/>
                <p:cNvSpPr>
                  <a:spLocks noChangeShapeType="1"/>
                </p:cNvSpPr>
                <p:nvPr/>
              </p:nvSpPr>
              <p:spPr bwMode="auto">
                <a:xfrm flipV="1">
                  <a:off x="3996"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4" name="Line 1858"/>
                <p:cNvSpPr>
                  <a:spLocks noChangeShapeType="1"/>
                </p:cNvSpPr>
                <p:nvPr/>
              </p:nvSpPr>
              <p:spPr bwMode="auto">
                <a:xfrm flipV="1">
                  <a:off x="3996"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5" name="Line 1859"/>
                <p:cNvSpPr>
                  <a:spLocks noChangeShapeType="1"/>
                </p:cNvSpPr>
                <p:nvPr/>
              </p:nvSpPr>
              <p:spPr bwMode="auto">
                <a:xfrm flipV="1">
                  <a:off x="3996"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6" name="Line 1860"/>
                <p:cNvSpPr>
                  <a:spLocks noChangeShapeType="1"/>
                </p:cNvSpPr>
                <p:nvPr/>
              </p:nvSpPr>
              <p:spPr bwMode="auto">
                <a:xfrm flipV="1">
                  <a:off x="3996"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7" name="Line 1861"/>
                <p:cNvSpPr>
                  <a:spLocks noChangeShapeType="1"/>
                </p:cNvSpPr>
                <p:nvPr/>
              </p:nvSpPr>
              <p:spPr bwMode="auto">
                <a:xfrm flipV="1">
                  <a:off x="3996"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8" name="Line 1862"/>
                <p:cNvSpPr>
                  <a:spLocks noChangeShapeType="1"/>
                </p:cNvSpPr>
                <p:nvPr/>
              </p:nvSpPr>
              <p:spPr bwMode="auto">
                <a:xfrm flipV="1">
                  <a:off x="3996"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9" name="Line 1863"/>
                <p:cNvSpPr>
                  <a:spLocks noChangeShapeType="1"/>
                </p:cNvSpPr>
                <p:nvPr/>
              </p:nvSpPr>
              <p:spPr bwMode="auto">
                <a:xfrm flipV="1">
                  <a:off x="3996"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0" name="Line 1864"/>
                <p:cNvSpPr>
                  <a:spLocks noChangeShapeType="1"/>
                </p:cNvSpPr>
                <p:nvPr/>
              </p:nvSpPr>
              <p:spPr bwMode="auto">
                <a:xfrm flipV="1">
                  <a:off x="3996"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1" name="Line 1865"/>
                <p:cNvSpPr>
                  <a:spLocks noChangeShapeType="1"/>
                </p:cNvSpPr>
                <p:nvPr/>
              </p:nvSpPr>
              <p:spPr bwMode="auto">
                <a:xfrm flipV="1">
                  <a:off x="3996"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2" name="Line 1866"/>
                <p:cNvSpPr>
                  <a:spLocks noChangeShapeType="1"/>
                </p:cNvSpPr>
                <p:nvPr/>
              </p:nvSpPr>
              <p:spPr bwMode="auto">
                <a:xfrm flipV="1">
                  <a:off x="3996"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3" name="Line 1867"/>
                <p:cNvSpPr>
                  <a:spLocks noChangeShapeType="1"/>
                </p:cNvSpPr>
                <p:nvPr/>
              </p:nvSpPr>
              <p:spPr bwMode="auto">
                <a:xfrm flipV="1">
                  <a:off x="3996"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4" name="Line 1868"/>
                <p:cNvSpPr>
                  <a:spLocks noChangeShapeType="1"/>
                </p:cNvSpPr>
                <p:nvPr/>
              </p:nvSpPr>
              <p:spPr bwMode="auto">
                <a:xfrm flipV="1">
                  <a:off x="3996"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5" name="Line 1869"/>
                <p:cNvSpPr>
                  <a:spLocks noChangeShapeType="1"/>
                </p:cNvSpPr>
                <p:nvPr/>
              </p:nvSpPr>
              <p:spPr bwMode="auto">
                <a:xfrm flipV="1">
                  <a:off x="3996"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6" name="Line 1870"/>
                <p:cNvSpPr>
                  <a:spLocks noChangeShapeType="1"/>
                </p:cNvSpPr>
                <p:nvPr/>
              </p:nvSpPr>
              <p:spPr bwMode="auto">
                <a:xfrm flipV="1">
                  <a:off x="3996"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7" name="Line 1871"/>
                <p:cNvSpPr>
                  <a:spLocks noChangeShapeType="1"/>
                </p:cNvSpPr>
                <p:nvPr/>
              </p:nvSpPr>
              <p:spPr bwMode="auto">
                <a:xfrm flipV="1">
                  <a:off x="3996"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8" name="Line 1872"/>
                <p:cNvSpPr>
                  <a:spLocks noChangeShapeType="1"/>
                </p:cNvSpPr>
                <p:nvPr/>
              </p:nvSpPr>
              <p:spPr bwMode="auto">
                <a:xfrm flipV="1">
                  <a:off x="3996"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9" name="Line 1873"/>
                <p:cNvSpPr>
                  <a:spLocks noChangeShapeType="1"/>
                </p:cNvSpPr>
                <p:nvPr/>
              </p:nvSpPr>
              <p:spPr bwMode="auto">
                <a:xfrm flipV="1">
                  <a:off x="3996"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0" name="Line 1874"/>
                <p:cNvSpPr>
                  <a:spLocks noChangeShapeType="1"/>
                </p:cNvSpPr>
                <p:nvPr/>
              </p:nvSpPr>
              <p:spPr bwMode="auto">
                <a:xfrm flipV="1">
                  <a:off x="3996"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1" name="Line 1875"/>
                <p:cNvSpPr>
                  <a:spLocks noChangeShapeType="1"/>
                </p:cNvSpPr>
                <p:nvPr/>
              </p:nvSpPr>
              <p:spPr bwMode="auto">
                <a:xfrm flipV="1">
                  <a:off x="3996"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2" name="Line 1876"/>
                <p:cNvSpPr>
                  <a:spLocks noChangeShapeType="1"/>
                </p:cNvSpPr>
                <p:nvPr/>
              </p:nvSpPr>
              <p:spPr bwMode="auto">
                <a:xfrm flipV="1">
                  <a:off x="3996"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3" name="Line 1877"/>
                <p:cNvSpPr>
                  <a:spLocks noChangeShapeType="1"/>
                </p:cNvSpPr>
                <p:nvPr/>
              </p:nvSpPr>
              <p:spPr bwMode="auto">
                <a:xfrm flipV="1">
                  <a:off x="3996"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4" name="Line 1878"/>
                <p:cNvSpPr>
                  <a:spLocks noChangeShapeType="1"/>
                </p:cNvSpPr>
                <p:nvPr/>
              </p:nvSpPr>
              <p:spPr bwMode="auto">
                <a:xfrm flipV="1">
                  <a:off x="3996"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5" name="Line 1879"/>
                <p:cNvSpPr>
                  <a:spLocks noChangeShapeType="1"/>
                </p:cNvSpPr>
                <p:nvPr/>
              </p:nvSpPr>
              <p:spPr bwMode="auto">
                <a:xfrm flipV="1">
                  <a:off x="3996"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6" name="Line 1880"/>
                <p:cNvSpPr>
                  <a:spLocks noChangeShapeType="1"/>
                </p:cNvSpPr>
                <p:nvPr/>
              </p:nvSpPr>
              <p:spPr bwMode="auto">
                <a:xfrm flipV="1">
                  <a:off x="3996"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7" name="Line 1881"/>
                <p:cNvSpPr>
                  <a:spLocks noChangeShapeType="1"/>
                </p:cNvSpPr>
                <p:nvPr/>
              </p:nvSpPr>
              <p:spPr bwMode="auto">
                <a:xfrm flipV="1">
                  <a:off x="3996"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8" name="Line 1882"/>
                <p:cNvSpPr>
                  <a:spLocks noChangeShapeType="1"/>
                </p:cNvSpPr>
                <p:nvPr/>
              </p:nvSpPr>
              <p:spPr bwMode="auto">
                <a:xfrm flipV="1">
                  <a:off x="3996"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9" name="Line 1883"/>
                <p:cNvSpPr>
                  <a:spLocks noChangeShapeType="1"/>
                </p:cNvSpPr>
                <p:nvPr/>
              </p:nvSpPr>
              <p:spPr bwMode="auto">
                <a:xfrm flipV="1">
                  <a:off x="3996"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0" name="Line 1884"/>
                <p:cNvSpPr>
                  <a:spLocks noChangeShapeType="1"/>
                </p:cNvSpPr>
                <p:nvPr/>
              </p:nvSpPr>
              <p:spPr bwMode="auto">
                <a:xfrm flipV="1">
                  <a:off x="3996"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1" name="Line 1885"/>
                <p:cNvSpPr>
                  <a:spLocks noChangeShapeType="1"/>
                </p:cNvSpPr>
                <p:nvPr/>
              </p:nvSpPr>
              <p:spPr bwMode="auto">
                <a:xfrm flipV="1">
                  <a:off x="3996"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2" name="Line 1886"/>
                <p:cNvSpPr>
                  <a:spLocks noChangeShapeType="1"/>
                </p:cNvSpPr>
                <p:nvPr/>
              </p:nvSpPr>
              <p:spPr bwMode="auto">
                <a:xfrm flipV="1">
                  <a:off x="3996"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3" name="Line 1887"/>
                <p:cNvSpPr>
                  <a:spLocks noChangeShapeType="1"/>
                </p:cNvSpPr>
                <p:nvPr/>
              </p:nvSpPr>
              <p:spPr bwMode="auto">
                <a:xfrm flipV="1">
                  <a:off x="3996"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4" name="Line 1888"/>
                <p:cNvSpPr>
                  <a:spLocks noChangeShapeType="1"/>
                </p:cNvSpPr>
                <p:nvPr/>
              </p:nvSpPr>
              <p:spPr bwMode="auto">
                <a:xfrm flipV="1">
                  <a:off x="3996"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5" name="Line 1889"/>
                <p:cNvSpPr>
                  <a:spLocks noChangeShapeType="1"/>
                </p:cNvSpPr>
                <p:nvPr/>
              </p:nvSpPr>
              <p:spPr bwMode="auto">
                <a:xfrm flipV="1">
                  <a:off x="3996"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6" name="Line 1890"/>
                <p:cNvSpPr>
                  <a:spLocks noChangeShapeType="1"/>
                </p:cNvSpPr>
                <p:nvPr/>
              </p:nvSpPr>
              <p:spPr bwMode="auto">
                <a:xfrm flipV="1">
                  <a:off x="3996"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7" name="Line 1891"/>
                <p:cNvSpPr>
                  <a:spLocks noChangeShapeType="1"/>
                </p:cNvSpPr>
                <p:nvPr/>
              </p:nvSpPr>
              <p:spPr bwMode="auto">
                <a:xfrm flipV="1">
                  <a:off x="3996"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8" name="Line 1892"/>
                <p:cNvSpPr>
                  <a:spLocks noChangeShapeType="1"/>
                </p:cNvSpPr>
                <p:nvPr/>
              </p:nvSpPr>
              <p:spPr bwMode="auto">
                <a:xfrm flipV="1">
                  <a:off x="3996"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9" name="Line 1893"/>
                <p:cNvSpPr>
                  <a:spLocks noChangeShapeType="1"/>
                </p:cNvSpPr>
                <p:nvPr/>
              </p:nvSpPr>
              <p:spPr bwMode="auto">
                <a:xfrm flipV="1">
                  <a:off x="3996"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0" name="Line 1894"/>
                <p:cNvSpPr>
                  <a:spLocks noChangeShapeType="1"/>
                </p:cNvSpPr>
                <p:nvPr/>
              </p:nvSpPr>
              <p:spPr bwMode="auto">
                <a:xfrm flipV="1">
                  <a:off x="3996"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1" name="Line 1895"/>
                <p:cNvSpPr>
                  <a:spLocks noChangeShapeType="1"/>
                </p:cNvSpPr>
                <p:nvPr/>
              </p:nvSpPr>
              <p:spPr bwMode="auto">
                <a:xfrm flipV="1">
                  <a:off x="3996"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2" name="Line 1896"/>
                <p:cNvSpPr>
                  <a:spLocks noChangeShapeType="1"/>
                </p:cNvSpPr>
                <p:nvPr/>
              </p:nvSpPr>
              <p:spPr bwMode="auto">
                <a:xfrm flipV="1">
                  <a:off x="3996"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3" name="Line 1897"/>
                <p:cNvSpPr>
                  <a:spLocks noChangeShapeType="1"/>
                </p:cNvSpPr>
                <p:nvPr/>
              </p:nvSpPr>
              <p:spPr bwMode="auto">
                <a:xfrm flipV="1">
                  <a:off x="3996"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4" name="Line 1898"/>
                <p:cNvSpPr>
                  <a:spLocks noChangeShapeType="1"/>
                </p:cNvSpPr>
                <p:nvPr/>
              </p:nvSpPr>
              <p:spPr bwMode="auto">
                <a:xfrm flipV="1">
                  <a:off x="3996"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5" name="Line 1899"/>
                <p:cNvSpPr>
                  <a:spLocks noChangeShapeType="1"/>
                </p:cNvSpPr>
                <p:nvPr/>
              </p:nvSpPr>
              <p:spPr bwMode="auto">
                <a:xfrm flipV="1">
                  <a:off x="3996"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6" name="Line 1900"/>
                <p:cNvSpPr>
                  <a:spLocks noChangeShapeType="1"/>
                </p:cNvSpPr>
                <p:nvPr/>
              </p:nvSpPr>
              <p:spPr bwMode="auto">
                <a:xfrm flipV="1">
                  <a:off x="3996"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7" name="Line 1901"/>
                <p:cNvSpPr>
                  <a:spLocks noChangeShapeType="1"/>
                </p:cNvSpPr>
                <p:nvPr/>
              </p:nvSpPr>
              <p:spPr bwMode="auto">
                <a:xfrm flipV="1">
                  <a:off x="3996"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8" name="Line 1902"/>
                <p:cNvSpPr>
                  <a:spLocks noChangeShapeType="1"/>
                </p:cNvSpPr>
                <p:nvPr/>
              </p:nvSpPr>
              <p:spPr bwMode="auto">
                <a:xfrm flipV="1">
                  <a:off x="3996"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9" name="Line 1903"/>
                <p:cNvSpPr>
                  <a:spLocks noChangeShapeType="1"/>
                </p:cNvSpPr>
                <p:nvPr/>
              </p:nvSpPr>
              <p:spPr bwMode="auto">
                <a:xfrm flipV="1">
                  <a:off x="3996"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0" name="Line 1904"/>
                <p:cNvSpPr>
                  <a:spLocks noChangeShapeType="1"/>
                </p:cNvSpPr>
                <p:nvPr/>
              </p:nvSpPr>
              <p:spPr bwMode="auto">
                <a:xfrm flipV="1">
                  <a:off x="3996"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1" name="Line 1905"/>
                <p:cNvSpPr>
                  <a:spLocks noChangeShapeType="1"/>
                </p:cNvSpPr>
                <p:nvPr/>
              </p:nvSpPr>
              <p:spPr bwMode="auto">
                <a:xfrm flipV="1">
                  <a:off x="3996"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2" name="Line 1906"/>
                <p:cNvSpPr>
                  <a:spLocks noChangeShapeType="1"/>
                </p:cNvSpPr>
                <p:nvPr/>
              </p:nvSpPr>
              <p:spPr bwMode="auto">
                <a:xfrm flipV="1">
                  <a:off x="3996"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3" name="Line 1907"/>
                <p:cNvSpPr>
                  <a:spLocks noChangeShapeType="1"/>
                </p:cNvSpPr>
                <p:nvPr/>
              </p:nvSpPr>
              <p:spPr bwMode="auto">
                <a:xfrm flipV="1">
                  <a:off x="3996"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4" name="Line 1908"/>
                <p:cNvSpPr>
                  <a:spLocks noChangeShapeType="1"/>
                </p:cNvSpPr>
                <p:nvPr/>
              </p:nvSpPr>
              <p:spPr bwMode="auto">
                <a:xfrm flipV="1">
                  <a:off x="3996"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5" name="Line 1909"/>
                <p:cNvSpPr>
                  <a:spLocks noChangeShapeType="1"/>
                </p:cNvSpPr>
                <p:nvPr/>
              </p:nvSpPr>
              <p:spPr bwMode="auto">
                <a:xfrm flipV="1">
                  <a:off x="3996"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6" name="Line 1910"/>
                <p:cNvSpPr>
                  <a:spLocks noChangeShapeType="1"/>
                </p:cNvSpPr>
                <p:nvPr/>
              </p:nvSpPr>
              <p:spPr bwMode="auto">
                <a:xfrm flipV="1">
                  <a:off x="3996"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7" name="Line 1911"/>
                <p:cNvSpPr>
                  <a:spLocks noChangeShapeType="1"/>
                </p:cNvSpPr>
                <p:nvPr/>
              </p:nvSpPr>
              <p:spPr bwMode="auto">
                <a:xfrm flipV="1">
                  <a:off x="3996"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8" name="Line 1912"/>
                <p:cNvSpPr>
                  <a:spLocks noChangeShapeType="1"/>
                </p:cNvSpPr>
                <p:nvPr/>
              </p:nvSpPr>
              <p:spPr bwMode="auto">
                <a:xfrm flipV="1">
                  <a:off x="3996"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9" name="Line 1913"/>
                <p:cNvSpPr>
                  <a:spLocks noChangeShapeType="1"/>
                </p:cNvSpPr>
                <p:nvPr/>
              </p:nvSpPr>
              <p:spPr bwMode="auto">
                <a:xfrm flipV="1">
                  <a:off x="3996"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0" name="Line 1914"/>
                <p:cNvSpPr>
                  <a:spLocks noChangeShapeType="1"/>
                </p:cNvSpPr>
                <p:nvPr/>
              </p:nvSpPr>
              <p:spPr bwMode="auto">
                <a:xfrm flipV="1">
                  <a:off x="3996"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1" name="Line 1915"/>
                <p:cNvSpPr>
                  <a:spLocks noChangeShapeType="1"/>
                </p:cNvSpPr>
                <p:nvPr/>
              </p:nvSpPr>
              <p:spPr bwMode="auto">
                <a:xfrm flipV="1">
                  <a:off x="3996"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2" name="Line 1916"/>
                <p:cNvSpPr>
                  <a:spLocks noChangeShapeType="1"/>
                </p:cNvSpPr>
                <p:nvPr/>
              </p:nvSpPr>
              <p:spPr bwMode="auto">
                <a:xfrm flipV="1">
                  <a:off x="3996"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3" name="Line 1917"/>
                <p:cNvSpPr>
                  <a:spLocks noChangeShapeType="1"/>
                </p:cNvSpPr>
                <p:nvPr/>
              </p:nvSpPr>
              <p:spPr bwMode="auto">
                <a:xfrm flipV="1">
                  <a:off x="3996"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4" name="Line 1918"/>
                <p:cNvSpPr>
                  <a:spLocks noChangeShapeType="1"/>
                </p:cNvSpPr>
                <p:nvPr/>
              </p:nvSpPr>
              <p:spPr bwMode="auto">
                <a:xfrm flipV="1">
                  <a:off x="3996"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5" name="Line 1919"/>
                <p:cNvSpPr>
                  <a:spLocks noChangeShapeType="1"/>
                </p:cNvSpPr>
                <p:nvPr/>
              </p:nvSpPr>
              <p:spPr bwMode="auto">
                <a:xfrm flipV="1">
                  <a:off x="3996"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6" name="Line 1920"/>
                <p:cNvSpPr>
                  <a:spLocks noChangeShapeType="1"/>
                </p:cNvSpPr>
                <p:nvPr/>
              </p:nvSpPr>
              <p:spPr bwMode="auto">
                <a:xfrm flipV="1">
                  <a:off x="3996"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7" name="Line 1921"/>
                <p:cNvSpPr>
                  <a:spLocks noChangeShapeType="1"/>
                </p:cNvSpPr>
                <p:nvPr/>
              </p:nvSpPr>
              <p:spPr bwMode="auto">
                <a:xfrm flipV="1">
                  <a:off x="3996"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8" name="Line 1922"/>
                <p:cNvSpPr>
                  <a:spLocks noChangeShapeType="1"/>
                </p:cNvSpPr>
                <p:nvPr/>
              </p:nvSpPr>
              <p:spPr bwMode="auto">
                <a:xfrm flipV="1">
                  <a:off x="3996"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9" name="Line 1923"/>
                <p:cNvSpPr>
                  <a:spLocks noChangeShapeType="1"/>
                </p:cNvSpPr>
                <p:nvPr/>
              </p:nvSpPr>
              <p:spPr bwMode="auto">
                <a:xfrm flipV="1">
                  <a:off x="3996"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0" name="Line 1924"/>
                <p:cNvSpPr>
                  <a:spLocks noChangeShapeType="1"/>
                </p:cNvSpPr>
                <p:nvPr/>
              </p:nvSpPr>
              <p:spPr bwMode="auto">
                <a:xfrm flipV="1">
                  <a:off x="3996"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1" name="Line 1925"/>
                <p:cNvSpPr>
                  <a:spLocks noChangeShapeType="1"/>
                </p:cNvSpPr>
                <p:nvPr/>
              </p:nvSpPr>
              <p:spPr bwMode="auto">
                <a:xfrm flipV="1">
                  <a:off x="3996"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2" name="Line 1926"/>
                <p:cNvSpPr>
                  <a:spLocks noChangeShapeType="1"/>
                </p:cNvSpPr>
                <p:nvPr/>
              </p:nvSpPr>
              <p:spPr bwMode="auto">
                <a:xfrm flipV="1">
                  <a:off x="3996"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3" name="Line 1927"/>
                <p:cNvSpPr>
                  <a:spLocks noChangeShapeType="1"/>
                </p:cNvSpPr>
                <p:nvPr/>
              </p:nvSpPr>
              <p:spPr bwMode="auto">
                <a:xfrm flipV="1">
                  <a:off x="3996"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4" name="Line 1928"/>
                <p:cNvSpPr>
                  <a:spLocks noChangeShapeType="1"/>
                </p:cNvSpPr>
                <p:nvPr/>
              </p:nvSpPr>
              <p:spPr bwMode="auto">
                <a:xfrm flipV="1">
                  <a:off x="3996"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5" name="Line 1929"/>
                <p:cNvSpPr>
                  <a:spLocks noChangeShapeType="1"/>
                </p:cNvSpPr>
                <p:nvPr/>
              </p:nvSpPr>
              <p:spPr bwMode="auto">
                <a:xfrm flipV="1">
                  <a:off x="3996"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6" name="Line 1930"/>
                <p:cNvSpPr>
                  <a:spLocks noChangeShapeType="1"/>
                </p:cNvSpPr>
                <p:nvPr/>
              </p:nvSpPr>
              <p:spPr bwMode="auto">
                <a:xfrm flipV="1">
                  <a:off x="3996"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7" name="Line 1931"/>
                <p:cNvSpPr>
                  <a:spLocks noChangeShapeType="1"/>
                </p:cNvSpPr>
                <p:nvPr/>
              </p:nvSpPr>
              <p:spPr bwMode="auto">
                <a:xfrm flipV="1">
                  <a:off x="3996"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8" name="Line 1932"/>
                <p:cNvSpPr>
                  <a:spLocks noChangeShapeType="1"/>
                </p:cNvSpPr>
                <p:nvPr/>
              </p:nvSpPr>
              <p:spPr bwMode="auto">
                <a:xfrm flipV="1">
                  <a:off x="3996"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9" name="Line 1933"/>
                <p:cNvSpPr>
                  <a:spLocks noChangeShapeType="1"/>
                </p:cNvSpPr>
                <p:nvPr/>
              </p:nvSpPr>
              <p:spPr bwMode="auto">
                <a:xfrm flipV="1">
                  <a:off x="3996"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0" name="Line 1934"/>
                <p:cNvSpPr>
                  <a:spLocks noChangeShapeType="1"/>
                </p:cNvSpPr>
                <p:nvPr/>
              </p:nvSpPr>
              <p:spPr bwMode="auto">
                <a:xfrm flipV="1">
                  <a:off x="3996"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1" name="Line 1935"/>
                <p:cNvSpPr>
                  <a:spLocks noChangeShapeType="1"/>
                </p:cNvSpPr>
                <p:nvPr/>
              </p:nvSpPr>
              <p:spPr bwMode="auto">
                <a:xfrm flipV="1">
                  <a:off x="3996"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2" name="Line 1936"/>
                <p:cNvSpPr>
                  <a:spLocks noChangeShapeType="1"/>
                </p:cNvSpPr>
                <p:nvPr/>
              </p:nvSpPr>
              <p:spPr bwMode="auto">
                <a:xfrm flipV="1">
                  <a:off x="3996"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3" name="Line 1937"/>
                <p:cNvSpPr>
                  <a:spLocks noChangeShapeType="1"/>
                </p:cNvSpPr>
                <p:nvPr/>
              </p:nvSpPr>
              <p:spPr bwMode="auto">
                <a:xfrm flipV="1">
                  <a:off x="3996"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4" name="Line 1938"/>
                <p:cNvSpPr>
                  <a:spLocks noChangeShapeType="1"/>
                </p:cNvSpPr>
                <p:nvPr/>
              </p:nvSpPr>
              <p:spPr bwMode="auto">
                <a:xfrm flipV="1">
                  <a:off x="3996"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5" name="Line 1939"/>
                <p:cNvSpPr>
                  <a:spLocks noChangeShapeType="1"/>
                </p:cNvSpPr>
                <p:nvPr/>
              </p:nvSpPr>
              <p:spPr bwMode="auto">
                <a:xfrm flipV="1">
                  <a:off x="3996"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6" name="Line 1940"/>
                <p:cNvSpPr>
                  <a:spLocks noChangeShapeType="1"/>
                </p:cNvSpPr>
                <p:nvPr/>
              </p:nvSpPr>
              <p:spPr bwMode="auto">
                <a:xfrm flipV="1">
                  <a:off x="3996"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7" name="Line 1941"/>
                <p:cNvSpPr>
                  <a:spLocks noChangeShapeType="1"/>
                </p:cNvSpPr>
                <p:nvPr/>
              </p:nvSpPr>
              <p:spPr bwMode="auto">
                <a:xfrm flipV="1">
                  <a:off x="3996"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8" name="Line 1942"/>
                <p:cNvSpPr>
                  <a:spLocks noChangeShapeType="1"/>
                </p:cNvSpPr>
                <p:nvPr/>
              </p:nvSpPr>
              <p:spPr bwMode="auto">
                <a:xfrm flipV="1">
                  <a:off x="3996"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9" name="Line 1943"/>
                <p:cNvSpPr>
                  <a:spLocks noChangeShapeType="1"/>
                </p:cNvSpPr>
                <p:nvPr/>
              </p:nvSpPr>
              <p:spPr bwMode="auto">
                <a:xfrm flipV="1">
                  <a:off x="3996"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0" name="Line 1944"/>
                <p:cNvSpPr>
                  <a:spLocks noChangeShapeType="1"/>
                </p:cNvSpPr>
                <p:nvPr/>
              </p:nvSpPr>
              <p:spPr bwMode="auto">
                <a:xfrm flipV="1">
                  <a:off x="3996"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1" name="Line 1945"/>
                <p:cNvSpPr>
                  <a:spLocks noChangeShapeType="1"/>
                </p:cNvSpPr>
                <p:nvPr/>
              </p:nvSpPr>
              <p:spPr bwMode="auto">
                <a:xfrm flipV="1">
                  <a:off x="3996"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2" name="Line 1946"/>
                <p:cNvSpPr>
                  <a:spLocks noChangeShapeType="1"/>
                </p:cNvSpPr>
                <p:nvPr/>
              </p:nvSpPr>
              <p:spPr bwMode="auto">
                <a:xfrm flipV="1">
                  <a:off x="3996"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3" name="Line 1947"/>
                <p:cNvSpPr>
                  <a:spLocks noChangeShapeType="1"/>
                </p:cNvSpPr>
                <p:nvPr/>
              </p:nvSpPr>
              <p:spPr bwMode="auto">
                <a:xfrm flipV="1">
                  <a:off x="3996"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4" name="Line 1948"/>
                <p:cNvSpPr>
                  <a:spLocks noChangeShapeType="1"/>
                </p:cNvSpPr>
                <p:nvPr/>
              </p:nvSpPr>
              <p:spPr bwMode="auto">
                <a:xfrm flipV="1">
                  <a:off x="3996"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5" name="Line 1949"/>
                <p:cNvSpPr>
                  <a:spLocks noChangeShapeType="1"/>
                </p:cNvSpPr>
                <p:nvPr/>
              </p:nvSpPr>
              <p:spPr bwMode="auto">
                <a:xfrm flipV="1">
                  <a:off x="3996"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6" name="Line 1950"/>
                <p:cNvSpPr>
                  <a:spLocks noChangeShapeType="1"/>
                </p:cNvSpPr>
                <p:nvPr/>
              </p:nvSpPr>
              <p:spPr bwMode="auto">
                <a:xfrm flipV="1">
                  <a:off x="3996"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7" name="Line 1951"/>
                <p:cNvSpPr>
                  <a:spLocks noChangeShapeType="1"/>
                </p:cNvSpPr>
                <p:nvPr/>
              </p:nvSpPr>
              <p:spPr bwMode="auto">
                <a:xfrm flipV="1">
                  <a:off x="3996"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8" name="Line 1952"/>
                <p:cNvSpPr>
                  <a:spLocks noChangeShapeType="1"/>
                </p:cNvSpPr>
                <p:nvPr/>
              </p:nvSpPr>
              <p:spPr bwMode="auto">
                <a:xfrm flipV="1">
                  <a:off x="3996"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9" name="Line 1953"/>
                <p:cNvSpPr>
                  <a:spLocks noChangeShapeType="1"/>
                </p:cNvSpPr>
                <p:nvPr/>
              </p:nvSpPr>
              <p:spPr bwMode="auto">
                <a:xfrm flipV="1">
                  <a:off x="3996"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0" name="Line 1954"/>
                <p:cNvSpPr>
                  <a:spLocks noChangeShapeType="1"/>
                </p:cNvSpPr>
                <p:nvPr/>
              </p:nvSpPr>
              <p:spPr bwMode="auto">
                <a:xfrm flipV="1">
                  <a:off x="3996"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1" name="Line 1955"/>
                <p:cNvSpPr>
                  <a:spLocks noChangeShapeType="1"/>
                </p:cNvSpPr>
                <p:nvPr/>
              </p:nvSpPr>
              <p:spPr bwMode="auto">
                <a:xfrm flipV="1">
                  <a:off x="3996"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2" name="Line 1956"/>
                <p:cNvSpPr>
                  <a:spLocks noChangeShapeType="1"/>
                </p:cNvSpPr>
                <p:nvPr/>
              </p:nvSpPr>
              <p:spPr bwMode="auto">
                <a:xfrm flipV="1">
                  <a:off x="3996"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3" name="Line 1957"/>
                <p:cNvSpPr>
                  <a:spLocks noChangeShapeType="1"/>
                </p:cNvSpPr>
                <p:nvPr/>
              </p:nvSpPr>
              <p:spPr bwMode="auto">
                <a:xfrm flipV="1">
                  <a:off x="3996"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4" name="Line 1958"/>
                <p:cNvSpPr>
                  <a:spLocks noChangeShapeType="1"/>
                </p:cNvSpPr>
                <p:nvPr/>
              </p:nvSpPr>
              <p:spPr bwMode="auto">
                <a:xfrm flipV="1">
                  <a:off x="3996"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5" name="Line 1959"/>
                <p:cNvSpPr>
                  <a:spLocks noChangeShapeType="1"/>
                </p:cNvSpPr>
                <p:nvPr/>
              </p:nvSpPr>
              <p:spPr bwMode="auto">
                <a:xfrm flipV="1">
                  <a:off x="3996"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6" name="Line 1960"/>
                <p:cNvSpPr>
                  <a:spLocks noChangeShapeType="1"/>
                </p:cNvSpPr>
                <p:nvPr/>
              </p:nvSpPr>
              <p:spPr bwMode="auto">
                <a:xfrm flipV="1">
                  <a:off x="3996"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7" name="Line 1961"/>
                <p:cNvSpPr>
                  <a:spLocks noChangeShapeType="1"/>
                </p:cNvSpPr>
                <p:nvPr/>
              </p:nvSpPr>
              <p:spPr bwMode="auto">
                <a:xfrm flipV="1">
                  <a:off x="3996"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8" name="Line 1962"/>
                <p:cNvSpPr>
                  <a:spLocks noChangeShapeType="1"/>
                </p:cNvSpPr>
                <p:nvPr/>
              </p:nvSpPr>
              <p:spPr bwMode="auto">
                <a:xfrm flipV="1">
                  <a:off x="3996"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9" name="Line 1963"/>
                <p:cNvSpPr>
                  <a:spLocks noChangeShapeType="1"/>
                </p:cNvSpPr>
                <p:nvPr/>
              </p:nvSpPr>
              <p:spPr bwMode="auto">
                <a:xfrm flipV="1">
                  <a:off x="3996"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0" name="Line 1964"/>
                <p:cNvSpPr>
                  <a:spLocks noChangeShapeType="1"/>
                </p:cNvSpPr>
                <p:nvPr/>
              </p:nvSpPr>
              <p:spPr bwMode="auto">
                <a:xfrm flipV="1">
                  <a:off x="3996"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1" name="Line 1965"/>
                <p:cNvSpPr>
                  <a:spLocks noChangeShapeType="1"/>
                </p:cNvSpPr>
                <p:nvPr/>
              </p:nvSpPr>
              <p:spPr bwMode="auto">
                <a:xfrm flipV="1">
                  <a:off x="3996"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2" name="Line 1966"/>
                <p:cNvSpPr>
                  <a:spLocks noChangeShapeType="1"/>
                </p:cNvSpPr>
                <p:nvPr/>
              </p:nvSpPr>
              <p:spPr bwMode="auto">
                <a:xfrm flipV="1">
                  <a:off x="3996"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3" name="Line 1967"/>
                <p:cNvSpPr>
                  <a:spLocks noChangeShapeType="1"/>
                </p:cNvSpPr>
                <p:nvPr/>
              </p:nvSpPr>
              <p:spPr bwMode="auto">
                <a:xfrm flipV="1">
                  <a:off x="3996"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4" name="Line 1968"/>
                <p:cNvSpPr>
                  <a:spLocks noChangeShapeType="1"/>
                </p:cNvSpPr>
                <p:nvPr/>
              </p:nvSpPr>
              <p:spPr bwMode="auto">
                <a:xfrm flipV="1">
                  <a:off x="3996"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5" name="Line 1969"/>
                <p:cNvSpPr>
                  <a:spLocks noChangeShapeType="1"/>
                </p:cNvSpPr>
                <p:nvPr/>
              </p:nvSpPr>
              <p:spPr bwMode="auto">
                <a:xfrm flipV="1">
                  <a:off x="3996"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6" name="Line 1970"/>
                <p:cNvSpPr>
                  <a:spLocks noChangeShapeType="1"/>
                </p:cNvSpPr>
                <p:nvPr/>
              </p:nvSpPr>
              <p:spPr bwMode="auto">
                <a:xfrm flipV="1">
                  <a:off x="3996"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7" name="Line 1971"/>
                <p:cNvSpPr>
                  <a:spLocks noChangeShapeType="1"/>
                </p:cNvSpPr>
                <p:nvPr/>
              </p:nvSpPr>
              <p:spPr bwMode="auto">
                <a:xfrm flipV="1">
                  <a:off x="3996"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8" name="Line 1972"/>
                <p:cNvSpPr>
                  <a:spLocks noChangeShapeType="1"/>
                </p:cNvSpPr>
                <p:nvPr/>
              </p:nvSpPr>
              <p:spPr bwMode="auto">
                <a:xfrm flipV="1">
                  <a:off x="3996"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9" name="Line 1973"/>
                <p:cNvSpPr>
                  <a:spLocks noChangeShapeType="1"/>
                </p:cNvSpPr>
                <p:nvPr/>
              </p:nvSpPr>
              <p:spPr bwMode="auto">
                <a:xfrm flipV="1">
                  <a:off x="3996"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0" name="Line 1974"/>
                <p:cNvSpPr>
                  <a:spLocks noChangeShapeType="1"/>
                </p:cNvSpPr>
                <p:nvPr/>
              </p:nvSpPr>
              <p:spPr bwMode="auto">
                <a:xfrm flipV="1">
                  <a:off x="3996"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1" name="Line 1975"/>
                <p:cNvSpPr>
                  <a:spLocks noChangeShapeType="1"/>
                </p:cNvSpPr>
                <p:nvPr/>
              </p:nvSpPr>
              <p:spPr bwMode="auto">
                <a:xfrm flipV="1">
                  <a:off x="3996"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2" name="Line 1976"/>
                <p:cNvSpPr>
                  <a:spLocks noChangeShapeType="1"/>
                </p:cNvSpPr>
                <p:nvPr/>
              </p:nvSpPr>
              <p:spPr bwMode="auto">
                <a:xfrm flipV="1">
                  <a:off x="3996"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3" name="Line 1977"/>
                <p:cNvSpPr>
                  <a:spLocks noChangeShapeType="1"/>
                </p:cNvSpPr>
                <p:nvPr/>
              </p:nvSpPr>
              <p:spPr bwMode="auto">
                <a:xfrm flipV="1">
                  <a:off x="3996"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4" name="Line 1978"/>
                <p:cNvSpPr>
                  <a:spLocks noChangeShapeType="1"/>
                </p:cNvSpPr>
                <p:nvPr/>
              </p:nvSpPr>
              <p:spPr bwMode="auto">
                <a:xfrm flipV="1">
                  <a:off x="3996"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5" name="Line 1979"/>
                <p:cNvSpPr>
                  <a:spLocks noChangeShapeType="1"/>
                </p:cNvSpPr>
                <p:nvPr/>
              </p:nvSpPr>
              <p:spPr bwMode="auto">
                <a:xfrm flipV="1">
                  <a:off x="3996"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6" name="Line 1980"/>
                <p:cNvSpPr>
                  <a:spLocks noChangeShapeType="1"/>
                </p:cNvSpPr>
                <p:nvPr/>
              </p:nvSpPr>
              <p:spPr bwMode="auto">
                <a:xfrm flipV="1">
                  <a:off x="3996"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7" name="Line 1981"/>
                <p:cNvSpPr>
                  <a:spLocks noChangeShapeType="1"/>
                </p:cNvSpPr>
                <p:nvPr/>
              </p:nvSpPr>
              <p:spPr bwMode="auto">
                <a:xfrm flipV="1">
                  <a:off x="3996"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8" name="Line 1982"/>
                <p:cNvSpPr>
                  <a:spLocks noChangeShapeType="1"/>
                </p:cNvSpPr>
                <p:nvPr/>
              </p:nvSpPr>
              <p:spPr bwMode="auto">
                <a:xfrm flipV="1">
                  <a:off x="3996"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9" name="Line 1983"/>
                <p:cNvSpPr>
                  <a:spLocks noChangeShapeType="1"/>
                </p:cNvSpPr>
                <p:nvPr/>
              </p:nvSpPr>
              <p:spPr bwMode="auto">
                <a:xfrm flipV="1">
                  <a:off x="3996"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0" name="Line 1984"/>
                <p:cNvSpPr>
                  <a:spLocks noChangeShapeType="1"/>
                </p:cNvSpPr>
                <p:nvPr/>
              </p:nvSpPr>
              <p:spPr bwMode="auto">
                <a:xfrm flipV="1">
                  <a:off x="3996"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1" name="Line 1985"/>
                <p:cNvSpPr>
                  <a:spLocks noChangeShapeType="1"/>
                </p:cNvSpPr>
                <p:nvPr/>
              </p:nvSpPr>
              <p:spPr bwMode="auto">
                <a:xfrm flipV="1">
                  <a:off x="3996"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2" name="Line 1986"/>
                <p:cNvSpPr>
                  <a:spLocks noChangeShapeType="1"/>
                </p:cNvSpPr>
                <p:nvPr/>
              </p:nvSpPr>
              <p:spPr bwMode="auto">
                <a:xfrm flipV="1">
                  <a:off x="3996"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3" name="Line 1987"/>
                <p:cNvSpPr>
                  <a:spLocks noChangeShapeType="1"/>
                </p:cNvSpPr>
                <p:nvPr/>
              </p:nvSpPr>
              <p:spPr bwMode="auto">
                <a:xfrm flipV="1">
                  <a:off x="3996"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4" name="Line 1988"/>
                <p:cNvSpPr>
                  <a:spLocks noChangeShapeType="1"/>
                </p:cNvSpPr>
                <p:nvPr/>
              </p:nvSpPr>
              <p:spPr bwMode="auto">
                <a:xfrm flipV="1">
                  <a:off x="3996"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5" name="Line 1989"/>
                <p:cNvSpPr>
                  <a:spLocks noChangeShapeType="1"/>
                </p:cNvSpPr>
                <p:nvPr/>
              </p:nvSpPr>
              <p:spPr bwMode="auto">
                <a:xfrm flipV="1">
                  <a:off x="3996"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6" name="Line 1990"/>
                <p:cNvSpPr>
                  <a:spLocks noChangeShapeType="1"/>
                </p:cNvSpPr>
                <p:nvPr/>
              </p:nvSpPr>
              <p:spPr bwMode="auto">
                <a:xfrm flipV="1">
                  <a:off x="3996"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7" name="Line 1991"/>
                <p:cNvSpPr>
                  <a:spLocks noChangeShapeType="1"/>
                </p:cNvSpPr>
                <p:nvPr/>
              </p:nvSpPr>
              <p:spPr bwMode="auto">
                <a:xfrm flipV="1">
                  <a:off x="3996"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8" name="Line 1992"/>
                <p:cNvSpPr>
                  <a:spLocks noChangeShapeType="1"/>
                </p:cNvSpPr>
                <p:nvPr/>
              </p:nvSpPr>
              <p:spPr bwMode="auto">
                <a:xfrm flipV="1">
                  <a:off x="3996"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9" name="Line 1993"/>
                <p:cNvSpPr>
                  <a:spLocks noChangeShapeType="1"/>
                </p:cNvSpPr>
                <p:nvPr/>
              </p:nvSpPr>
              <p:spPr bwMode="auto">
                <a:xfrm flipV="1">
                  <a:off x="3996"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0" name="Line 1994"/>
                <p:cNvSpPr>
                  <a:spLocks noChangeShapeType="1"/>
                </p:cNvSpPr>
                <p:nvPr/>
              </p:nvSpPr>
              <p:spPr bwMode="auto">
                <a:xfrm flipV="1">
                  <a:off x="3996"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1" name="Line 1995"/>
                <p:cNvSpPr>
                  <a:spLocks noChangeShapeType="1"/>
                </p:cNvSpPr>
                <p:nvPr/>
              </p:nvSpPr>
              <p:spPr bwMode="auto">
                <a:xfrm flipV="1">
                  <a:off x="3996"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2" name="Line 1996"/>
                <p:cNvSpPr>
                  <a:spLocks noChangeShapeType="1"/>
                </p:cNvSpPr>
                <p:nvPr/>
              </p:nvSpPr>
              <p:spPr bwMode="auto">
                <a:xfrm flipV="1">
                  <a:off x="3996"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3" name="Line 1997"/>
                <p:cNvSpPr>
                  <a:spLocks noChangeShapeType="1"/>
                </p:cNvSpPr>
                <p:nvPr/>
              </p:nvSpPr>
              <p:spPr bwMode="auto">
                <a:xfrm flipV="1">
                  <a:off x="3996"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4" name="Line 1998"/>
                <p:cNvSpPr>
                  <a:spLocks noChangeShapeType="1"/>
                </p:cNvSpPr>
                <p:nvPr/>
              </p:nvSpPr>
              <p:spPr bwMode="auto">
                <a:xfrm flipV="1">
                  <a:off x="3996"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5" name="Line 1999"/>
                <p:cNvSpPr>
                  <a:spLocks noChangeShapeType="1"/>
                </p:cNvSpPr>
                <p:nvPr/>
              </p:nvSpPr>
              <p:spPr bwMode="auto">
                <a:xfrm flipV="1">
                  <a:off x="3996"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6" name="Line 2000"/>
                <p:cNvSpPr>
                  <a:spLocks noChangeShapeType="1"/>
                </p:cNvSpPr>
                <p:nvPr/>
              </p:nvSpPr>
              <p:spPr bwMode="auto">
                <a:xfrm flipV="1">
                  <a:off x="3996"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7" name="Line 2001"/>
                <p:cNvSpPr>
                  <a:spLocks noChangeShapeType="1"/>
                </p:cNvSpPr>
                <p:nvPr/>
              </p:nvSpPr>
              <p:spPr bwMode="auto">
                <a:xfrm flipV="1">
                  <a:off x="3996"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8" name="Line 2002"/>
                <p:cNvSpPr>
                  <a:spLocks noChangeShapeType="1"/>
                </p:cNvSpPr>
                <p:nvPr/>
              </p:nvSpPr>
              <p:spPr bwMode="auto">
                <a:xfrm flipV="1">
                  <a:off x="3996"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9" name="Line 2003"/>
                <p:cNvSpPr>
                  <a:spLocks noChangeShapeType="1"/>
                </p:cNvSpPr>
                <p:nvPr/>
              </p:nvSpPr>
              <p:spPr bwMode="auto">
                <a:xfrm flipV="1">
                  <a:off x="3996"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0" name="Line 2004"/>
                <p:cNvSpPr>
                  <a:spLocks noChangeShapeType="1"/>
                </p:cNvSpPr>
                <p:nvPr/>
              </p:nvSpPr>
              <p:spPr bwMode="auto">
                <a:xfrm flipV="1">
                  <a:off x="3996"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1" name="Line 2005"/>
                <p:cNvSpPr>
                  <a:spLocks noChangeShapeType="1"/>
                </p:cNvSpPr>
                <p:nvPr/>
              </p:nvSpPr>
              <p:spPr bwMode="auto">
                <a:xfrm flipV="1">
                  <a:off x="3996"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2" name="Line 2006"/>
                <p:cNvSpPr>
                  <a:spLocks noChangeShapeType="1"/>
                </p:cNvSpPr>
                <p:nvPr/>
              </p:nvSpPr>
              <p:spPr bwMode="auto">
                <a:xfrm flipV="1">
                  <a:off x="3996"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3" name="Line 2007"/>
                <p:cNvSpPr>
                  <a:spLocks noChangeShapeType="1"/>
                </p:cNvSpPr>
                <p:nvPr/>
              </p:nvSpPr>
              <p:spPr bwMode="auto">
                <a:xfrm flipV="1">
                  <a:off x="3996"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4" name="Line 2008"/>
                <p:cNvSpPr>
                  <a:spLocks noChangeShapeType="1"/>
                </p:cNvSpPr>
                <p:nvPr/>
              </p:nvSpPr>
              <p:spPr bwMode="auto">
                <a:xfrm flipV="1">
                  <a:off x="3996"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5" name="Line 2009"/>
                <p:cNvSpPr>
                  <a:spLocks noChangeShapeType="1"/>
                </p:cNvSpPr>
                <p:nvPr/>
              </p:nvSpPr>
              <p:spPr bwMode="auto">
                <a:xfrm flipV="1">
                  <a:off x="3996"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6" name="Line 2010"/>
                <p:cNvSpPr>
                  <a:spLocks noChangeShapeType="1"/>
                </p:cNvSpPr>
                <p:nvPr/>
              </p:nvSpPr>
              <p:spPr bwMode="auto">
                <a:xfrm flipV="1">
                  <a:off x="3996"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7" name="Line 2011"/>
                <p:cNvSpPr>
                  <a:spLocks noChangeShapeType="1"/>
                </p:cNvSpPr>
                <p:nvPr/>
              </p:nvSpPr>
              <p:spPr bwMode="auto">
                <a:xfrm flipV="1">
                  <a:off x="3996"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8" name="Line 2012"/>
                <p:cNvSpPr>
                  <a:spLocks noChangeShapeType="1"/>
                </p:cNvSpPr>
                <p:nvPr/>
              </p:nvSpPr>
              <p:spPr bwMode="auto">
                <a:xfrm flipV="1">
                  <a:off x="3996"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9" name="Line 2013"/>
                <p:cNvSpPr>
                  <a:spLocks noChangeShapeType="1"/>
                </p:cNvSpPr>
                <p:nvPr/>
              </p:nvSpPr>
              <p:spPr bwMode="auto">
                <a:xfrm flipV="1">
                  <a:off x="3996"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4" name="Group 2215"/>
              <p:cNvGrpSpPr>
                <a:grpSpLocks/>
              </p:cNvGrpSpPr>
              <p:nvPr/>
            </p:nvGrpSpPr>
            <p:grpSpPr bwMode="auto">
              <a:xfrm>
                <a:off x="6343650" y="552450"/>
                <a:ext cx="166688" cy="4256088"/>
                <a:chOff x="3996" y="348"/>
                <a:chExt cx="105" cy="2681"/>
              </a:xfrm>
            </p:grpSpPr>
            <p:sp>
              <p:nvSpPr>
                <p:cNvPr id="14100" name="Line 2015"/>
                <p:cNvSpPr>
                  <a:spLocks noChangeShapeType="1"/>
                </p:cNvSpPr>
                <p:nvPr/>
              </p:nvSpPr>
              <p:spPr bwMode="auto">
                <a:xfrm flipV="1">
                  <a:off x="3996"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1" name="Line 2016"/>
                <p:cNvSpPr>
                  <a:spLocks noChangeShapeType="1"/>
                </p:cNvSpPr>
                <p:nvPr/>
              </p:nvSpPr>
              <p:spPr bwMode="auto">
                <a:xfrm flipV="1">
                  <a:off x="3996"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2" name="Line 2017"/>
                <p:cNvSpPr>
                  <a:spLocks noChangeShapeType="1"/>
                </p:cNvSpPr>
                <p:nvPr/>
              </p:nvSpPr>
              <p:spPr bwMode="auto">
                <a:xfrm flipV="1">
                  <a:off x="3996"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3" name="Line 2018"/>
                <p:cNvSpPr>
                  <a:spLocks noChangeShapeType="1"/>
                </p:cNvSpPr>
                <p:nvPr/>
              </p:nvSpPr>
              <p:spPr bwMode="auto">
                <a:xfrm flipV="1">
                  <a:off x="3996"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4" name="Line 2019"/>
                <p:cNvSpPr>
                  <a:spLocks noChangeShapeType="1"/>
                </p:cNvSpPr>
                <p:nvPr/>
              </p:nvSpPr>
              <p:spPr bwMode="auto">
                <a:xfrm flipV="1">
                  <a:off x="3996"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5" name="Line 2020"/>
                <p:cNvSpPr>
                  <a:spLocks noChangeShapeType="1"/>
                </p:cNvSpPr>
                <p:nvPr/>
              </p:nvSpPr>
              <p:spPr bwMode="auto">
                <a:xfrm flipV="1">
                  <a:off x="3996"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6" name="Line 2021"/>
                <p:cNvSpPr>
                  <a:spLocks noChangeShapeType="1"/>
                </p:cNvSpPr>
                <p:nvPr/>
              </p:nvSpPr>
              <p:spPr bwMode="auto">
                <a:xfrm flipV="1">
                  <a:off x="3996"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7" name="Line 2022"/>
                <p:cNvSpPr>
                  <a:spLocks noChangeShapeType="1"/>
                </p:cNvSpPr>
                <p:nvPr/>
              </p:nvSpPr>
              <p:spPr bwMode="auto">
                <a:xfrm flipV="1">
                  <a:off x="3996"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8" name="Line 2023"/>
                <p:cNvSpPr>
                  <a:spLocks noChangeShapeType="1"/>
                </p:cNvSpPr>
                <p:nvPr/>
              </p:nvSpPr>
              <p:spPr bwMode="auto">
                <a:xfrm flipV="1">
                  <a:off x="3996"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9" name="Line 2024"/>
                <p:cNvSpPr>
                  <a:spLocks noChangeShapeType="1"/>
                </p:cNvSpPr>
                <p:nvPr/>
              </p:nvSpPr>
              <p:spPr bwMode="auto">
                <a:xfrm flipV="1">
                  <a:off x="3996"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0" name="Line 2025"/>
                <p:cNvSpPr>
                  <a:spLocks noChangeShapeType="1"/>
                </p:cNvSpPr>
                <p:nvPr/>
              </p:nvSpPr>
              <p:spPr bwMode="auto">
                <a:xfrm flipV="1">
                  <a:off x="3996"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1" name="Line 2026"/>
                <p:cNvSpPr>
                  <a:spLocks noChangeShapeType="1"/>
                </p:cNvSpPr>
                <p:nvPr/>
              </p:nvSpPr>
              <p:spPr bwMode="auto">
                <a:xfrm flipV="1">
                  <a:off x="3996"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2" name="Line 2027"/>
                <p:cNvSpPr>
                  <a:spLocks noChangeShapeType="1"/>
                </p:cNvSpPr>
                <p:nvPr/>
              </p:nvSpPr>
              <p:spPr bwMode="auto">
                <a:xfrm flipV="1">
                  <a:off x="3996"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3" name="Line 2028"/>
                <p:cNvSpPr>
                  <a:spLocks noChangeShapeType="1"/>
                </p:cNvSpPr>
                <p:nvPr/>
              </p:nvSpPr>
              <p:spPr bwMode="auto">
                <a:xfrm flipV="1">
                  <a:off x="3996"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4" name="Line 2029"/>
                <p:cNvSpPr>
                  <a:spLocks noChangeShapeType="1"/>
                </p:cNvSpPr>
                <p:nvPr/>
              </p:nvSpPr>
              <p:spPr bwMode="auto">
                <a:xfrm flipV="1">
                  <a:off x="3996"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5" name="Line 2030"/>
                <p:cNvSpPr>
                  <a:spLocks noChangeShapeType="1"/>
                </p:cNvSpPr>
                <p:nvPr/>
              </p:nvSpPr>
              <p:spPr bwMode="auto">
                <a:xfrm flipV="1">
                  <a:off x="3996"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6" name="Line 2031"/>
                <p:cNvSpPr>
                  <a:spLocks noChangeShapeType="1"/>
                </p:cNvSpPr>
                <p:nvPr/>
              </p:nvSpPr>
              <p:spPr bwMode="auto">
                <a:xfrm flipV="1">
                  <a:off x="3996"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7" name="Line 2032"/>
                <p:cNvSpPr>
                  <a:spLocks noChangeShapeType="1"/>
                </p:cNvSpPr>
                <p:nvPr/>
              </p:nvSpPr>
              <p:spPr bwMode="auto">
                <a:xfrm flipV="1">
                  <a:off x="3996"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8" name="Line 2033"/>
                <p:cNvSpPr>
                  <a:spLocks noChangeShapeType="1"/>
                </p:cNvSpPr>
                <p:nvPr/>
              </p:nvSpPr>
              <p:spPr bwMode="auto">
                <a:xfrm flipV="1">
                  <a:off x="3996"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9" name="Line 2034"/>
                <p:cNvSpPr>
                  <a:spLocks noChangeShapeType="1"/>
                </p:cNvSpPr>
                <p:nvPr/>
              </p:nvSpPr>
              <p:spPr bwMode="auto">
                <a:xfrm flipV="1">
                  <a:off x="3996"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0" name="Line 2035"/>
                <p:cNvSpPr>
                  <a:spLocks noChangeShapeType="1"/>
                </p:cNvSpPr>
                <p:nvPr/>
              </p:nvSpPr>
              <p:spPr bwMode="auto">
                <a:xfrm flipV="1">
                  <a:off x="3996"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1" name="Line 2036"/>
                <p:cNvSpPr>
                  <a:spLocks noChangeShapeType="1"/>
                </p:cNvSpPr>
                <p:nvPr/>
              </p:nvSpPr>
              <p:spPr bwMode="auto">
                <a:xfrm flipV="1">
                  <a:off x="3996"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2" name="Line 2037"/>
                <p:cNvSpPr>
                  <a:spLocks noChangeShapeType="1"/>
                </p:cNvSpPr>
                <p:nvPr/>
              </p:nvSpPr>
              <p:spPr bwMode="auto">
                <a:xfrm flipV="1">
                  <a:off x="3996"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3" name="Line 2038"/>
                <p:cNvSpPr>
                  <a:spLocks noChangeShapeType="1"/>
                </p:cNvSpPr>
                <p:nvPr/>
              </p:nvSpPr>
              <p:spPr bwMode="auto">
                <a:xfrm flipV="1">
                  <a:off x="3996"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4" name="Line 2039"/>
                <p:cNvSpPr>
                  <a:spLocks noChangeShapeType="1"/>
                </p:cNvSpPr>
                <p:nvPr/>
              </p:nvSpPr>
              <p:spPr bwMode="auto">
                <a:xfrm flipV="1">
                  <a:off x="3996"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5" name="Line 2040"/>
                <p:cNvSpPr>
                  <a:spLocks noChangeShapeType="1"/>
                </p:cNvSpPr>
                <p:nvPr/>
              </p:nvSpPr>
              <p:spPr bwMode="auto">
                <a:xfrm flipV="1">
                  <a:off x="3996"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6" name="Line 2041"/>
                <p:cNvSpPr>
                  <a:spLocks noChangeShapeType="1"/>
                </p:cNvSpPr>
                <p:nvPr/>
              </p:nvSpPr>
              <p:spPr bwMode="auto">
                <a:xfrm flipV="1">
                  <a:off x="3996"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7" name="Line 2042"/>
                <p:cNvSpPr>
                  <a:spLocks noChangeShapeType="1"/>
                </p:cNvSpPr>
                <p:nvPr/>
              </p:nvSpPr>
              <p:spPr bwMode="auto">
                <a:xfrm flipV="1">
                  <a:off x="3996"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8" name="Line 2043"/>
                <p:cNvSpPr>
                  <a:spLocks noChangeShapeType="1"/>
                </p:cNvSpPr>
                <p:nvPr/>
              </p:nvSpPr>
              <p:spPr bwMode="auto">
                <a:xfrm flipV="1">
                  <a:off x="3996"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9" name="Line 2044"/>
                <p:cNvSpPr>
                  <a:spLocks noChangeShapeType="1"/>
                </p:cNvSpPr>
                <p:nvPr/>
              </p:nvSpPr>
              <p:spPr bwMode="auto">
                <a:xfrm flipV="1">
                  <a:off x="3996"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0" name="Line 2045"/>
                <p:cNvSpPr>
                  <a:spLocks noChangeShapeType="1"/>
                </p:cNvSpPr>
                <p:nvPr/>
              </p:nvSpPr>
              <p:spPr bwMode="auto">
                <a:xfrm flipV="1">
                  <a:off x="3996"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1" name="Line 2046"/>
                <p:cNvSpPr>
                  <a:spLocks noChangeShapeType="1"/>
                </p:cNvSpPr>
                <p:nvPr/>
              </p:nvSpPr>
              <p:spPr bwMode="auto">
                <a:xfrm flipV="1">
                  <a:off x="3996"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2" name="Line 2047"/>
                <p:cNvSpPr>
                  <a:spLocks noChangeShapeType="1"/>
                </p:cNvSpPr>
                <p:nvPr/>
              </p:nvSpPr>
              <p:spPr bwMode="auto">
                <a:xfrm flipV="1">
                  <a:off x="3996"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3" name="Line 2048"/>
                <p:cNvSpPr>
                  <a:spLocks noChangeShapeType="1"/>
                </p:cNvSpPr>
                <p:nvPr/>
              </p:nvSpPr>
              <p:spPr bwMode="auto">
                <a:xfrm flipV="1">
                  <a:off x="3996"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4" name="Line 2049"/>
                <p:cNvSpPr>
                  <a:spLocks noChangeShapeType="1"/>
                </p:cNvSpPr>
                <p:nvPr/>
              </p:nvSpPr>
              <p:spPr bwMode="auto">
                <a:xfrm flipV="1">
                  <a:off x="3996"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5" name="Line 2050"/>
                <p:cNvSpPr>
                  <a:spLocks noChangeShapeType="1"/>
                </p:cNvSpPr>
                <p:nvPr/>
              </p:nvSpPr>
              <p:spPr bwMode="auto">
                <a:xfrm flipV="1">
                  <a:off x="3996"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6" name="Line 2051"/>
                <p:cNvSpPr>
                  <a:spLocks noChangeShapeType="1"/>
                </p:cNvSpPr>
                <p:nvPr/>
              </p:nvSpPr>
              <p:spPr bwMode="auto">
                <a:xfrm flipV="1">
                  <a:off x="3996"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7" name="Line 2052"/>
                <p:cNvSpPr>
                  <a:spLocks noChangeShapeType="1"/>
                </p:cNvSpPr>
                <p:nvPr/>
              </p:nvSpPr>
              <p:spPr bwMode="auto">
                <a:xfrm flipV="1">
                  <a:off x="3996"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8" name="Line 2053"/>
                <p:cNvSpPr>
                  <a:spLocks noChangeShapeType="1"/>
                </p:cNvSpPr>
                <p:nvPr/>
              </p:nvSpPr>
              <p:spPr bwMode="auto">
                <a:xfrm flipV="1">
                  <a:off x="4101"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9" name="Line 2054"/>
                <p:cNvSpPr>
                  <a:spLocks noChangeShapeType="1"/>
                </p:cNvSpPr>
                <p:nvPr/>
              </p:nvSpPr>
              <p:spPr bwMode="auto">
                <a:xfrm flipV="1">
                  <a:off x="4101"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0" name="Line 2055"/>
                <p:cNvSpPr>
                  <a:spLocks noChangeShapeType="1"/>
                </p:cNvSpPr>
                <p:nvPr/>
              </p:nvSpPr>
              <p:spPr bwMode="auto">
                <a:xfrm flipV="1">
                  <a:off x="4101"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1" name="Line 2056"/>
                <p:cNvSpPr>
                  <a:spLocks noChangeShapeType="1"/>
                </p:cNvSpPr>
                <p:nvPr/>
              </p:nvSpPr>
              <p:spPr bwMode="auto">
                <a:xfrm flipV="1">
                  <a:off x="4101"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2" name="Line 2057"/>
                <p:cNvSpPr>
                  <a:spLocks noChangeShapeType="1"/>
                </p:cNvSpPr>
                <p:nvPr/>
              </p:nvSpPr>
              <p:spPr bwMode="auto">
                <a:xfrm flipV="1">
                  <a:off x="4101"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3" name="Line 2058"/>
                <p:cNvSpPr>
                  <a:spLocks noChangeShapeType="1"/>
                </p:cNvSpPr>
                <p:nvPr/>
              </p:nvSpPr>
              <p:spPr bwMode="auto">
                <a:xfrm flipV="1">
                  <a:off x="4101"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4" name="Line 2059"/>
                <p:cNvSpPr>
                  <a:spLocks noChangeShapeType="1"/>
                </p:cNvSpPr>
                <p:nvPr/>
              </p:nvSpPr>
              <p:spPr bwMode="auto">
                <a:xfrm flipV="1">
                  <a:off x="4101"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5" name="Line 2060"/>
                <p:cNvSpPr>
                  <a:spLocks noChangeShapeType="1"/>
                </p:cNvSpPr>
                <p:nvPr/>
              </p:nvSpPr>
              <p:spPr bwMode="auto">
                <a:xfrm flipV="1">
                  <a:off x="4101"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6" name="Line 2061"/>
                <p:cNvSpPr>
                  <a:spLocks noChangeShapeType="1"/>
                </p:cNvSpPr>
                <p:nvPr/>
              </p:nvSpPr>
              <p:spPr bwMode="auto">
                <a:xfrm flipV="1">
                  <a:off x="4101"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7" name="Line 2062"/>
                <p:cNvSpPr>
                  <a:spLocks noChangeShapeType="1"/>
                </p:cNvSpPr>
                <p:nvPr/>
              </p:nvSpPr>
              <p:spPr bwMode="auto">
                <a:xfrm flipV="1">
                  <a:off x="4101"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8" name="Line 2063"/>
                <p:cNvSpPr>
                  <a:spLocks noChangeShapeType="1"/>
                </p:cNvSpPr>
                <p:nvPr/>
              </p:nvSpPr>
              <p:spPr bwMode="auto">
                <a:xfrm flipV="1">
                  <a:off x="4101"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9" name="Line 2064"/>
                <p:cNvSpPr>
                  <a:spLocks noChangeShapeType="1"/>
                </p:cNvSpPr>
                <p:nvPr/>
              </p:nvSpPr>
              <p:spPr bwMode="auto">
                <a:xfrm flipV="1">
                  <a:off x="4101"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0" name="Line 2065"/>
                <p:cNvSpPr>
                  <a:spLocks noChangeShapeType="1"/>
                </p:cNvSpPr>
                <p:nvPr/>
              </p:nvSpPr>
              <p:spPr bwMode="auto">
                <a:xfrm flipV="1">
                  <a:off x="4101"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1" name="Line 2066"/>
                <p:cNvSpPr>
                  <a:spLocks noChangeShapeType="1"/>
                </p:cNvSpPr>
                <p:nvPr/>
              </p:nvSpPr>
              <p:spPr bwMode="auto">
                <a:xfrm flipV="1">
                  <a:off x="4101"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2" name="Line 2067"/>
                <p:cNvSpPr>
                  <a:spLocks noChangeShapeType="1"/>
                </p:cNvSpPr>
                <p:nvPr/>
              </p:nvSpPr>
              <p:spPr bwMode="auto">
                <a:xfrm flipV="1">
                  <a:off x="4101"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3" name="Line 2068"/>
                <p:cNvSpPr>
                  <a:spLocks noChangeShapeType="1"/>
                </p:cNvSpPr>
                <p:nvPr/>
              </p:nvSpPr>
              <p:spPr bwMode="auto">
                <a:xfrm flipV="1">
                  <a:off x="4101"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4" name="Line 2069"/>
                <p:cNvSpPr>
                  <a:spLocks noChangeShapeType="1"/>
                </p:cNvSpPr>
                <p:nvPr/>
              </p:nvSpPr>
              <p:spPr bwMode="auto">
                <a:xfrm flipV="1">
                  <a:off x="4101"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5" name="Line 2070"/>
                <p:cNvSpPr>
                  <a:spLocks noChangeShapeType="1"/>
                </p:cNvSpPr>
                <p:nvPr/>
              </p:nvSpPr>
              <p:spPr bwMode="auto">
                <a:xfrm flipV="1">
                  <a:off x="4101"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6" name="Line 2071"/>
                <p:cNvSpPr>
                  <a:spLocks noChangeShapeType="1"/>
                </p:cNvSpPr>
                <p:nvPr/>
              </p:nvSpPr>
              <p:spPr bwMode="auto">
                <a:xfrm flipV="1">
                  <a:off x="4101"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7" name="Line 2072"/>
                <p:cNvSpPr>
                  <a:spLocks noChangeShapeType="1"/>
                </p:cNvSpPr>
                <p:nvPr/>
              </p:nvSpPr>
              <p:spPr bwMode="auto">
                <a:xfrm flipV="1">
                  <a:off x="4101"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8" name="Line 2073"/>
                <p:cNvSpPr>
                  <a:spLocks noChangeShapeType="1"/>
                </p:cNvSpPr>
                <p:nvPr/>
              </p:nvSpPr>
              <p:spPr bwMode="auto">
                <a:xfrm flipV="1">
                  <a:off x="4101"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9" name="Line 2074"/>
                <p:cNvSpPr>
                  <a:spLocks noChangeShapeType="1"/>
                </p:cNvSpPr>
                <p:nvPr/>
              </p:nvSpPr>
              <p:spPr bwMode="auto">
                <a:xfrm flipV="1">
                  <a:off x="4101"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0" name="Line 2075"/>
                <p:cNvSpPr>
                  <a:spLocks noChangeShapeType="1"/>
                </p:cNvSpPr>
                <p:nvPr/>
              </p:nvSpPr>
              <p:spPr bwMode="auto">
                <a:xfrm flipV="1">
                  <a:off x="4101"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1" name="Line 2076"/>
                <p:cNvSpPr>
                  <a:spLocks noChangeShapeType="1"/>
                </p:cNvSpPr>
                <p:nvPr/>
              </p:nvSpPr>
              <p:spPr bwMode="auto">
                <a:xfrm flipV="1">
                  <a:off x="4101"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2" name="Line 2077"/>
                <p:cNvSpPr>
                  <a:spLocks noChangeShapeType="1"/>
                </p:cNvSpPr>
                <p:nvPr/>
              </p:nvSpPr>
              <p:spPr bwMode="auto">
                <a:xfrm flipV="1">
                  <a:off x="4101"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3" name="Line 2078"/>
                <p:cNvSpPr>
                  <a:spLocks noChangeShapeType="1"/>
                </p:cNvSpPr>
                <p:nvPr/>
              </p:nvSpPr>
              <p:spPr bwMode="auto">
                <a:xfrm flipV="1">
                  <a:off x="4101"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4" name="Line 2079"/>
                <p:cNvSpPr>
                  <a:spLocks noChangeShapeType="1"/>
                </p:cNvSpPr>
                <p:nvPr/>
              </p:nvSpPr>
              <p:spPr bwMode="auto">
                <a:xfrm flipV="1">
                  <a:off x="4101"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5" name="Line 2080"/>
                <p:cNvSpPr>
                  <a:spLocks noChangeShapeType="1"/>
                </p:cNvSpPr>
                <p:nvPr/>
              </p:nvSpPr>
              <p:spPr bwMode="auto">
                <a:xfrm flipV="1">
                  <a:off x="4101"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6" name="Line 2081"/>
                <p:cNvSpPr>
                  <a:spLocks noChangeShapeType="1"/>
                </p:cNvSpPr>
                <p:nvPr/>
              </p:nvSpPr>
              <p:spPr bwMode="auto">
                <a:xfrm flipV="1">
                  <a:off x="4101"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7" name="Line 2082"/>
                <p:cNvSpPr>
                  <a:spLocks noChangeShapeType="1"/>
                </p:cNvSpPr>
                <p:nvPr/>
              </p:nvSpPr>
              <p:spPr bwMode="auto">
                <a:xfrm flipV="1">
                  <a:off x="4101"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8" name="Line 2083"/>
                <p:cNvSpPr>
                  <a:spLocks noChangeShapeType="1"/>
                </p:cNvSpPr>
                <p:nvPr/>
              </p:nvSpPr>
              <p:spPr bwMode="auto">
                <a:xfrm flipV="1">
                  <a:off x="4101"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9" name="Line 2084"/>
                <p:cNvSpPr>
                  <a:spLocks noChangeShapeType="1"/>
                </p:cNvSpPr>
                <p:nvPr/>
              </p:nvSpPr>
              <p:spPr bwMode="auto">
                <a:xfrm flipV="1">
                  <a:off x="4101"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0" name="Line 2085"/>
                <p:cNvSpPr>
                  <a:spLocks noChangeShapeType="1"/>
                </p:cNvSpPr>
                <p:nvPr/>
              </p:nvSpPr>
              <p:spPr bwMode="auto">
                <a:xfrm flipV="1">
                  <a:off x="4101"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1" name="Line 2086"/>
                <p:cNvSpPr>
                  <a:spLocks noChangeShapeType="1"/>
                </p:cNvSpPr>
                <p:nvPr/>
              </p:nvSpPr>
              <p:spPr bwMode="auto">
                <a:xfrm flipV="1">
                  <a:off x="4101"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2" name="Line 2087"/>
                <p:cNvSpPr>
                  <a:spLocks noChangeShapeType="1"/>
                </p:cNvSpPr>
                <p:nvPr/>
              </p:nvSpPr>
              <p:spPr bwMode="auto">
                <a:xfrm flipV="1">
                  <a:off x="4101"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3" name="Line 2088"/>
                <p:cNvSpPr>
                  <a:spLocks noChangeShapeType="1"/>
                </p:cNvSpPr>
                <p:nvPr/>
              </p:nvSpPr>
              <p:spPr bwMode="auto">
                <a:xfrm flipV="1">
                  <a:off x="4101"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4" name="Line 2089"/>
                <p:cNvSpPr>
                  <a:spLocks noChangeShapeType="1"/>
                </p:cNvSpPr>
                <p:nvPr/>
              </p:nvSpPr>
              <p:spPr bwMode="auto">
                <a:xfrm flipV="1">
                  <a:off x="4101"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5" name="Line 2090"/>
                <p:cNvSpPr>
                  <a:spLocks noChangeShapeType="1"/>
                </p:cNvSpPr>
                <p:nvPr/>
              </p:nvSpPr>
              <p:spPr bwMode="auto">
                <a:xfrm flipV="1">
                  <a:off x="4101"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6" name="Line 2091"/>
                <p:cNvSpPr>
                  <a:spLocks noChangeShapeType="1"/>
                </p:cNvSpPr>
                <p:nvPr/>
              </p:nvSpPr>
              <p:spPr bwMode="auto">
                <a:xfrm flipV="1">
                  <a:off x="4101"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7" name="Line 2092"/>
                <p:cNvSpPr>
                  <a:spLocks noChangeShapeType="1"/>
                </p:cNvSpPr>
                <p:nvPr/>
              </p:nvSpPr>
              <p:spPr bwMode="auto">
                <a:xfrm flipV="1">
                  <a:off x="4101"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8" name="Line 2093"/>
                <p:cNvSpPr>
                  <a:spLocks noChangeShapeType="1"/>
                </p:cNvSpPr>
                <p:nvPr/>
              </p:nvSpPr>
              <p:spPr bwMode="auto">
                <a:xfrm flipV="1">
                  <a:off x="4101"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9" name="Line 2094"/>
                <p:cNvSpPr>
                  <a:spLocks noChangeShapeType="1"/>
                </p:cNvSpPr>
                <p:nvPr/>
              </p:nvSpPr>
              <p:spPr bwMode="auto">
                <a:xfrm flipV="1">
                  <a:off x="4101"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0" name="Line 2095"/>
                <p:cNvSpPr>
                  <a:spLocks noChangeShapeType="1"/>
                </p:cNvSpPr>
                <p:nvPr/>
              </p:nvSpPr>
              <p:spPr bwMode="auto">
                <a:xfrm flipV="1">
                  <a:off x="4101"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1" name="Line 2096"/>
                <p:cNvSpPr>
                  <a:spLocks noChangeShapeType="1"/>
                </p:cNvSpPr>
                <p:nvPr/>
              </p:nvSpPr>
              <p:spPr bwMode="auto">
                <a:xfrm flipV="1">
                  <a:off x="4101"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2" name="Line 2097"/>
                <p:cNvSpPr>
                  <a:spLocks noChangeShapeType="1"/>
                </p:cNvSpPr>
                <p:nvPr/>
              </p:nvSpPr>
              <p:spPr bwMode="auto">
                <a:xfrm flipV="1">
                  <a:off x="4101"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3" name="Line 2098"/>
                <p:cNvSpPr>
                  <a:spLocks noChangeShapeType="1"/>
                </p:cNvSpPr>
                <p:nvPr/>
              </p:nvSpPr>
              <p:spPr bwMode="auto">
                <a:xfrm flipV="1">
                  <a:off x="4101"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4" name="Line 2099"/>
                <p:cNvSpPr>
                  <a:spLocks noChangeShapeType="1"/>
                </p:cNvSpPr>
                <p:nvPr/>
              </p:nvSpPr>
              <p:spPr bwMode="auto">
                <a:xfrm flipV="1">
                  <a:off x="4101"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5" name="Line 2100"/>
                <p:cNvSpPr>
                  <a:spLocks noChangeShapeType="1"/>
                </p:cNvSpPr>
                <p:nvPr/>
              </p:nvSpPr>
              <p:spPr bwMode="auto">
                <a:xfrm flipV="1">
                  <a:off x="4101"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6" name="Line 2101"/>
                <p:cNvSpPr>
                  <a:spLocks noChangeShapeType="1"/>
                </p:cNvSpPr>
                <p:nvPr/>
              </p:nvSpPr>
              <p:spPr bwMode="auto">
                <a:xfrm flipV="1">
                  <a:off x="4101"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7" name="Line 2102"/>
                <p:cNvSpPr>
                  <a:spLocks noChangeShapeType="1"/>
                </p:cNvSpPr>
                <p:nvPr/>
              </p:nvSpPr>
              <p:spPr bwMode="auto">
                <a:xfrm flipV="1">
                  <a:off x="4101"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8" name="Line 2103"/>
                <p:cNvSpPr>
                  <a:spLocks noChangeShapeType="1"/>
                </p:cNvSpPr>
                <p:nvPr/>
              </p:nvSpPr>
              <p:spPr bwMode="auto">
                <a:xfrm flipV="1">
                  <a:off x="4101"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9" name="Line 2104"/>
                <p:cNvSpPr>
                  <a:spLocks noChangeShapeType="1"/>
                </p:cNvSpPr>
                <p:nvPr/>
              </p:nvSpPr>
              <p:spPr bwMode="auto">
                <a:xfrm flipV="1">
                  <a:off x="4101"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0" name="Line 2105"/>
                <p:cNvSpPr>
                  <a:spLocks noChangeShapeType="1"/>
                </p:cNvSpPr>
                <p:nvPr/>
              </p:nvSpPr>
              <p:spPr bwMode="auto">
                <a:xfrm flipV="1">
                  <a:off x="4101"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1" name="Line 2106"/>
                <p:cNvSpPr>
                  <a:spLocks noChangeShapeType="1"/>
                </p:cNvSpPr>
                <p:nvPr/>
              </p:nvSpPr>
              <p:spPr bwMode="auto">
                <a:xfrm flipV="1">
                  <a:off x="4101"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2" name="Line 2107"/>
                <p:cNvSpPr>
                  <a:spLocks noChangeShapeType="1"/>
                </p:cNvSpPr>
                <p:nvPr/>
              </p:nvSpPr>
              <p:spPr bwMode="auto">
                <a:xfrm flipV="1">
                  <a:off x="4101"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3" name="Line 2108"/>
                <p:cNvSpPr>
                  <a:spLocks noChangeShapeType="1"/>
                </p:cNvSpPr>
                <p:nvPr/>
              </p:nvSpPr>
              <p:spPr bwMode="auto">
                <a:xfrm flipV="1">
                  <a:off x="4101"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4" name="Line 2109"/>
                <p:cNvSpPr>
                  <a:spLocks noChangeShapeType="1"/>
                </p:cNvSpPr>
                <p:nvPr/>
              </p:nvSpPr>
              <p:spPr bwMode="auto">
                <a:xfrm flipV="1">
                  <a:off x="4101"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5" name="Line 2110"/>
                <p:cNvSpPr>
                  <a:spLocks noChangeShapeType="1"/>
                </p:cNvSpPr>
                <p:nvPr/>
              </p:nvSpPr>
              <p:spPr bwMode="auto">
                <a:xfrm flipV="1">
                  <a:off x="4101"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6" name="Line 2111"/>
                <p:cNvSpPr>
                  <a:spLocks noChangeShapeType="1"/>
                </p:cNvSpPr>
                <p:nvPr/>
              </p:nvSpPr>
              <p:spPr bwMode="auto">
                <a:xfrm flipV="1">
                  <a:off x="4101"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7" name="Line 2112"/>
                <p:cNvSpPr>
                  <a:spLocks noChangeShapeType="1"/>
                </p:cNvSpPr>
                <p:nvPr/>
              </p:nvSpPr>
              <p:spPr bwMode="auto">
                <a:xfrm flipV="1">
                  <a:off x="4101"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8" name="Line 2113"/>
                <p:cNvSpPr>
                  <a:spLocks noChangeShapeType="1"/>
                </p:cNvSpPr>
                <p:nvPr/>
              </p:nvSpPr>
              <p:spPr bwMode="auto">
                <a:xfrm flipV="1">
                  <a:off x="4101"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9" name="Line 2114"/>
                <p:cNvSpPr>
                  <a:spLocks noChangeShapeType="1"/>
                </p:cNvSpPr>
                <p:nvPr/>
              </p:nvSpPr>
              <p:spPr bwMode="auto">
                <a:xfrm flipV="1">
                  <a:off x="4101"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0" name="Line 2115"/>
                <p:cNvSpPr>
                  <a:spLocks noChangeShapeType="1"/>
                </p:cNvSpPr>
                <p:nvPr/>
              </p:nvSpPr>
              <p:spPr bwMode="auto">
                <a:xfrm flipV="1">
                  <a:off x="4101"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1" name="Line 2116"/>
                <p:cNvSpPr>
                  <a:spLocks noChangeShapeType="1"/>
                </p:cNvSpPr>
                <p:nvPr/>
              </p:nvSpPr>
              <p:spPr bwMode="auto">
                <a:xfrm flipV="1">
                  <a:off x="4101"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2" name="Line 2117"/>
                <p:cNvSpPr>
                  <a:spLocks noChangeShapeType="1"/>
                </p:cNvSpPr>
                <p:nvPr/>
              </p:nvSpPr>
              <p:spPr bwMode="auto">
                <a:xfrm flipV="1">
                  <a:off x="4101"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3" name="Line 2118"/>
                <p:cNvSpPr>
                  <a:spLocks noChangeShapeType="1"/>
                </p:cNvSpPr>
                <p:nvPr/>
              </p:nvSpPr>
              <p:spPr bwMode="auto">
                <a:xfrm flipV="1">
                  <a:off x="4101"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4" name="Line 2119"/>
                <p:cNvSpPr>
                  <a:spLocks noChangeShapeType="1"/>
                </p:cNvSpPr>
                <p:nvPr/>
              </p:nvSpPr>
              <p:spPr bwMode="auto">
                <a:xfrm flipV="1">
                  <a:off x="4101"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5" name="Line 2120"/>
                <p:cNvSpPr>
                  <a:spLocks noChangeShapeType="1"/>
                </p:cNvSpPr>
                <p:nvPr/>
              </p:nvSpPr>
              <p:spPr bwMode="auto">
                <a:xfrm flipV="1">
                  <a:off x="4101"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6" name="Line 2121"/>
                <p:cNvSpPr>
                  <a:spLocks noChangeShapeType="1"/>
                </p:cNvSpPr>
                <p:nvPr/>
              </p:nvSpPr>
              <p:spPr bwMode="auto">
                <a:xfrm flipV="1">
                  <a:off x="4101"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7" name="Line 2122"/>
                <p:cNvSpPr>
                  <a:spLocks noChangeShapeType="1"/>
                </p:cNvSpPr>
                <p:nvPr/>
              </p:nvSpPr>
              <p:spPr bwMode="auto">
                <a:xfrm flipV="1">
                  <a:off x="4101"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8" name="Line 2123"/>
                <p:cNvSpPr>
                  <a:spLocks noChangeShapeType="1"/>
                </p:cNvSpPr>
                <p:nvPr/>
              </p:nvSpPr>
              <p:spPr bwMode="auto">
                <a:xfrm flipV="1">
                  <a:off x="4101"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9" name="Line 2124"/>
                <p:cNvSpPr>
                  <a:spLocks noChangeShapeType="1"/>
                </p:cNvSpPr>
                <p:nvPr/>
              </p:nvSpPr>
              <p:spPr bwMode="auto">
                <a:xfrm flipV="1">
                  <a:off x="4101"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0" name="Line 2125"/>
                <p:cNvSpPr>
                  <a:spLocks noChangeShapeType="1"/>
                </p:cNvSpPr>
                <p:nvPr/>
              </p:nvSpPr>
              <p:spPr bwMode="auto">
                <a:xfrm flipV="1">
                  <a:off x="4101"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1" name="Line 2126"/>
                <p:cNvSpPr>
                  <a:spLocks noChangeShapeType="1"/>
                </p:cNvSpPr>
                <p:nvPr/>
              </p:nvSpPr>
              <p:spPr bwMode="auto">
                <a:xfrm flipV="1">
                  <a:off x="4101"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2" name="Line 2127"/>
                <p:cNvSpPr>
                  <a:spLocks noChangeShapeType="1"/>
                </p:cNvSpPr>
                <p:nvPr/>
              </p:nvSpPr>
              <p:spPr bwMode="auto">
                <a:xfrm flipV="1">
                  <a:off x="4101"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3" name="Line 2128"/>
                <p:cNvSpPr>
                  <a:spLocks noChangeShapeType="1"/>
                </p:cNvSpPr>
                <p:nvPr/>
              </p:nvSpPr>
              <p:spPr bwMode="auto">
                <a:xfrm flipV="1">
                  <a:off x="4101"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4" name="Line 2129"/>
                <p:cNvSpPr>
                  <a:spLocks noChangeShapeType="1"/>
                </p:cNvSpPr>
                <p:nvPr/>
              </p:nvSpPr>
              <p:spPr bwMode="auto">
                <a:xfrm flipV="1">
                  <a:off x="4101"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5" name="Line 2130"/>
                <p:cNvSpPr>
                  <a:spLocks noChangeShapeType="1"/>
                </p:cNvSpPr>
                <p:nvPr/>
              </p:nvSpPr>
              <p:spPr bwMode="auto">
                <a:xfrm flipV="1">
                  <a:off x="4101"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6" name="Line 2131"/>
                <p:cNvSpPr>
                  <a:spLocks noChangeShapeType="1"/>
                </p:cNvSpPr>
                <p:nvPr/>
              </p:nvSpPr>
              <p:spPr bwMode="auto">
                <a:xfrm flipV="1">
                  <a:off x="4101"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7" name="Line 2132"/>
                <p:cNvSpPr>
                  <a:spLocks noChangeShapeType="1"/>
                </p:cNvSpPr>
                <p:nvPr/>
              </p:nvSpPr>
              <p:spPr bwMode="auto">
                <a:xfrm flipV="1">
                  <a:off x="4101"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8" name="Line 2133"/>
                <p:cNvSpPr>
                  <a:spLocks noChangeShapeType="1"/>
                </p:cNvSpPr>
                <p:nvPr/>
              </p:nvSpPr>
              <p:spPr bwMode="auto">
                <a:xfrm flipV="1">
                  <a:off x="4101"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9" name="Line 2134"/>
                <p:cNvSpPr>
                  <a:spLocks noChangeShapeType="1"/>
                </p:cNvSpPr>
                <p:nvPr/>
              </p:nvSpPr>
              <p:spPr bwMode="auto">
                <a:xfrm flipV="1">
                  <a:off x="4101"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0" name="Line 2135"/>
                <p:cNvSpPr>
                  <a:spLocks noChangeShapeType="1"/>
                </p:cNvSpPr>
                <p:nvPr/>
              </p:nvSpPr>
              <p:spPr bwMode="auto">
                <a:xfrm flipV="1">
                  <a:off x="4101"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1" name="Line 2136"/>
                <p:cNvSpPr>
                  <a:spLocks noChangeShapeType="1"/>
                </p:cNvSpPr>
                <p:nvPr/>
              </p:nvSpPr>
              <p:spPr bwMode="auto">
                <a:xfrm flipV="1">
                  <a:off x="4101"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2" name="Line 2137"/>
                <p:cNvSpPr>
                  <a:spLocks noChangeShapeType="1"/>
                </p:cNvSpPr>
                <p:nvPr/>
              </p:nvSpPr>
              <p:spPr bwMode="auto">
                <a:xfrm flipV="1">
                  <a:off x="4101"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3" name="Line 2138"/>
                <p:cNvSpPr>
                  <a:spLocks noChangeShapeType="1"/>
                </p:cNvSpPr>
                <p:nvPr/>
              </p:nvSpPr>
              <p:spPr bwMode="auto">
                <a:xfrm flipV="1">
                  <a:off x="4101"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4" name="Line 2139"/>
                <p:cNvSpPr>
                  <a:spLocks noChangeShapeType="1"/>
                </p:cNvSpPr>
                <p:nvPr/>
              </p:nvSpPr>
              <p:spPr bwMode="auto">
                <a:xfrm flipV="1">
                  <a:off x="4101"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5" name="Line 2140"/>
                <p:cNvSpPr>
                  <a:spLocks noChangeShapeType="1"/>
                </p:cNvSpPr>
                <p:nvPr/>
              </p:nvSpPr>
              <p:spPr bwMode="auto">
                <a:xfrm flipV="1">
                  <a:off x="4101"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6" name="Line 2141"/>
                <p:cNvSpPr>
                  <a:spLocks noChangeShapeType="1"/>
                </p:cNvSpPr>
                <p:nvPr/>
              </p:nvSpPr>
              <p:spPr bwMode="auto">
                <a:xfrm flipV="1">
                  <a:off x="4101"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7" name="Line 2142"/>
                <p:cNvSpPr>
                  <a:spLocks noChangeShapeType="1"/>
                </p:cNvSpPr>
                <p:nvPr/>
              </p:nvSpPr>
              <p:spPr bwMode="auto">
                <a:xfrm flipV="1">
                  <a:off x="4101"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8" name="Line 2143"/>
                <p:cNvSpPr>
                  <a:spLocks noChangeShapeType="1"/>
                </p:cNvSpPr>
                <p:nvPr/>
              </p:nvSpPr>
              <p:spPr bwMode="auto">
                <a:xfrm flipV="1">
                  <a:off x="4101"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9" name="Line 2144"/>
                <p:cNvSpPr>
                  <a:spLocks noChangeShapeType="1"/>
                </p:cNvSpPr>
                <p:nvPr/>
              </p:nvSpPr>
              <p:spPr bwMode="auto">
                <a:xfrm flipV="1">
                  <a:off x="4101"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0" name="Line 2145"/>
                <p:cNvSpPr>
                  <a:spLocks noChangeShapeType="1"/>
                </p:cNvSpPr>
                <p:nvPr/>
              </p:nvSpPr>
              <p:spPr bwMode="auto">
                <a:xfrm flipV="1">
                  <a:off x="4101"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1" name="Line 2146"/>
                <p:cNvSpPr>
                  <a:spLocks noChangeShapeType="1"/>
                </p:cNvSpPr>
                <p:nvPr/>
              </p:nvSpPr>
              <p:spPr bwMode="auto">
                <a:xfrm flipV="1">
                  <a:off x="4101"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2" name="Line 2147"/>
                <p:cNvSpPr>
                  <a:spLocks noChangeShapeType="1"/>
                </p:cNvSpPr>
                <p:nvPr/>
              </p:nvSpPr>
              <p:spPr bwMode="auto">
                <a:xfrm flipV="1">
                  <a:off x="4101"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3" name="Line 2148"/>
                <p:cNvSpPr>
                  <a:spLocks noChangeShapeType="1"/>
                </p:cNvSpPr>
                <p:nvPr/>
              </p:nvSpPr>
              <p:spPr bwMode="auto">
                <a:xfrm flipV="1">
                  <a:off x="4101"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4" name="Line 2149"/>
                <p:cNvSpPr>
                  <a:spLocks noChangeShapeType="1"/>
                </p:cNvSpPr>
                <p:nvPr/>
              </p:nvSpPr>
              <p:spPr bwMode="auto">
                <a:xfrm flipV="1">
                  <a:off x="4101"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5" name="Line 2150"/>
                <p:cNvSpPr>
                  <a:spLocks noChangeShapeType="1"/>
                </p:cNvSpPr>
                <p:nvPr/>
              </p:nvSpPr>
              <p:spPr bwMode="auto">
                <a:xfrm flipV="1">
                  <a:off x="4101"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6" name="Line 2151"/>
                <p:cNvSpPr>
                  <a:spLocks noChangeShapeType="1"/>
                </p:cNvSpPr>
                <p:nvPr/>
              </p:nvSpPr>
              <p:spPr bwMode="auto">
                <a:xfrm flipV="1">
                  <a:off x="4101"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7" name="Line 2152"/>
                <p:cNvSpPr>
                  <a:spLocks noChangeShapeType="1"/>
                </p:cNvSpPr>
                <p:nvPr/>
              </p:nvSpPr>
              <p:spPr bwMode="auto">
                <a:xfrm flipV="1">
                  <a:off x="4101"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8" name="Line 2153"/>
                <p:cNvSpPr>
                  <a:spLocks noChangeShapeType="1"/>
                </p:cNvSpPr>
                <p:nvPr/>
              </p:nvSpPr>
              <p:spPr bwMode="auto">
                <a:xfrm flipV="1">
                  <a:off x="4101"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9" name="Line 2154"/>
                <p:cNvSpPr>
                  <a:spLocks noChangeShapeType="1"/>
                </p:cNvSpPr>
                <p:nvPr/>
              </p:nvSpPr>
              <p:spPr bwMode="auto">
                <a:xfrm flipV="1">
                  <a:off x="4101"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0" name="Line 2155"/>
                <p:cNvSpPr>
                  <a:spLocks noChangeShapeType="1"/>
                </p:cNvSpPr>
                <p:nvPr/>
              </p:nvSpPr>
              <p:spPr bwMode="auto">
                <a:xfrm flipV="1">
                  <a:off x="4101"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1" name="Line 2156"/>
                <p:cNvSpPr>
                  <a:spLocks noChangeShapeType="1"/>
                </p:cNvSpPr>
                <p:nvPr/>
              </p:nvSpPr>
              <p:spPr bwMode="auto">
                <a:xfrm flipV="1">
                  <a:off x="4101"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2" name="Line 2157"/>
                <p:cNvSpPr>
                  <a:spLocks noChangeShapeType="1"/>
                </p:cNvSpPr>
                <p:nvPr/>
              </p:nvSpPr>
              <p:spPr bwMode="auto">
                <a:xfrm flipV="1">
                  <a:off x="4101"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3" name="Line 2158"/>
                <p:cNvSpPr>
                  <a:spLocks noChangeShapeType="1"/>
                </p:cNvSpPr>
                <p:nvPr/>
              </p:nvSpPr>
              <p:spPr bwMode="auto">
                <a:xfrm flipV="1">
                  <a:off x="4101"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4" name="Line 2159"/>
                <p:cNvSpPr>
                  <a:spLocks noChangeShapeType="1"/>
                </p:cNvSpPr>
                <p:nvPr/>
              </p:nvSpPr>
              <p:spPr bwMode="auto">
                <a:xfrm flipV="1">
                  <a:off x="4101"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5" name="Line 2160"/>
                <p:cNvSpPr>
                  <a:spLocks noChangeShapeType="1"/>
                </p:cNvSpPr>
                <p:nvPr/>
              </p:nvSpPr>
              <p:spPr bwMode="auto">
                <a:xfrm flipV="1">
                  <a:off x="4101"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6" name="Line 2161"/>
                <p:cNvSpPr>
                  <a:spLocks noChangeShapeType="1"/>
                </p:cNvSpPr>
                <p:nvPr/>
              </p:nvSpPr>
              <p:spPr bwMode="auto">
                <a:xfrm flipV="1">
                  <a:off x="4101"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7" name="Line 2162"/>
                <p:cNvSpPr>
                  <a:spLocks noChangeShapeType="1"/>
                </p:cNvSpPr>
                <p:nvPr/>
              </p:nvSpPr>
              <p:spPr bwMode="auto">
                <a:xfrm flipV="1">
                  <a:off x="4101"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8" name="Line 2163"/>
                <p:cNvSpPr>
                  <a:spLocks noChangeShapeType="1"/>
                </p:cNvSpPr>
                <p:nvPr/>
              </p:nvSpPr>
              <p:spPr bwMode="auto">
                <a:xfrm flipV="1">
                  <a:off x="4101"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9" name="Line 2164"/>
                <p:cNvSpPr>
                  <a:spLocks noChangeShapeType="1"/>
                </p:cNvSpPr>
                <p:nvPr/>
              </p:nvSpPr>
              <p:spPr bwMode="auto">
                <a:xfrm flipV="1">
                  <a:off x="4101"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0" name="Line 2165"/>
                <p:cNvSpPr>
                  <a:spLocks noChangeShapeType="1"/>
                </p:cNvSpPr>
                <p:nvPr/>
              </p:nvSpPr>
              <p:spPr bwMode="auto">
                <a:xfrm flipV="1">
                  <a:off x="4101"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1" name="Line 2166"/>
                <p:cNvSpPr>
                  <a:spLocks noChangeShapeType="1"/>
                </p:cNvSpPr>
                <p:nvPr/>
              </p:nvSpPr>
              <p:spPr bwMode="auto">
                <a:xfrm flipV="1">
                  <a:off x="4101"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2" name="Line 2167"/>
                <p:cNvSpPr>
                  <a:spLocks noChangeShapeType="1"/>
                </p:cNvSpPr>
                <p:nvPr/>
              </p:nvSpPr>
              <p:spPr bwMode="auto">
                <a:xfrm flipV="1">
                  <a:off x="4101"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3" name="Line 2168"/>
                <p:cNvSpPr>
                  <a:spLocks noChangeShapeType="1"/>
                </p:cNvSpPr>
                <p:nvPr/>
              </p:nvSpPr>
              <p:spPr bwMode="auto">
                <a:xfrm flipV="1">
                  <a:off x="4101"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4" name="Line 2169"/>
                <p:cNvSpPr>
                  <a:spLocks noChangeShapeType="1"/>
                </p:cNvSpPr>
                <p:nvPr/>
              </p:nvSpPr>
              <p:spPr bwMode="auto">
                <a:xfrm flipV="1">
                  <a:off x="4101"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5" name="Line 2170"/>
                <p:cNvSpPr>
                  <a:spLocks noChangeShapeType="1"/>
                </p:cNvSpPr>
                <p:nvPr/>
              </p:nvSpPr>
              <p:spPr bwMode="auto">
                <a:xfrm flipV="1">
                  <a:off x="4101"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6" name="Line 2171"/>
                <p:cNvSpPr>
                  <a:spLocks noChangeShapeType="1"/>
                </p:cNvSpPr>
                <p:nvPr/>
              </p:nvSpPr>
              <p:spPr bwMode="auto">
                <a:xfrm flipV="1">
                  <a:off x="4101"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7" name="Line 2172"/>
                <p:cNvSpPr>
                  <a:spLocks noChangeShapeType="1"/>
                </p:cNvSpPr>
                <p:nvPr/>
              </p:nvSpPr>
              <p:spPr bwMode="auto">
                <a:xfrm flipV="1">
                  <a:off x="4101"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8" name="Line 2173"/>
                <p:cNvSpPr>
                  <a:spLocks noChangeShapeType="1"/>
                </p:cNvSpPr>
                <p:nvPr/>
              </p:nvSpPr>
              <p:spPr bwMode="auto">
                <a:xfrm flipV="1">
                  <a:off x="4101"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9" name="Line 2174"/>
                <p:cNvSpPr>
                  <a:spLocks noChangeShapeType="1"/>
                </p:cNvSpPr>
                <p:nvPr/>
              </p:nvSpPr>
              <p:spPr bwMode="auto">
                <a:xfrm flipV="1">
                  <a:off x="4101"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0" name="Line 2175"/>
                <p:cNvSpPr>
                  <a:spLocks noChangeShapeType="1"/>
                </p:cNvSpPr>
                <p:nvPr/>
              </p:nvSpPr>
              <p:spPr bwMode="auto">
                <a:xfrm flipV="1">
                  <a:off x="4101"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1" name="Line 2176"/>
                <p:cNvSpPr>
                  <a:spLocks noChangeShapeType="1"/>
                </p:cNvSpPr>
                <p:nvPr/>
              </p:nvSpPr>
              <p:spPr bwMode="auto">
                <a:xfrm flipV="1">
                  <a:off x="4101"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2" name="Line 2177"/>
                <p:cNvSpPr>
                  <a:spLocks noChangeShapeType="1"/>
                </p:cNvSpPr>
                <p:nvPr/>
              </p:nvSpPr>
              <p:spPr bwMode="auto">
                <a:xfrm flipV="1">
                  <a:off x="4101"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3" name="Line 2178"/>
                <p:cNvSpPr>
                  <a:spLocks noChangeShapeType="1"/>
                </p:cNvSpPr>
                <p:nvPr/>
              </p:nvSpPr>
              <p:spPr bwMode="auto">
                <a:xfrm flipV="1">
                  <a:off x="4101"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4" name="Line 2179"/>
                <p:cNvSpPr>
                  <a:spLocks noChangeShapeType="1"/>
                </p:cNvSpPr>
                <p:nvPr/>
              </p:nvSpPr>
              <p:spPr bwMode="auto">
                <a:xfrm flipV="1">
                  <a:off x="4101"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5" name="Line 2180"/>
                <p:cNvSpPr>
                  <a:spLocks noChangeShapeType="1"/>
                </p:cNvSpPr>
                <p:nvPr/>
              </p:nvSpPr>
              <p:spPr bwMode="auto">
                <a:xfrm flipV="1">
                  <a:off x="4101"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6" name="Line 2181"/>
                <p:cNvSpPr>
                  <a:spLocks noChangeShapeType="1"/>
                </p:cNvSpPr>
                <p:nvPr/>
              </p:nvSpPr>
              <p:spPr bwMode="auto">
                <a:xfrm flipV="1">
                  <a:off x="4101"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7" name="Line 2182"/>
                <p:cNvSpPr>
                  <a:spLocks noChangeShapeType="1"/>
                </p:cNvSpPr>
                <p:nvPr/>
              </p:nvSpPr>
              <p:spPr bwMode="auto">
                <a:xfrm flipV="1">
                  <a:off x="4101"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8" name="Line 2183"/>
                <p:cNvSpPr>
                  <a:spLocks noChangeShapeType="1"/>
                </p:cNvSpPr>
                <p:nvPr/>
              </p:nvSpPr>
              <p:spPr bwMode="auto">
                <a:xfrm flipV="1">
                  <a:off x="4101"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9" name="Line 2184"/>
                <p:cNvSpPr>
                  <a:spLocks noChangeShapeType="1"/>
                </p:cNvSpPr>
                <p:nvPr/>
              </p:nvSpPr>
              <p:spPr bwMode="auto">
                <a:xfrm flipV="1">
                  <a:off x="4101"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0" name="Line 2185"/>
                <p:cNvSpPr>
                  <a:spLocks noChangeShapeType="1"/>
                </p:cNvSpPr>
                <p:nvPr/>
              </p:nvSpPr>
              <p:spPr bwMode="auto">
                <a:xfrm flipV="1">
                  <a:off x="4101"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1" name="Line 2186"/>
                <p:cNvSpPr>
                  <a:spLocks noChangeShapeType="1"/>
                </p:cNvSpPr>
                <p:nvPr/>
              </p:nvSpPr>
              <p:spPr bwMode="auto">
                <a:xfrm flipV="1">
                  <a:off x="4101"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2" name="Line 2187"/>
                <p:cNvSpPr>
                  <a:spLocks noChangeShapeType="1"/>
                </p:cNvSpPr>
                <p:nvPr/>
              </p:nvSpPr>
              <p:spPr bwMode="auto">
                <a:xfrm flipV="1">
                  <a:off x="4101"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3" name="Line 2188"/>
                <p:cNvSpPr>
                  <a:spLocks noChangeShapeType="1"/>
                </p:cNvSpPr>
                <p:nvPr/>
              </p:nvSpPr>
              <p:spPr bwMode="auto">
                <a:xfrm flipV="1">
                  <a:off x="4101"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4" name="Line 2189"/>
                <p:cNvSpPr>
                  <a:spLocks noChangeShapeType="1"/>
                </p:cNvSpPr>
                <p:nvPr/>
              </p:nvSpPr>
              <p:spPr bwMode="auto">
                <a:xfrm flipV="1">
                  <a:off x="4101"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5" name="Line 2190"/>
                <p:cNvSpPr>
                  <a:spLocks noChangeShapeType="1"/>
                </p:cNvSpPr>
                <p:nvPr/>
              </p:nvSpPr>
              <p:spPr bwMode="auto">
                <a:xfrm flipV="1">
                  <a:off x="4101"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6" name="Line 2191"/>
                <p:cNvSpPr>
                  <a:spLocks noChangeShapeType="1"/>
                </p:cNvSpPr>
                <p:nvPr/>
              </p:nvSpPr>
              <p:spPr bwMode="auto">
                <a:xfrm flipV="1">
                  <a:off x="4101"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7" name="Line 2192"/>
                <p:cNvSpPr>
                  <a:spLocks noChangeShapeType="1"/>
                </p:cNvSpPr>
                <p:nvPr/>
              </p:nvSpPr>
              <p:spPr bwMode="auto">
                <a:xfrm flipV="1">
                  <a:off x="4101"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8" name="Line 2193"/>
                <p:cNvSpPr>
                  <a:spLocks noChangeShapeType="1"/>
                </p:cNvSpPr>
                <p:nvPr/>
              </p:nvSpPr>
              <p:spPr bwMode="auto">
                <a:xfrm flipV="1">
                  <a:off x="4101"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9" name="Line 2194"/>
                <p:cNvSpPr>
                  <a:spLocks noChangeShapeType="1"/>
                </p:cNvSpPr>
                <p:nvPr/>
              </p:nvSpPr>
              <p:spPr bwMode="auto">
                <a:xfrm flipV="1">
                  <a:off x="4101"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0" name="Line 2195"/>
                <p:cNvSpPr>
                  <a:spLocks noChangeShapeType="1"/>
                </p:cNvSpPr>
                <p:nvPr/>
              </p:nvSpPr>
              <p:spPr bwMode="auto">
                <a:xfrm flipV="1">
                  <a:off x="4101"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1" name="Line 2196"/>
                <p:cNvSpPr>
                  <a:spLocks noChangeShapeType="1"/>
                </p:cNvSpPr>
                <p:nvPr/>
              </p:nvSpPr>
              <p:spPr bwMode="auto">
                <a:xfrm flipV="1">
                  <a:off x="4101"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2" name="Line 2197"/>
                <p:cNvSpPr>
                  <a:spLocks noChangeShapeType="1"/>
                </p:cNvSpPr>
                <p:nvPr/>
              </p:nvSpPr>
              <p:spPr bwMode="auto">
                <a:xfrm flipV="1">
                  <a:off x="4101"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3" name="Line 2198"/>
                <p:cNvSpPr>
                  <a:spLocks noChangeShapeType="1"/>
                </p:cNvSpPr>
                <p:nvPr/>
              </p:nvSpPr>
              <p:spPr bwMode="auto">
                <a:xfrm flipV="1">
                  <a:off x="4101"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4" name="Line 2199"/>
                <p:cNvSpPr>
                  <a:spLocks noChangeShapeType="1"/>
                </p:cNvSpPr>
                <p:nvPr/>
              </p:nvSpPr>
              <p:spPr bwMode="auto">
                <a:xfrm flipV="1">
                  <a:off x="4101"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5" name="Line 2200"/>
                <p:cNvSpPr>
                  <a:spLocks noChangeShapeType="1"/>
                </p:cNvSpPr>
                <p:nvPr/>
              </p:nvSpPr>
              <p:spPr bwMode="auto">
                <a:xfrm flipV="1">
                  <a:off x="4101"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6" name="Line 2201"/>
                <p:cNvSpPr>
                  <a:spLocks noChangeShapeType="1"/>
                </p:cNvSpPr>
                <p:nvPr/>
              </p:nvSpPr>
              <p:spPr bwMode="auto">
                <a:xfrm flipV="1">
                  <a:off x="4101"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7" name="Line 2202"/>
                <p:cNvSpPr>
                  <a:spLocks noChangeShapeType="1"/>
                </p:cNvSpPr>
                <p:nvPr/>
              </p:nvSpPr>
              <p:spPr bwMode="auto">
                <a:xfrm flipV="1">
                  <a:off x="4101"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8" name="Line 2203"/>
                <p:cNvSpPr>
                  <a:spLocks noChangeShapeType="1"/>
                </p:cNvSpPr>
                <p:nvPr/>
              </p:nvSpPr>
              <p:spPr bwMode="auto">
                <a:xfrm flipV="1">
                  <a:off x="4101"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9" name="Line 2204"/>
                <p:cNvSpPr>
                  <a:spLocks noChangeShapeType="1"/>
                </p:cNvSpPr>
                <p:nvPr/>
              </p:nvSpPr>
              <p:spPr bwMode="auto">
                <a:xfrm flipV="1">
                  <a:off x="4101"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0" name="Line 2205"/>
                <p:cNvSpPr>
                  <a:spLocks noChangeShapeType="1"/>
                </p:cNvSpPr>
                <p:nvPr/>
              </p:nvSpPr>
              <p:spPr bwMode="auto">
                <a:xfrm flipV="1">
                  <a:off x="4101"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1" name="Line 2206"/>
                <p:cNvSpPr>
                  <a:spLocks noChangeShapeType="1"/>
                </p:cNvSpPr>
                <p:nvPr/>
              </p:nvSpPr>
              <p:spPr bwMode="auto">
                <a:xfrm flipV="1">
                  <a:off x="4101"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2" name="Line 2207"/>
                <p:cNvSpPr>
                  <a:spLocks noChangeShapeType="1"/>
                </p:cNvSpPr>
                <p:nvPr/>
              </p:nvSpPr>
              <p:spPr bwMode="auto">
                <a:xfrm flipV="1">
                  <a:off x="4101"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3" name="Line 2208"/>
                <p:cNvSpPr>
                  <a:spLocks noChangeShapeType="1"/>
                </p:cNvSpPr>
                <p:nvPr/>
              </p:nvSpPr>
              <p:spPr bwMode="auto">
                <a:xfrm flipV="1">
                  <a:off x="4101"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4" name="Line 2209"/>
                <p:cNvSpPr>
                  <a:spLocks noChangeShapeType="1"/>
                </p:cNvSpPr>
                <p:nvPr/>
              </p:nvSpPr>
              <p:spPr bwMode="auto">
                <a:xfrm flipV="1">
                  <a:off x="4101"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5" name="Line 2210"/>
                <p:cNvSpPr>
                  <a:spLocks noChangeShapeType="1"/>
                </p:cNvSpPr>
                <p:nvPr/>
              </p:nvSpPr>
              <p:spPr bwMode="auto">
                <a:xfrm flipV="1">
                  <a:off x="4101"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6" name="Line 2211"/>
                <p:cNvSpPr>
                  <a:spLocks noChangeShapeType="1"/>
                </p:cNvSpPr>
                <p:nvPr/>
              </p:nvSpPr>
              <p:spPr bwMode="auto">
                <a:xfrm flipV="1">
                  <a:off x="4101"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7" name="Line 2212"/>
                <p:cNvSpPr>
                  <a:spLocks noChangeShapeType="1"/>
                </p:cNvSpPr>
                <p:nvPr/>
              </p:nvSpPr>
              <p:spPr bwMode="auto">
                <a:xfrm flipV="1">
                  <a:off x="4101"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8" name="Line 2213"/>
                <p:cNvSpPr>
                  <a:spLocks noChangeShapeType="1"/>
                </p:cNvSpPr>
                <p:nvPr/>
              </p:nvSpPr>
              <p:spPr bwMode="auto">
                <a:xfrm flipV="1">
                  <a:off x="4101"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9" name="Line 2214"/>
                <p:cNvSpPr>
                  <a:spLocks noChangeShapeType="1"/>
                </p:cNvSpPr>
                <p:nvPr/>
              </p:nvSpPr>
              <p:spPr bwMode="auto">
                <a:xfrm flipV="1">
                  <a:off x="4101"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5" name="Group 2416"/>
              <p:cNvGrpSpPr>
                <a:grpSpLocks/>
              </p:cNvGrpSpPr>
              <p:nvPr/>
            </p:nvGrpSpPr>
            <p:grpSpPr bwMode="auto">
              <a:xfrm>
                <a:off x="6510338" y="552450"/>
                <a:ext cx="660400" cy="4256088"/>
                <a:chOff x="4101" y="348"/>
                <a:chExt cx="416" cy="2681"/>
              </a:xfrm>
            </p:grpSpPr>
            <p:sp>
              <p:nvSpPr>
                <p:cNvPr id="13900" name="Line 2216"/>
                <p:cNvSpPr>
                  <a:spLocks noChangeShapeType="1"/>
                </p:cNvSpPr>
                <p:nvPr/>
              </p:nvSpPr>
              <p:spPr bwMode="auto">
                <a:xfrm flipV="1">
                  <a:off x="4101"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1" name="Line 2217"/>
                <p:cNvSpPr>
                  <a:spLocks noChangeShapeType="1"/>
                </p:cNvSpPr>
                <p:nvPr/>
              </p:nvSpPr>
              <p:spPr bwMode="auto">
                <a:xfrm flipV="1">
                  <a:off x="4101"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2" name="Line 2218"/>
                <p:cNvSpPr>
                  <a:spLocks noChangeShapeType="1"/>
                </p:cNvSpPr>
                <p:nvPr/>
              </p:nvSpPr>
              <p:spPr bwMode="auto">
                <a:xfrm flipV="1">
                  <a:off x="4101"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3" name="Line 2219"/>
                <p:cNvSpPr>
                  <a:spLocks noChangeShapeType="1"/>
                </p:cNvSpPr>
                <p:nvPr/>
              </p:nvSpPr>
              <p:spPr bwMode="auto">
                <a:xfrm flipV="1">
                  <a:off x="4101"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4" name="Line 2220"/>
                <p:cNvSpPr>
                  <a:spLocks noChangeShapeType="1"/>
                </p:cNvSpPr>
                <p:nvPr/>
              </p:nvSpPr>
              <p:spPr bwMode="auto">
                <a:xfrm flipV="1">
                  <a:off x="4101"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5" name="Line 2221"/>
                <p:cNvSpPr>
                  <a:spLocks noChangeShapeType="1"/>
                </p:cNvSpPr>
                <p:nvPr/>
              </p:nvSpPr>
              <p:spPr bwMode="auto">
                <a:xfrm flipV="1">
                  <a:off x="4101"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6" name="Line 2222"/>
                <p:cNvSpPr>
                  <a:spLocks noChangeShapeType="1"/>
                </p:cNvSpPr>
                <p:nvPr/>
              </p:nvSpPr>
              <p:spPr bwMode="auto">
                <a:xfrm flipV="1">
                  <a:off x="4101"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7" name="Line 2223"/>
                <p:cNvSpPr>
                  <a:spLocks noChangeShapeType="1"/>
                </p:cNvSpPr>
                <p:nvPr/>
              </p:nvSpPr>
              <p:spPr bwMode="auto">
                <a:xfrm flipV="1">
                  <a:off x="4101"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8" name="Line 2224"/>
                <p:cNvSpPr>
                  <a:spLocks noChangeShapeType="1"/>
                </p:cNvSpPr>
                <p:nvPr/>
              </p:nvSpPr>
              <p:spPr bwMode="auto">
                <a:xfrm flipV="1">
                  <a:off x="4101"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9" name="Line 2225"/>
                <p:cNvSpPr>
                  <a:spLocks noChangeShapeType="1"/>
                </p:cNvSpPr>
                <p:nvPr/>
              </p:nvSpPr>
              <p:spPr bwMode="auto">
                <a:xfrm flipV="1">
                  <a:off x="4101"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0" name="Line 2226"/>
                <p:cNvSpPr>
                  <a:spLocks noChangeShapeType="1"/>
                </p:cNvSpPr>
                <p:nvPr/>
              </p:nvSpPr>
              <p:spPr bwMode="auto">
                <a:xfrm flipV="1">
                  <a:off x="4101"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1" name="Line 2227"/>
                <p:cNvSpPr>
                  <a:spLocks noChangeShapeType="1"/>
                </p:cNvSpPr>
                <p:nvPr/>
              </p:nvSpPr>
              <p:spPr bwMode="auto">
                <a:xfrm flipV="1">
                  <a:off x="4101"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2" name="Line 2228"/>
                <p:cNvSpPr>
                  <a:spLocks noChangeShapeType="1"/>
                </p:cNvSpPr>
                <p:nvPr/>
              </p:nvSpPr>
              <p:spPr bwMode="auto">
                <a:xfrm flipV="1">
                  <a:off x="4101"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3" name="Line 2229"/>
                <p:cNvSpPr>
                  <a:spLocks noChangeShapeType="1"/>
                </p:cNvSpPr>
                <p:nvPr/>
              </p:nvSpPr>
              <p:spPr bwMode="auto">
                <a:xfrm flipV="1">
                  <a:off x="4101"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4" name="Line 2230"/>
                <p:cNvSpPr>
                  <a:spLocks noChangeShapeType="1"/>
                </p:cNvSpPr>
                <p:nvPr/>
              </p:nvSpPr>
              <p:spPr bwMode="auto">
                <a:xfrm flipV="1">
                  <a:off x="4101"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5" name="Line 2231"/>
                <p:cNvSpPr>
                  <a:spLocks noChangeShapeType="1"/>
                </p:cNvSpPr>
                <p:nvPr/>
              </p:nvSpPr>
              <p:spPr bwMode="auto">
                <a:xfrm flipV="1">
                  <a:off x="4101"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6" name="Line 2232"/>
                <p:cNvSpPr>
                  <a:spLocks noChangeShapeType="1"/>
                </p:cNvSpPr>
                <p:nvPr/>
              </p:nvSpPr>
              <p:spPr bwMode="auto">
                <a:xfrm flipV="1">
                  <a:off x="4101"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7" name="Line 2233"/>
                <p:cNvSpPr>
                  <a:spLocks noChangeShapeType="1"/>
                </p:cNvSpPr>
                <p:nvPr/>
              </p:nvSpPr>
              <p:spPr bwMode="auto">
                <a:xfrm flipV="1">
                  <a:off x="4101"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8" name="Line 2234"/>
                <p:cNvSpPr>
                  <a:spLocks noChangeShapeType="1"/>
                </p:cNvSpPr>
                <p:nvPr/>
              </p:nvSpPr>
              <p:spPr bwMode="auto">
                <a:xfrm flipV="1">
                  <a:off x="4101"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9" name="Line 2235"/>
                <p:cNvSpPr>
                  <a:spLocks noChangeShapeType="1"/>
                </p:cNvSpPr>
                <p:nvPr/>
              </p:nvSpPr>
              <p:spPr bwMode="auto">
                <a:xfrm flipV="1">
                  <a:off x="4101"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0" name="Line 2236"/>
                <p:cNvSpPr>
                  <a:spLocks noChangeShapeType="1"/>
                </p:cNvSpPr>
                <p:nvPr/>
              </p:nvSpPr>
              <p:spPr bwMode="auto">
                <a:xfrm flipV="1">
                  <a:off x="4101"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1" name="Line 2237"/>
                <p:cNvSpPr>
                  <a:spLocks noChangeShapeType="1"/>
                </p:cNvSpPr>
                <p:nvPr/>
              </p:nvSpPr>
              <p:spPr bwMode="auto">
                <a:xfrm flipV="1">
                  <a:off x="4101"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2" name="Line 2238"/>
                <p:cNvSpPr>
                  <a:spLocks noChangeShapeType="1"/>
                </p:cNvSpPr>
                <p:nvPr/>
              </p:nvSpPr>
              <p:spPr bwMode="auto">
                <a:xfrm flipV="1">
                  <a:off x="4101"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3" name="Line 2239"/>
                <p:cNvSpPr>
                  <a:spLocks noChangeShapeType="1"/>
                </p:cNvSpPr>
                <p:nvPr/>
              </p:nvSpPr>
              <p:spPr bwMode="auto">
                <a:xfrm flipV="1">
                  <a:off x="4101"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4" name="Line 2240"/>
                <p:cNvSpPr>
                  <a:spLocks noChangeShapeType="1"/>
                </p:cNvSpPr>
                <p:nvPr/>
              </p:nvSpPr>
              <p:spPr bwMode="auto">
                <a:xfrm flipV="1">
                  <a:off x="4101"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5" name="Line 2241"/>
                <p:cNvSpPr>
                  <a:spLocks noChangeShapeType="1"/>
                </p:cNvSpPr>
                <p:nvPr/>
              </p:nvSpPr>
              <p:spPr bwMode="auto">
                <a:xfrm flipV="1">
                  <a:off x="4101"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6" name="Line 2242"/>
                <p:cNvSpPr>
                  <a:spLocks noChangeShapeType="1"/>
                </p:cNvSpPr>
                <p:nvPr/>
              </p:nvSpPr>
              <p:spPr bwMode="auto">
                <a:xfrm flipV="1">
                  <a:off x="4101"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7" name="Line 2243"/>
                <p:cNvSpPr>
                  <a:spLocks noChangeShapeType="1"/>
                </p:cNvSpPr>
                <p:nvPr/>
              </p:nvSpPr>
              <p:spPr bwMode="auto">
                <a:xfrm flipV="1">
                  <a:off x="4101"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8" name="Line 2244"/>
                <p:cNvSpPr>
                  <a:spLocks noChangeShapeType="1"/>
                </p:cNvSpPr>
                <p:nvPr/>
              </p:nvSpPr>
              <p:spPr bwMode="auto">
                <a:xfrm flipV="1">
                  <a:off x="4101"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9" name="Line 2245"/>
                <p:cNvSpPr>
                  <a:spLocks noChangeShapeType="1"/>
                </p:cNvSpPr>
                <p:nvPr/>
              </p:nvSpPr>
              <p:spPr bwMode="auto">
                <a:xfrm flipV="1">
                  <a:off x="4101"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0" name="Line 2246"/>
                <p:cNvSpPr>
                  <a:spLocks noChangeShapeType="1"/>
                </p:cNvSpPr>
                <p:nvPr/>
              </p:nvSpPr>
              <p:spPr bwMode="auto">
                <a:xfrm flipV="1">
                  <a:off x="4101"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1" name="Line 2247"/>
                <p:cNvSpPr>
                  <a:spLocks noChangeShapeType="1"/>
                </p:cNvSpPr>
                <p:nvPr/>
              </p:nvSpPr>
              <p:spPr bwMode="auto">
                <a:xfrm flipV="1">
                  <a:off x="4101"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2" name="Line 2248"/>
                <p:cNvSpPr>
                  <a:spLocks noChangeShapeType="1"/>
                </p:cNvSpPr>
                <p:nvPr/>
              </p:nvSpPr>
              <p:spPr bwMode="auto">
                <a:xfrm flipV="1">
                  <a:off x="4101"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3" name="Line 2249"/>
                <p:cNvSpPr>
                  <a:spLocks noChangeShapeType="1"/>
                </p:cNvSpPr>
                <p:nvPr/>
              </p:nvSpPr>
              <p:spPr bwMode="auto">
                <a:xfrm flipV="1">
                  <a:off x="4101"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4" name="Line 2250"/>
                <p:cNvSpPr>
                  <a:spLocks noChangeShapeType="1"/>
                </p:cNvSpPr>
                <p:nvPr/>
              </p:nvSpPr>
              <p:spPr bwMode="auto">
                <a:xfrm flipV="1">
                  <a:off x="4101"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5" name="Line 2251"/>
                <p:cNvSpPr>
                  <a:spLocks noChangeShapeType="1"/>
                </p:cNvSpPr>
                <p:nvPr/>
              </p:nvSpPr>
              <p:spPr bwMode="auto">
                <a:xfrm flipV="1">
                  <a:off x="4101"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6" name="Line 2252"/>
                <p:cNvSpPr>
                  <a:spLocks noChangeShapeType="1"/>
                </p:cNvSpPr>
                <p:nvPr/>
              </p:nvSpPr>
              <p:spPr bwMode="auto">
                <a:xfrm flipV="1">
                  <a:off x="4101"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7" name="Line 2253"/>
                <p:cNvSpPr>
                  <a:spLocks noChangeShapeType="1"/>
                </p:cNvSpPr>
                <p:nvPr/>
              </p:nvSpPr>
              <p:spPr bwMode="auto">
                <a:xfrm flipV="1">
                  <a:off x="4101"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8" name="Line 2254"/>
                <p:cNvSpPr>
                  <a:spLocks noChangeShapeType="1"/>
                </p:cNvSpPr>
                <p:nvPr/>
              </p:nvSpPr>
              <p:spPr bwMode="auto">
                <a:xfrm flipV="1">
                  <a:off x="4101"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9" name="Line 2255"/>
                <p:cNvSpPr>
                  <a:spLocks noChangeShapeType="1"/>
                </p:cNvSpPr>
                <p:nvPr/>
              </p:nvSpPr>
              <p:spPr bwMode="auto">
                <a:xfrm flipV="1">
                  <a:off x="4101"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0" name="Line 2256"/>
                <p:cNvSpPr>
                  <a:spLocks noChangeShapeType="1"/>
                </p:cNvSpPr>
                <p:nvPr/>
              </p:nvSpPr>
              <p:spPr bwMode="auto">
                <a:xfrm flipV="1">
                  <a:off x="4101"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1" name="Line 2257"/>
                <p:cNvSpPr>
                  <a:spLocks noChangeShapeType="1"/>
                </p:cNvSpPr>
                <p:nvPr/>
              </p:nvSpPr>
              <p:spPr bwMode="auto">
                <a:xfrm flipV="1">
                  <a:off x="4101"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2" name="Line 2258"/>
                <p:cNvSpPr>
                  <a:spLocks noChangeShapeType="1"/>
                </p:cNvSpPr>
                <p:nvPr/>
              </p:nvSpPr>
              <p:spPr bwMode="auto">
                <a:xfrm flipV="1">
                  <a:off x="4101"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3" name="Line 2259"/>
                <p:cNvSpPr>
                  <a:spLocks noChangeShapeType="1"/>
                </p:cNvSpPr>
                <p:nvPr/>
              </p:nvSpPr>
              <p:spPr bwMode="auto">
                <a:xfrm flipV="1">
                  <a:off x="4101"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4" name="Line 2260"/>
                <p:cNvSpPr>
                  <a:spLocks noChangeShapeType="1"/>
                </p:cNvSpPr>
                <p:nvPr/>
              </p:nvSpPr>
              <p:spPr bwMode="auto">
                <a:xfrm flipV="1">
                  <a:off x="4101"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5" name="Line 2261"/>
                <p:cNvSpPr>
                  <a:spLocks noChangeShapeType="1"/>
                </p:cNvSpPr>
                <p:nvPr/>
              </p:nvSpPr>
              <p:spPr bwMode="auto">
                <a:xfrm flipV="1">
                  <a:off x="4101"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6" name="Line 2262"/>
                <p:cNvSpPr>
                  <a:spLocks noChangeShapeType="1"/>
                </p:cNvSpPr>
                <p:nvPr/>
              </p:nvSpPr>
              <p:spPr bwMode="auto">
                <a:xfrm flipV="1">
                  <a:off x="4101"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7" name="Line 2263"/>
                <p:cNvSpPr>
                  <a:spLocks noChangeShapeType="1"/>
                </p:cNvSpPr>
                <p:nvPr/>
              </p:nvSpPr>
              <p:spPr bwMode="auto">
                <a:xfrm flipV="1">
                  <a:off x="4101"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8" name="Line 2264"/>
                <p:cNvSpPr>
                  <a:spLocks noChangeShapeType="1"/>
                </p:cNvSpPr>
                <p:nvPr/>
              </p:nvSpPr>
              <p:spPr bwMode="auto">
                <a:xfrm flipV="1">
                  <a:off x="4101"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9" name="Line 2265"/>
                <p:cNvSpPr>
                  <a:spLocks noChangeShapeType="1"/>
                </p:cNvSpPr>
                <p:nvPr/>
              </p:nvSpPr>
              <p:spPr bwMode="auto">
                <a:xfrm flipV="1">
                  <a:off x="4101"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0" name="Line 2266"/>
                <p:cNvSpPr>
                  <a:spLocks noChangeShapeType="1"/>
                </p:cNvSpPr>
                <p:nvPr/>
              </p:nvSpPr>
              <p:spPr bwMode="auto">
                <a:xfrm flipV="1">
                  <a:off x="4101"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1" name="Line 2267"/>
                <p:cNvSpPr>
                  <a:spLocks noChangeShapeType="1"/>
                </p:cNvSpPr>
                <p:nvPr/>
              </p:nvSpPr>
              <p:spPr bwMode="auto">
                <a:xfrm flipV="1">
                  <a:off x="4101"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2" name="Line 2268"/>
                <p:cNvSpPr>
                  <a:spLocks noChangeShapeType="1"/>
                </p:cNvSpPr>
                <p:nvPr/>
              </p:nvSpPr>
              <p:spPr bwMode="auto">
                <a:xfrm flipV="1">
                  <a:off x="4101"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3" name="Line 2269"/>
                <p:cNvSpPr>
                  <a:spLocks noChangeShapeType="1"/>
                </p:cNvSpPr>
                <p:nvPr/>
              </p:nvSpPr>
              <p:spPr bwMode="auto">
                <a:xfrm flipV="1">
                  <a:off x="4101"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4" name="Line 2270"/>
                <p:cNvSpPr>
                  <a:spLocks noChangeShapeType="1"/>
                </p:cNvSpPr>
                <p:nvPr/>
              </p:nvSpPr>
              <p:spPr bwMode="auto">
                <a:xfrm flipV="1">
                  <a:off x="4101"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5" name="Line 2271"/>
                <p:cNvSpPr>
                  <a:spLocks noChangeShapeType="1"/>
                </p:cNvSpPr>
                <p:nvPr/>
              </p:nvSpPr>
              <p:spPr bwMode="auto">
                <a:xfrm flipV="1">
                  <a:off x="4101"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6" name="Line 2272"/>
                <p:cNvSpPr>
                  <a:spLocks noChangeShapeType="1"/>
                </p:cNvSpPr>
                <p:nvPr/>
              </p:nvSpPr>
              <p:spPr bwMode="auto">
                <a:xfrm flipV="1">
                  <a:off x="4101"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7" name="Line 2273"/>
                <p:cNvSpPr>
                  <a:spLocks noChangeShapeType="1"/>
                </p:cNvSpPr>
                <p:nvPr/>
              </p:nvSpPr>
              <p:spPr bwMode="auto">
                <a:xfrm flipV="1">
                  <a:off x="4101"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8" name="Line 2274"/>
                <p:cNvSpPr>
                  <a:spLocks noChangeShapeType="1"/>
                </p:cNvSpPr>
                <p:nvPr/>
              </p:nvSpPr>
              <p:spPr bwMode="auto">
                <a:xfrm flipV="1">
                  <a:off x="4101"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9" name="Line 2275"/>
                <p:cNvSpPr>
                  <a:spLocks noChangeShapeType="1"/>
                </p:cNvSpPr>
                <p:nvPr/>
              </p:nvSpPr>
              <p:spPr bwMode="auto">
                <a:xfrm flipV="1">
                  <a:off x="4101"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0" name="Line 2276"/>
                <p:cNvSpPr>
                  <a:spLocks noChangeShapeType="1"/>
                </p:cNvSpPr>
                <p:nvPr/>
              </p:nvSpPr>
              <p:spPr bwMode="auto">
                <a:xfrm flipV="1">
                  <a:off x="4101"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1" name="Line 2277"/>
                <p:cNvSpPr>
                  <a:spLocks noChangeShapeType="1"/>
                </p:cNvSpPr>
                <p:nvPr/>
              </p:nvSpPr>
              <p:spPr bwMode="auto">
                <a:xfrm flipV="1">
                  <a:off x="4101"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2" name="Line 2278"/>
                <p:cNvSpPr>
                  <a:spLocks noChangeShapeType="1"/>
                </p:cNvSpPr>
                <p:nvPr/>
              </p:nvSpPr>
              <p:spPr bwMode="auto">
                <a:xfrm flipV="1">
                  <a:off x="4101"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3" name="Line 2279"/>
                <p:cNvSpPr>
                  <a:spLocks noChangeShapeType="1"/>
                </p:cNvSpPr>
                <p:nvPr/>
              </p:nvSpPr>
              <p:spPr bwMode="auto">
                <a:xfrm flipV="1">
                  <a:off x="4101"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4" name="Line 2280"/>
                <p:cNvSpPr>
                  <a:spLocks noChangeShapeType="1"/>
                </p:cNvSpPr>
                <p:nvPr/>
              </p:nvSpPr>
              <p:spPr bwMode="auto">
                <a:xfrm flipV="1">
                  <a:off x="4101"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5" name="Line 2281"/>
                <p:cNvSpPr>
                  <a:spLocks noChangeShapeType="1"/>
                </p:cNvSpPr>
                <p:nvPr/>
              </p:nvSpPr>
              <p:spPr bwMode="auto">
                <a:xfrm flipV="1">
                  <a:off x="4101"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6" name="Line 2282"/>
                <p:cNvSpPr>
                  <a:spLocks noChangeShapeType="1"/>
                </p:cNvSpPr>
                <p:nvPr/>
              </p:nvSpPr>
              <p:spPr bwMode="auto">
                <a:xfrm flipV="1">
                  <a:off x="4101"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7" name="Line 2283"/>
                <p:cNvSpPr>
                  <a:spLocks noChangeShapeType="1"/>
                </p:cNvSpPr>
                <p:nvPr/>
              </p:nvSpPr>
              <p:spPr bwMode="auto">
                <a:xfrm flipV="1">
                  <a:off x="4101"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8" name="Line 2284"/>
                <p:cNvSpPr>
                  <a:spLocks noChangeShapeType="1"/>
                </p:cNvSpPr>
                <p:nvPr/>
              </p:nvSpPr>
              <p:spPr bwMode="auto">
                <a:xfrm flipV="1">
                  <a:off x="4101"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9" name="Line 2285"/>
                <p:cNvSpPr>
                  <a:spLocks noChangeShapeType="1"/>
                </p:cNvSpPr>
                <p:nvPr/>
              </p:nvSpPr>
              <p:spPr bwMode="auto">
                <a:xfrm flipV="1">
                  <a:off x="4101"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0" name="Line 2286"/>
                <p:cNvSpPr>
                  <a:spLocks noChangeShapeType="1"/>
                </p:cNvSpPr>
                <p:nvPr/>
              </p:nvSpPr>
              <p:spPr bwMode="auto">
                <a:xfrm flipV="1">
                  <a:off x="4101"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1" name="Line 2287"/>
                <p:cNvSpPr>
                  <a:spLocks noChangeShapeType="1"/>
                </p:cNvSpPr>
                <p:nvPr/>
              </p:nvSpPr>
              <p:spPr bwMode="auto">
                <a:xfrm flipV="1">
                  <a:off x="4101"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2" name="Line 2288"/>
                <p:cNvSpPr>
                  <a:spLocks noChangeShapeType="1"/>
                </p:cNvSpPr>
                <p:nvPr/>
              </p:nvSpPr>
              <p:spPr bwMode="auto">
                <a:xfrm flipV="1">
                  <a:off x="4101"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3" name="Line 2289"/>
                <p:cNvSpPr>
                  <a:spLocks noChangeShapeType="1"/>
                </p:cNvSpPr>
                <p:nvPr/>
              </p:nvSpPr>
              <p:spPr bwMode="auto">
                <a:xfrm flipV="1">
                  <a:off x="4101"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4" name="Line 2290"/>
                <p:cNvSpPr>
                  <a:spLocks noChangeShapeType="1"/>
                </p:cNvSpPr>
                <p:nvPr/>
              </p:nvSpPr>
              <p:spPr bwMode="auto">
                <a:xfrm flipV="1">
                  <a:off x="4101"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5" name="Line 2291"/>
                <p:cNvSpPr>
                  <a:spLocks noChangeShapeType="1"/>
                </p:cNvSpPr>
                <p:nvPr/>
              </p:nvSpPr>
              <p:spPr bwMode="auto">
                <a:xfrm flipV="1">
                  <a:off x="4101"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6" name="Line 2292"/>
                <p:cNvSpPr>
                  <a:spLocks noChangeShapeType="1"/>
                </p:cNvSpPr>
                <p:nvPr/>
              </p:nvSpPr>
              <p:spPr bwMode="auto">
                <a:xfrm flipV="1">
                  <a:off x="4101"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7" name="Line 2293"/>
                <p:cNvSpPr>
                  <a:spLocks noChangeShapeType="1"/>
                </p:cNvSpPr>
                <p:nvPr/>
              </p:nvSpPr>
              <p:spPr bwMode="auto">
                <a:xfrm flipV="1">
                  <a:off x="4101"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8" name="Line 2294"/>
                <p:cNvSpPr>
                  <a:spLocks noChangeShapeType="1"/>
                </p:cNvSpPr>
                <p:nvPr/>
              </p:nvSpPr>
              <p:spPr bwMode="auto">
                <a:xfrm flipV="1">
                  <a:off x="4101"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9" name="Line 2295"/>
                <p:cNvSpPr>
                  <a:spLocks noChangeShapeType="1"/>
                </p:cNvSpPr>
                <p:nvPr/>
              </p:nvSpPr>
              <p:spPr bwMode="auto">
                <a:xfrm flipV="1">
                  <a:off x="4101"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0" name="Line 2296"/>
                <p:cNvSpPr>
                  <a:spLocks noChangeShapeType="1"/>
                </p:cNvSpPr>
                <p:nvPr/>
              </p:nvSpPr>
              <p:spPr bwMode="auto">
                <a:xfrm flipV="1">
                  <a:off x="4101"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1" name="Line 2297"/>
                <p:cNvSpPr>
                  <a:spLocks noChangeShapeType="1"/>
                </p:cNvSpPr>
                <p:nvPr/>
              </p:nvSpPr>
              <p:spPr bwMode="auto">
                <a:xfrm flipV="1">
                  <a:off x="4101"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2" name="Line 2298"/>
                <p:cNvSpPr>
                  <a:spLocks noChangeShapeType="1"/>
                </p:cNvSpPr>
                <p:nvPr/>
              </p:nvSpPr>
              <p:spPr bwMode="auto">
                <a:xfrm flipV="1">
                  <a:off x="4101"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3" name="Line 2299"/>
                <p:cNvSpPr>
                  <a:spLocks noChangeShapeType="1"/>
                </p:cNvSpPr>
                <p:nvPr/>
              </p:nvSpPr>
              <p:spPr bwMode="auto">
                <a:xfrm flipV="1">
                  <a:off x="4101"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4" name="Line 2300"/>
                <p:cNvSpPr>
                  <a:spLocks noChangeShapeType="1"/>
                </p:cNvSpPr>
                <p:nvPr/>
              </p:nvSpPr>
              <p:spPr bwMode="auto">
                <a:xfrm flipV="1">
                  <a:off x="4101"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5" name="Line 2301"/>
                <p:cNvSpPr>
                  <a:spLocks noChangeShapeType="1"/>
                </p:cNvSpPr>
                <p:nvPr/>
              </p:nvSpPr>
              <p:spPr bwMode="auto">
                <a:xfrm flipV="1">
                  <a:off x="4101"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6" name="Line 2302"/>
                <p:cNvSpPr>
                  <a:spLocks noChangeShapeType="1"/>
                </p:cNvSpPr>
                <p:nvPr/>
              </p:nvSpPr>
              <p:spPr bwMode="auto">
                <a:xfrm flipV="1">
                  <a:off x="4101"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7" name="Line 2303"/>
                <p:cNvSpPr>
                  <a:spLocks noChangeShapeType="1"/>
                </p:cNvSpPr>
                <p:nvPr/>
              </p:nvSpPr>
              <p:spPr bwMode="auto">
                <a:xfrm flipV="1">
                  <a:off x="4101"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8" name="Line 2304"/>
                <p:cNvSpPr>
                  <a:spLocks noChangeShapeType="1"/>
                </p:cNvSpPr>
                <p:nvPr/>
              </p:nvSpPr>
              <p:spPr bwMode="auto">
                <a:xfrm flipV="1">
                  <a:off x="4101"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9" name="Line 2305"/>
                <p:cNvSpPr>
                  <a:spLocks noChangeShapeType="1"/>
                </p:cNvSpPr>
                <p:nvPr/>
              </p:nvSpPr>
              <p:spPr bwMode="auto">
                <a:xfrm flipV="1">
                  <a:off x="4101"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0" name="Line 2306"/>
                <p:cNvSpPr>
                  <a:spLocks noChangeShapeType="1"/>
                </p:cNvSpPr>
                <p:nvPr/>
              </p:nvSpPr>
              <p:spPr bwMode="auto">
                <a:xfrm flipV="1">
                  <a:off x="4101"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1" name="Line 2307"/>
                <p:cNvSpPr>
                  <a:spLocks noChangeShapeType="1"/>
                </p:cNvSpPr>
                <p:nvPr/>
              </p:nvSpPr>
              <p:spPr bwMode="auto">
                <a:xfrm flipV="1">
                  <a:off x="4101"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2" name="Line 2308"/>
                <p:cNvSpPr>
                  <a:spLocks noChangeShapeType="1"/>
                </p:cNvSpPr>
                <p:nvPr/>
              </p:nvSpPr>
              <p:spPr bwMode="auto">
                <a:xfrm flipV="1">
                  <a:off x="4101"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3" name="Line 2309"/>
                <p:cNvSpPr>
                  <a:spLocks noChangeShapeType="1"/>
                </p:cNvSpPr>
                <p:nvPr/>
              </p:nvSpPr>
              <p:spPr bwMode="auto">
                <a:xfrm flipV="1">
                  <a:off x="4101"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4" name="Line 2310"/>
                <p:cNvSpPr>
                  <a:spLocks noChangeShapeType="1"/>
                </p:cNvSpPr>
                <p:nvPr/>
              </p:nvSpPr>
              <p:spPr bwMode="auto">
                <a:xfrm flipV="1">
                  <a:off x="4101"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5" name="Line 2311"/>
                <p:cNvSpPr>
                  <a:spLocks noChangeShapeType="1"/>
                </p:cNvSpPr>
                <p:nvPr/>
              </p:nvSpPr>
              <p:spPr bwMode="auto">
                <a:xfrm flipV="1">
                  <a:off x="4101"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6" name="Line 2312"/>
                <p:cNvSpPr>
                  <a:spLocks noChangeShapeType="1"/>
                </p:cNvSpPr>
                <p:nvPr/>
              </p:nvSpPr>
              <p:spPr bwMode="auto">
                <a:xfrm flipV="1">
                  <a:off x="4101"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7" name="Line 2313"/>
                <p:cNvSpPr>
                  <a:spLocks noChangeShapeType="1"/>
                </p:cNvSpPr>
                <p:nvPr/>
              </p:nvSpPr>
              <p:spPr bwMode="auto">
                <a:xfrm flipV="1">
                  <a:off x="4101"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8" name="Line 2314"/>
                <p:cNvSpPr>
                  <a:spLocks noChangeShapeType="1"/>
                </p:cNvSpPr>
                <p:nvPr/>
              </p:nvSpPr>
              <p:spPr bwMode="auto">
                <a:xfrm flipV="1">
                  <a:off x="4101"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9" name="Line 2315"/>
                <p:cNvSpPr>
                  <a:spLocks noChangeShapeType="1"/>
                </p:cNvSpPr>
                <p:nvPr/>
              </p:nvSpPr>
              <p:spPr bwMode="auto">
                <a:xfrm flipV="1">
                  <a:off x="4101"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0" name="Line 2316"/>
                <p:cNvSpPr>
                  <a:spLocks noChangeShapeType="1"/>
                </p:cNvSpPr>
                <p:nvPr/>
              </p:nvSpPr>
              <p:spPr bwMode="auto">
                <a:xfrm flipV="1">
                  <a:off x="4101"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1" name="Line 2317"/>
                <p:cNvSpPr>
                  <a:spLocks noChangeShapeType="1"/>
                </p:cNvSpPr>
                <p:nvPr/>
              </p:nvSpPr>
              <p:spPr bwMode="auto">
                <a:xfrm flipV="1">
                  <a:off x="4101"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2" name="Line 2318"/>
                <p:cNvSpPr>
                  <a:spLocks noChangeShapeType="1"/>
                </p:cNvSpPr>
                <p:nvPr/>
              </p:nvSpPr>
              <p:spPr bwMode="auto">
                <a:xfrm flipV="1">
                  <a:off x="4101"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3" name="Line 2319"/>
                <p:cNvSpPr>
                  <a:spLocks noChangeShapeType="1"/>
                </p:cNvSpPr>
                <p:nvPr/>
              </p:nvSpPr>
              <p:spPr bwMode="auto">
                <a:xfrm flipV="1">
                  <a:off x="4101"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4" name="Line 2320"/>
                <p:cNvSpPr>
                  <a:spLocks noChangeShapeType="1"/>
                </p:cNvSpPr>
                <p:nvPr/>
              </p:nvSpPr>
              <p:spPr bwMode="auto">
                <a:xfrm flipV="1">
                  <a:off x="4101"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5" name="Line 2321"/>
                <p:cNvSpPr>
                  <a:spLocks noChangeShapeType="1"/>
                </p:cNvSpPr>
                <p:nvPr/>
              </p:nvSpPr>
              <p:spPr bwMode="auto">
                <a:xfrm flipV="1">
                  <a:off x="4101"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6" name="Line 2322"/>
                <p:cNvSpPr>
                  <a:spLocks noChangeShapeType="1"/>
                </p:cNvSpPr>
                <p:nvPr/>
              </p:nvSpPr>
              <p:spPr bwMode="auto">
                <a:xfrm flipV="1">
                  <a:off x="4101"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7" name="Line 2323"/>
                <p:cNvSpPr>
                  <a:spLocks noChangeShapeType="1"/>
                </p:cNvSpPr>
                <p:nvPr/>
              </p:nvSpPr>
              <p:spPr bwMode="auto">
                <a:xfrm flipV="1">
                  <a:off x="4101"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8" name="Line 2324"/>
                <p:cNvSpPr>
                  <a:spLocks noChangeShapeType="1"/>
                </p:cNvSpPr>
                <p:nvPr/>
              </p:nvSpPr>
              <p:spPr bwMode="auto">
                <a:xfrm flipV="1">
                  <a:off x="4101"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9" name="Line 2325"/>
                <p:cNvSpPr>
                  <a:spLocks noChangeShapeType="1"/>
                </p:cNvSpPr>
                <p:nvPr/>
              </p:nvSpPr>
              <p:spPr bwMode="auto">
                <a:xfrm flipV="1">
                  <a:off x="4101"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0" name="Line 2326"/>
                <p:cNvSpPr>
                  <a:spLocks noChangeShapeType="1"/>
                </p:cNvSpPr>
                <p:nvPr/>
              </p:nvSpPr>
              <p:spPr bwMode="auto">
                <a:xfrm flipV="1">
                  <a:off x="4101"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1" name="Line 2327"/>
                <p:cNvSpPr>
                  <a:spLocks noChangeShapeType="1"/>
                </p:cNvSpPr>
                <p:nvPr/>
              </p:nvSpPr>
              <p:spPr bwMode="auto">
                <a:xfrm flipV="1">
                  <a:off x="4101"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2" name="Line 2328"/>
                <p:cNvSpPr>
                  <a:spLocks noChangeShapeType="1"/>
                </p:cNvSpPr>
                <p:nvPr/>
              </p:nvSpPr>
              <p:spPr bwMode="auto">
                <a:xfrm flipV="1">
                  <a:off x="4101"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3" name="Line 2329"/>
                <p:cNvSpPr>
                  <a:spLocks noChangeShapeType="1"/>
                </p:cNvSpPr>
                <p:nvPr/>
              </p:nvSpPr>
              <p:spPr bwMode="auto">
                <a:xfrm flipV="1">
                  <a:off x="4101"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4" name="Line 2330"/>
                <p:cNvSpPr>
                  <a:spLocks noChangeShapeType="1"/>
                </p:cNvSpPr>
                <p:nvPr/>
              </p:nvSpPr>
              <p:spPr bwMode="auto">
                <a:xfrm flipV="1">
                  <a:off x="4101"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5" name="Line 2331"/>
                <p:cNvSpPr>
                  <a:spLocks noChangeShapeType="1"/>
                </p:cNvSpPr>
                <p:nvPr/>
              </p:nvSpPr>
              <p:spPr bwMode="auto">
                <a:xfrm flipV="1">
                  <a:off x="4101"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6" name="Line 2332"/>
                <p:cNvSpPr>
                  <a:spLocks noChangeShapeType="1"/>
                </p:cNvSpPr>
                <p:nvPr/>
              </p:nvSpPr>
              <p:spPr bwMode="auto">
                <a:xfrm flipV="1">
                  <a:off x="4101"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7" name="Line 2333"/>
                <p:cNvSpPr>
                  <a:spLocks noChangeShapeType="1"/>
                </p:cNvSpPr>
                <p:nvPr/>
              </p:nvSpPr>
              <p:spPr bwMode="auto">
                <a:xfrm flipV="1">
                  <a:off x="4101"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8" name="Line 2334"/>
                <p:cNvSpPr>
                  <a:spLocks noChangeShapeType="1"/>
                </p:cNvSpPr>
                <p:nvPr/>
              </p:nvSpPr>
              <p:spPr bwMode="auto">
                <a:xfrm flipV="1">
                  <a:off x="4101"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9" name="Line 2335"/>
                <p:cNvSpPr>
                  <a:spLocks noChangeShapeType="1"/>
                </p:cNvSpPr>
                <p:nvPr/>
              </p:nvSpPr>
              <p:spPr bwMode="auto">
                <a:xfrm flipV="1">
                  <a:off x="4101"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0" name="Line 2336"/>
                <p:cNvSpPr>
                  <a:spLocks noChangeShapeType="1"/>
                </p:cNvSpPr>
                <p:nvPr/>
              </p:nvSpPr>
              <p:spPr bwMode="auto">
                <a:xfrm flipV="1">
                  <a:off x="4101"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1" name="Line 2337"/>
                <p:cNvSpPr>
                  <a:spLocks noChangeShapeType="1"/>
                </p:cNvSpPr>
                <p:nvPr/>
              </p:nvSpPr>
              <p:spPr bwMode="auto">
                <a:xfrm flipV="1">
                  <a:off x="4101"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2" name="Line 2338"/>
                <p:cNvSpPr>
                  <a:spLocks noChangeShapeType="1"/>
                </p:cNvSpPr>
                <p:nvPr/>
              </p:nvSpPr>
              <p:spPr bwMode="auto">
                <a:xfrm flipV="1">
                  <a:off x="4101"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3" name="Line 2339"/>
                <p:cNvSpPr>
                  <a:spLocks noChangeShapeType="1"/>
                </p:cNvSpPr>
                <p:nvPr/>
              </p:nvSpPr>
              <p:spPr bwMode="auto">
                <a:xfrm flipV="1">
                  <a:off x="4101"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4" name="Line 2340"/>
                <p:cNvSpPr>
                  <a:spLocks noChangeShapeType="1"/>
                </p:cNvSpPr>
                <p:nvPr/>
              </p:nvSpPr>
              <p:spPr bwMode="auto">
                <a:xfrm flipV="1">
                  <a:off x="4101"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5" name="Line 2341"/>
                <p:cNvSpPr>
                  <a:spLocks noChangeShapeType="1"/>
                </p:cNvSpPr>
                <p:nvPr/>
              </p:nvSpPr>
              <p:spPr bwMode="auto">
                <a:xfrm flipV="1">
                  <a:off x="4101"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6" name="Line 2342"/>
                <p:cNvSpPr>
                  <a:spLocks noChangeShapeType="1"/>
                </p:cNvSpPr>
                <p:nvPr/>
              </p:nvSpPr>
              <p:spPr bwMode="auto">
                <a:xfrm flipV="1">
                  <a:off x="4101"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7" name="Line 2343"/>
                <p:cNvSpPr>
                  <a:spLocks noChangeShapeType="1"/>
                </p:cNvSpPr>
                <p:nvPr/>
              </p:nvSpPr>
              <p:spPr bwMode="auto">
                <a:xfrm flipV="1">
                  <a:off x="4101"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8" name="Line 2344"/>
                <p:cNvSpPr>
                  <a:spLocks noChangeShapeType="1"/>
                </p:cNvSpPr>
                <p:nvPr/>
              </p:nvSpPr>
              <p:spPr bwMode="auto">
                <a:xfrm flipV="1">
                  <a:off x="4101"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9" name="Line 2345"/>
                <p:cNvSpPr>
                  <a:spLocks noChangeShapeType="1"/>
                </p:cNvSpPr>
                <p:nvPr/>
              </p:nvSpPr>
              <p:spPr bwMode="auto">
                <a:xfrm flipV="1">
                  <a:off x="4101"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0" name="Line 2346"/>
                <p:cNvSpPr>
                  <a:spLocks noChangeShapeType="1"/>
                </p:cNvSpPr>
                <p:nvPr/>
              </p:nvSpPr>
              <p:spPr bwMode="auto">
                <a:xfrm flipV="1">
                  <a:off x="4101"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1" name="Line 2347"/>
                <p:cNvSpPr>
                  <a:spLocks noChangeShapeType="1"/>
                </p:cNvSpPr>
                <p:nvPr/>
              </p:nvSpPr>
              <p:spPr bwMode="auto">
                <a:xfrm flipV="1">
                  <a:off x="4101"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2" name="Line 2348"/>
                <p:cNvSpPr>
                  <a:spLocks noChangeShapeType="1"/>
                </p:cNvSpPr>
                <p:nvPr/>
              </p:nvSpPr>
              <p:spPr bwMode="auto">
                <a:xfrm flipV="1">
                  <a:off x="4101"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3" name="Line 2349"/>
                <p:cNvSpPr>
                  <a:spLocks noChangeShapeType="1"/>
                </p:cNvSpPr>
                <p:nvPr/>
              </p:nvSpPr>
              <p:spPr bwMode="auto">
                <a:xfrm flipV="1">
                  <a:off x="4101"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4" name="Line 2350"/>
                <p:cNvSpPr>
                  <a:spLocks noChangeShapeType="1"/>
                </p:cNvSpPr>
                <p:nvPr/>
              </p:nvSpPr>
              <p:spPr bwMode="auto">
                <a:xfrm flipV="1">
                  <a:off x="4101"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5" name="Line 2351"/>
                <p:cNvSpPr>
                  <a:spLocks noChangeShapeType="1"/>
                </p:cNvSpPr>
                <p:nvPr/>
              </p:nvSpPr>
              <p:spPr bwMode="auto">
                <a:xfrm flipV="1">
                  <a:off x="4101"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6" name="Line 2352"/>
                <p:cNvSpPr>
                  <a:spLocks noChangeShapeType="1"/>
                </p:cNvSpPr>
                <p:nvPr/>
              </p:nvSpPr>
              <p:spPr bwMode="auto">
                <a:xfrm flipV="1">
                  <a:off x="4101"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7" name="Line 2353"/>
                <p:cNvSpPr>
                  <a:spLocks noChangeShapeType="1"/>
                </p:cNvSpPr>
                <p:nvPr/>
              </p:nvSpPr>
              <p:spPr bwMode="auto">
                <a:xfrm flipV="1">
                  <a:off x="4101"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8" name="Line 2354"/>
                <p:cNvSpPr>
                  <a:spLocks noChangeShapeType="1"/>
                </p:cNvSpPr>
                <p:nvPr/>
              </p:nvSpPr>
              <p:spPr bwMode="auto">
                <a:xfrm flipV="1">
                  <a:off x="4101"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9" name="Line 2355"/>
                <p:cNvSpPr>
                  <a:spLocks noChangeShapeType="1"/>
                </p:cNvSpPr>
                <p:nvPr/>
              </p:nvSpPr>
              <p:spPr bwMode="auto">
                <a:xfrm flipV="1">
                  <a:off x="4101"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0" name="Line 2356"/>
                <p:cNvSpPr>
                  <a:spLocks noChangeShapeType="1"/>
                </p:cNvSpPr>
                <p:nvPr/>
              </p:nvSpPr>
              <p:spPr bwMode="auto">
                <a:xfrm flipV="1">
                  <a:off x="4101"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1" name="Line 2357"/>
                <p:cNvSpPr>
                  <a:spLocks noChangeShapeType="1"/>
                </p:cNvSpPr>
                <p:nvPr/>
              </p:nvSpPr>
              <p:spPr bwMode="auto">
                <a:xfrm flipV="1">
                  <a:off x="4101"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2" name="Line 2358"/>
                <p:cNvSpPr>
                  <a:spLocks noChangeShapeType="1"/>
                </p:cNvSpPr>
                <p:nvPr/>
              </p:nvSpPr>
              <p:spPr bwMode="auto">
                <a:xfrm flipV="1">
                  <a:off x="4101"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3" name="Line 2359"/>
                <p:cNvSpPr>
                  <a:spLocks noChangeShapeType="1"/>
                </p:cNvSpPr>
                <p:nvPr/>
              </p:nvSpPr>
              <p:spPr bwMode="auto">
                <a:xfrm flipV="1">
                  <a:off x="4101"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4" name="Line 2360"/>
                <p:cNvSpPr>
                  <a:spLocks noChangeShapeType="1"/>
                </p:cNvSpPr>
                <p:nvPr/>
              </p:nvSpPr>
              <p:spPr bwMode="auto">
                <a:xfrm flipV="1">
                  <a:off x="4101"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5" name="Line 2361"/>
                <p:cNvSpPr>
                  <a:spLocks noChangeShapeType="1"/>
                </p:cNvSpPr>
                <p:nvPr/>
              </p:nvSpPr>
              <p:spPr bwMode="auto">
                <a:xfrm flipV="1">
                  <a:off x="4101"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6" name="Line 2362"/>
                <p:cNvSpPr>
                  <a:spLocks noChangeShapeType="1"/>
                </p:cNvSpPr>
                <p:nvPr/>
              </p:nvSpPr>
              <p:spPr bwMode="auto">
                <a:xfrm flipV="1">
                  <a:off x="4101"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7" name="Line 2363"/>
                <p:cNvSpPr>
                  <a:spLocks noChangeShapeType="1"/>
                </p:cNvSpPr>
                <p:nvPr/>
              </p:nvSpPr>
              <p:spPr bwMode="auto">
                <a:xfrm flipV="1">
                  <a:off x="4101"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8" name="Line 2364"/>
                <p:cNvSpPr>
                  <a:spLocks noChangeShapeType="1"/>
                </p:cNvSpPr>
                <p:nvPr/>
              </p:nvSpPr>
              <p:spPr bwMode="auto">
                <a:xfrm flipV="1">
                  <a:off x="4101"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9" name="Line 2365"/>
                <p:cNvSpPr>
                  <a:spLocks noChangeShapeType="1"/>
                </p:cNvSpPr>
                <p:nvPr/>
              </p:nvSpPr>
              <p:spPr bwMode="auto">
                <a:xfrm flipV="1">
                  <a:off x="4101"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0" name="Line 2366"/>
                <p:cNvSpPr>
                  <a:spLocks noChangeShapeType="1"/>
                </p:cNvSpPr>
                <p:nvPr/>
              </p:nvSpPr>
              <p:spPr bwMode="auto">
                <a:xfrm flipV="1">
                  <a:off x="4101"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1" name="Line 2367"/>
                <p:cNvSpPr>
                  <a:spLocks noChangeShapeType="1"/>
                </p:cNvSpPr>
                <p:nvPr/>
              </p:nvSpPr>
              <p:spPr bwMode="auto">
                <a:xfrm flipV="1">
                  <a:off x="4101"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2" name="Line 2368"/>
                <p:cNvSpPr>
                  <a:spLocks noChangeShapeType="1"/>
                </p:cNvSpPr>
                <p:nvPr/>
              </p:nvSpPr>
              <p:spPr bwMode="auto">
                <a:xfrm flipV="1">
                  <a:off x="4101"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3" name="Line 2369"/>
                <p:cNvSpPr>
                  <a:spLocks noChangeShapeType="1"/>
                </p:cNvSpPr>
                <p:nvPr/>
              </p:nvSpPr>
              <p:spPr bwMode="auto">
                <a:xfrm flipV="1">
                  <a:off x="4101"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4" name="Line 2370"/>
                <p:cNvSpPr>
                  <a:spLocks noChangeShapeType="1"/>
                </p:cNvSpPr>
                <p:nvPr/>
              </p:nvSpPr>
              <p:spPr bwMode="auto">
                <a:xfrm flipV="1">
                  <a:off x="4101"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5" name="Line 2371"/>
                <p:cNvSpPr>
                  <a:spLocks noChangeShapeType="1"/>
                </p:cNvSpPr>
                <p:nvPr/>
              </p:nvSpPr>
              <p:spPr bwMode="auto">
                <a:xfrm flipV="1">
                  <a:off x="4101"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6" name="Line 2372"/>
                <p:cNvSpPr>
                  <a:spLocks noChangeShapeType="1"/>
                </p:cNvSpPr>
                <p:nvPr/>
              </p:nvSpPr>
              <p:spPr bwMode="auto">
                <a:xfrm flipV="1">
                  <a:off x="4101"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7" name="Line 2373"/>
                <p:cNvSpPr>
                  <a:spLocks noChangeShapeType="1"/>
                </p:cNvSpPr>
                <p:nvPr/>
              </p:nvSpPr>
              <p:spPr bwMode="auto">
                <a:xfrm flipV="1">
                  <a:off x="4101"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8" name="Line 2374"/>
                <p:cNvSpPr>
                  <a:spLocks noChangeShapeType="1"/>
                </p:cNvSpPr>
                <p:nvPr/>
              </p:nvSpPr>
              <p:spPr bwMode="auto">
                <a:xfrm flipV="1">
                  <a:off x="4101"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9" name="Line 2375"/>
                <p:cNvSpPr>
                  <a:spLocks noChangeShapeType="1"/>
                </p:cNvSpPr>
                <p:nvPr/>
              </p:nvSpPr>
              <p:spPr bwMode="auto">
                <a:xfrm flipV="1">
                  <a:off x="4101"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0" name="Line 2376"/>
                <p:cNvSpPr>
                  <a:spLocks noChangeShapeType="1"/>
                </p:cNvSpPr>
                <p:nvPr/>
              </p:nvSpPr>
              <p:spPr bwMode="auto">
                <a:xfrm flipV="1">
                  <a:off x="4101"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1" name="Line 2377"/>
                <p:cNvSpPr>
                  <a:spLocks noChangeShapeType="1"/>
                </p:cNvSpPr>
                <p:nvPr/>
              </p:nvSpPr>
              <p:spPr bwMode="auto">
                <a:xfrm flipV="1">
                  <a:off x="4101"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2" name="Line 2378"/>
                <p:cNvSpPr>
                  <a:spLocks noChangeShapeType="1"/>
                </p:cNvSpPr>
                <p:nvPr/>
              </p:nvSpPr>
              <p:spPr bwMode="auto">
                <a:xfrm flipV="1">
                  <a:off x="4101"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3" name="Line 2379"/>
                <p:cNvSpPr>
                  <a:spLocks noChangeShapeType="1"/>
                </p:cNvSpPr>
                <p:nvPr/>
              </p:nvSpPr>
              <p:spPr bwMode="auto">
                <a:xfrm flipV="1">
                  <a:off x="4101"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4" name="Line 2380"/>
                <p:cNvSpPr>
                  <a:spLocks noChangeShapeType="1"/>
                </p:cNvSpPr>
                <p:nvPr/>
              </p:nvSpPr>
              <p:spPr bwMode="auto">
                <a:xfrm flipV="1">
                  <a:off x="4517"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5" name="Line 2381"/>
                <p:cNvSpPr>
                  <a:spLocks noChangeShapeType="1"/>
                </p:cNvSpPr>
                <p:nvPr/>
              </p:nvSpPr>
              <p:spPr bwMode="auto">
                <a:xfrm flipV="1">
                  <a:off x="4517"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6" name="Line 2382"/>
                <p:cNvSpPr>
                  <a:spLocks noChangeShapeType="1"/>
                </p:cNvSpPr>
                <p:nvPr/>
              </p:nvSpPr>
              <p:spPr bwMode="auto">
                <a:xfrm flipV="1">
                  <a:off x="4517"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7" name="Line 2383"/>
                <p:cNvSpPr>
                  <a:spLocks noChangeShapeType="1"/>
                </p:cNvSpPr>
                <p:nvPr/>
              </p:nvSpPr>
              <p:spPr bwMode="auto">
                <a:xfrm flipV="1">
                  <a:off x="4517"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8" name="Line 2384"/>
                <p:cNvSpPr>
                  <a:spLocks noChangeShapeType="1"/>
                </p:cNvSpPr>
                <p:nvPr/>
              </p:nvSpPr>
              <p:spPr bwMode="auto">
                <a:xfrm flipV="1">
                  <a:off x="4517"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9" name="Line 2385"/>
                <p:cNvSpPr>
                  <a:spLocks noChangeShapeType="1"/>
                </p:cNvSpPr>
                <p:nvPr/>
              </p:nvSpPr>
              <p:spPr bwMode="auto">
                <a:xfrm flipV="1">
                  <a:off x="4517"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0" name="Line 2386"/>
                <p:cNvSpPr>
                  <a:spLocks noChangeShapeType="1"/>
                </p:cNvSpPr>
                <p:nvPr/>
              </p:nvSpPr>
              <p:spPr bwMode="auto">
                <a:xfrm flipV="1">
                  <a:off x="4517"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1" name="Line 2387"/>
                <p:cNvSpPr>
                  <a:spLocks noChangeShapeType="1"/>
                </p:cNvSpPr>
                <p:nvPr/>
              </p:nvSpPr>
              <p:spPr bwMode="auto">
                <a:xfrm flipV="1">
                  <a:off x="4517"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2" name="Line 2388"/>
                <p:cNvSpPr>
                  <a:spLocks noChangeShapeType="1"/>
                </p:cNvSpPr>
                <p:nvPr/>
              </p:nvSpPr>
              <p:spPr bwMode="auto">
                <a:xfrm flipV="1">
                  <a:off x="4517"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3" name="Line 2389"/>
                <p:cNvSpPr>
                  <a:spLocks noChangeShapeType="1"/>
                </p:cNvSpPr>
                <p:nvPr/>
              </p:nvSpPr>
              <p:spPr bwMode="auto">
                <a:xfrm flipV="1">
                  <a:off x="4517"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4" name="Line 2390"/>
                <p:cNvSpPr>
                  <a:spLocks noChangeShapeType="1"/>
                </p:cNvSpPr>
                <p:nvPr/>
              </p:nvSpPr>
              <p:spPr bwMode="auto">
                <a:xfrm flipV="1">
                  <a:off x="4517"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5" name="Line 2391"/>
                <p:cNvSpPr>
                  <a:spLocks noChangeShapeType="1"/>
                </p:cNvSpPr>
                <p:nvPr/>
              </p:nvSpPr>
              <p:spPr bwMode="auto">
                <a:xfrm flipV="1">
                  <a:off x="4517"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6" name="Line 2392"/>
                <p:cNvSpPr>
                  <a:spLocks noChangeShapeType="1"/>
                </p:cNvSpPr>
                <p:nvPr/>
              </p:nvSpPr>
              <p:spPr bwMode="auto">
                <a:xfrm flipV="1">
                  <a:off x="4517"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7" name="Line 2393"/>
                <p:cNvSpPr>
                  <a:spLocks noChangeShapeType="1"/>
                </p:cNvSpPr>
                <p:nvPr/>
              </p:nvSpPr>
              <p:spPr bwMode="auto">
                <a:xfrm flipV="1">
                  <a:off x="4517"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8" name="Line 2394"/>
                <p:cNvSpPr>
                  <a:spLocks noChangeShapeType="1"/>
                </p:cNvSpPr>
                <p:nvPr/>
              </p:nvSpPr>
              <p:spPr bwMode="auto">
                <a:xfrm flipV="1">
                  <a:off x="4517"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9" name="Line 2395"/>
                <p:cNvSpPr>
                  <a:spLocks noChangeShapeType="1"/>
                </p:cNvSpPr>
                <p:nvPr/>
              </p:nvSpPr>
              <p:spPr bwMode="auto">
                <a:xfrm flipV="1">
                  <a:off x="4517"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0" name="Line 2396"/>
                <p:cNvSpPr>
                  <a:spLocks noChangeShapeType="1"/>
                </p:cNvSpPr>
                <p:nvPr/>
              </p:nvSpPr>
              <p:spPr bwMode="auto">
                <a:xfrm flipV="1">
                  <a:off x="4517"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1" name="Line 2397"/>
                <p:cNvSpPr>
                  <a:spLocks noChangeShapeType="1"/>
                </p:cNvSpPr>
                <p:nvPr/>
              </p:nvSpPr>
              <p:spPr bwMode="auto">
                <a:xfrm flipV="1">
                  <a:off x="4517"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2" name="Line 2398"/>
                <p:cNvSpPr>
                  <a:spLocks noChangeShapeType="1"/>
                </p:cNvSpPr>
                <p:nvPr/>
              </p:nvSpPr>
              <p:spPr bwMode="auto">
                <a:xfrm flipV="1">
                  <a:off x="4517"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3" name="Line 2399"/>
                <p:cNvSpPr>
                  <a:spLocks noChangeShapeType="1"/>
                </p:cNvSpPr>
                <p:nvPr/>
              </p:nvSpPr>
              <p:spPr bwMode="auto">
                <a:xfrm flipV="1">
                  <a:off x="4517"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4" name="Line 2400"/>
                <p:cNvSpPr>
                  <a:spLocks noChangeShapeType="1"/>
                </p:cNvSpPr>
                <p:nvPr/>
              </p:nvSpPr>
              <p:spPr bwMode="auto">
                <a:xfrm flipV="1">
                  <a:off x="4517"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5" name="Line 2401"/>
                <p:cNvSpPr>
                  <a:spLocks noChangeShapeType="1"/>
                </p:cNvSpPr>
                <p:nvPr/>
              </p:nvSpPr>
              <p:spPr bwMode="auto">
                <a:xfrm flipV="1">
                  <a:off x="4517"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6" name="Line 2402"/>
                <p:cNvSpPr>
                  <a:spLocks noChangeShapeType="1"/>
                </p:cNvSpPr>
                <p:nvPr/>
              </p:nvSpPr>
              <p:spPr bwMode="auto">
                <a:xfrm flipV="1">
                  <a:off x="4517"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7" name="Line 2403"/>
                <p:cNvSpPr>
                  <a:spLocks noChangeShapeType="1"/>
                </p:cNvSpPr>
                <p:nvPr/>
              </p:nvSpPr>
              <p:spPr bwMode="auto">
                <a:xfrm flipV="1">
                  <a:off x="4517"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8" name="Line 2404"/>
                <p:cNvSpPr>
                  <a:spLocks noChangeShapeType="1"/>
                </p:cNvSpPr>
                <p:nvPr/>
              </p:nvSpPr>
              <p:spPr bwMode="auto">
                <a:xfrm flipV="1">
                  <a:off x="4517"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9" name="Line 2405"/>
                <p:cNvSpPr>
                  <a:spLocks noChangeShapeType="1"/>
                </p:cNvSpPr>
                <p:nvPr/>
              </p:nvSpPr>
              <p:spPr bwMode="auto">
                <a:xfrm flipV="1">
                  <a:off x="4517"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0" name="Line 2406"/>
                <p:cNvSpPr>
                  <a:spLocks noChangeShapeType="1"/>
                </p:cNvSpPr>
                <p:nvPr/>
              </p:nvSpPr>
              <p:spPr bwMode="auto">
                <a:xfrm flipV="1">
                  <a:off x="4517"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1" name="Line 2407"/>
                <p:cNvSpPr>
                  <a:spLocks noChangeShapeType="1"/>
                </p:cNvSpPr>
                <p:nvPr/>
              </p:nvSpPr>
              <p:spPr bwMode="auto">
                <a:xfrm flipV="1">
                  <a:off x="4517"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2" name="Line 2408"/>
                <p:cNvSpPr>
                  <a:spLocks noChangeShapeType="1"/>
                </p:cNvSpPr>
                <p:nvPr/>
              </p:nvSpPr>
              <p:spPr bwMode="auto">
                <a:xfrm flipV="1">
                  <a:off x="4517"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3" name="Line 2409"/>
                <p:cNvSpPr>
                  <a:spLocks noChangeShapeType="1"/>
                </p:cNvSpPr>
                <p:nvPr/>
              </p:nvSpPr>
              <p:spPr bwMode="auto">
                <a:xfrm flipV="1">
                  <a:off x="4517"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4" name="Line 2410"/>
                <p:cNvSpPr>
                  <a:spLocks noChangeShapeType="1"/>
                </p:cNvSpPr>
                <p:nvPr/>
              </p:nvSpPr>
              <p:spPr bwMode="auto">
                <a:xfrm flipV="1">
                  <a:off x="4517"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5" name="Line 2411"/>
                <p:cNvSpPr>
                  <a:spLocks noChangeShapeType="1"/>
                </p:cNvSpPr>
                <p:nvPr/>
              </p:nvSpPr>
              <p:spPr bwMode="auto">
                <a:xfrm flipV="1">
                  <a:off x="4517"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6" name="Line 2412"/>
                <p:cNvSpPr>
                  <a:spLocks noChangeShapeType="1"/>
                </p:cNvSpPr>
                <p:nvPr/>
              </p:nvSpPr>
              <p:spPr bwMode="auto">
                <a:xfrm flipV="1">
                  <a:off x="4517"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7" name="Line 2413"/>
                <p:cNvSpPr>
                  <a:spLocks noChangeShapeType="1"/>
                </p:cNvSpPr>
                <p:nvPr/>
              </p:nvSpPr>
              <p:spPr bwMode="auto">
                <a:xfrm flipV="1">
                  <a:off x="4517"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8" name="Line 2414"/>
                <p:cNvSpPr>
                  <a:spLocks noChangeShapeType="1"/>
                </p:cNvSpPr>
                <p:nvPr/>
              </p:nvSpPr>
              <p:spPr bwMode="auto">
                <a:xfrm flipV="1">
                  <a:off x="4517"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9" name="Line 2415"/>
                <p:cNvSpPr>
                  <a:spLocks noChangeShapeType="1"/>
                </p:cNvSpPr>
                <p:nvPr/>
              </p:nvSpPr>
              <p:spPr bwMode="auto">
                <a:xfrm flipV="1">
                  <a:off x="4517"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6" name="Group 2617"/>
              <p:cNvGrpSpPr>
                <a:grpSpLocks/>
              </p:cNvGrpSpPr>
              <p:nvPr/>
            </p:nvGrpSpPr>
            <p:grpSpPr bwMode="auto">
              <a:xfrm>
                <a:off x="7170738" y="1730375"/>
                <a:ext cx="0" cy="2608263"/>
                <a:chOff x="4517" y="1090"/>
                <a:chExt cx="0" cy="1643"/>
              </a:xfrm>
            </p:grpSpPr>
            <p:sp>
              <p:nvSpPr>
                <p:cNvPr id="13700" name="Line 2417"/>
                <p:cNvSpPr>
                  <a:spLocks noChangeShapeType="1"/>
                </p:cNvSpPr>
                <p:nvPr/>
              </p:nvSpPr>
              <p:spPr bwMode="auto">
                <a:xfrm flipV="1">
                  <a:off x="4517"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1" name="Line 2418"/>
                <p:cNvSpPr>
                  <a:spLocks noChangeShapeType="1"/>
                </p:cNvSpPr>
                <p:nvPr/>
              </p:nvSpPr>
              <p:spPr bwMode="auto">
                <a:xfrm flipV="1">
                  <a:off x="4517"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2" name="Line 2419"/>
                <p:cNvSpPr>
                  <a:spLocks noChangeShapeType="1"/>
                </p:cNvSpPr>
                <p:nvPr/>
              </p:nvSpPr>
              <p:spPr bwMode="auto">
                <a:xfrm flipV="1">
                  <a:off x="4517"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3" name="Line 2420"/>
                <p:cNvSpPr>
                  <a:spLocks noChangeShapeType="1"/>
                </p:cNvSpPr>
                <p:nvPr/>
              </p:nvSpPr>
              <p:spPr bwMode="auto">
                <a:xfrm flipV="1">
                  <a:off x="4517"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4" name="Line 2421"/>
                <p:cNvSpPr>
                  <a:spLocks noChangeShapeType="1"/>
                </p:cNvSpPr>
                <p:nvPr/>
              </p:nvSpPr>
              <p:spPr bwMode="auto">
                <a:xfrm flipV="1">
                  <a:off x="4517"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5" name="Line 2422"/>
                <p:cNvSpPr>
                  <a:spLocks noChangeShapeType="1"/>
                </p:cNvSpPr>
                <p:nvPr/>
              </p:nvSpPr>
              <p:spPr bwMode="auto">
                <a:xfrm flipV="1">
                  <a:off x="4517"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6" name="Line 2423"/>
                <p:cNvSpPr>
                  <a:spLocks noChangeShapeType="1"/>
                </p:cNvSpPr>
                <p:nvPr/>
              </p:nvSpPr>
              <p:spPr bwMode="auto">
                <a:xfrm flipV="1">
                  <a:off x="4517"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7" name="Line 2424"/>
                <p:cNvSpPr>
                  <a:spLocks noChangeShapeType="1"/>
                </p:cNvSpPr>
                <p:nvPr/>
              </p:nvSpPr>
              <p:spPr bwMode="auto">
                <a:xfrm flipV="1">
                  <a:off x="4517"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8" name="Line 2425"/>
                <p:cNvSpPr>
                  <a:spLocks noChangeShapeType="1"/>
                </p:cNvSpPr>
                <p:nvPr/>
              </p:nvSpPr>
              <p:spPr bwMode="auto">
                <a:xfrm flipV="1">
                  <a:off x="4517"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9" name="Line 2426"/>
                <p:cNvSpPr>
                  <a:spLocks noChangeShapeType="1"/>
                </p:cNvSpPr>
                <p:nvPr/>
              </p:nvSpPr>
              <p:spPr bwMode="auto">
                <a:xfrm flipV="1">
                  <a:off x="4517"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0" name="Line 2427"/>
                <p:cNvSpPr>
                  <a:spLocks noChangeShapeType="1"/>
                </p:cNvSpPr>
                <p:nvPr/>
              </p:nvSpPr>
              <p:spPr bwMode="auto">
                <a:xfrm flipV="1">
                  <a:off x="4517"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1" name="Line 2428"/>
                <p:cNvSpPr>
                  <a:spLocks noChangeShapeType="1"/>
                </p:cNvSpPr>
                <p:nvPr/>
              </p:nvSpPr>
              <p:spPr bwMode="auto">
                <a:xfrm flipV="1">
                  <a:off x="4517"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2" name="Line 2429"/>
                <p:cNvSpPr>
                  <a:spLocks noChangeShapeType="1"/>
                </p:cNvSpPr>
                <p:nvPr/>
              </p:nvSpPr>
              <p:spPr bwMode="auto">
                <a:xfrm flipV="1">
                  <a:off x="4517"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3" name="Line 2430"/>
                <p:cNvSpPr>
                  <a:spLocks noChangeShapeType="1"/>
                </p:cNvSpPr>
                <p:nvPr/>
              </p:nvSpPr>
              <p:spPr bwMode="auto">
                <a:xfrm flipV="1">
                  <a:off x="4517"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4" name="Line 2431"/>
                <p:cNvSpPr>
                  <a:spLocks noChangeShapeType="1"/>
                </p:cNvSpPr>
                <p:nvPr/>
              </p:nvSpPr>
              <p:spPr bwMode="auto">
                <a:xfrm flipV="1">
                  <a:off x="4517"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5" name="Line 2432"/>
                <p:cNvSpPr>
                  <a:spLocks noChangeShapeType="1"/>
                </p:cNvSpPr>
                <p:nvPr/>
              </p:nvSpPr>
              <p:spPr bwMode="auto">
                <a:xfrm flipV="1">
                  <a:off x="4517"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6" name="Line 2433"/>
                <p:cNvSpPr>
                  <a:spLocks noChangeShapeType="1"/>
                </p:cNvSpPr>
                <p:nvPr/>
              </p:nvSpPr>
              <p:spPr bwMode="auto">
                <a:xfrm flipV="1">
                  <a:off x="4517"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7" name="Line 2434"/>
                <p:cNvSpPr>
                  <a:spLocks noChangeShapeType="1"/>
                </p:cNvSpPr>
                <p:nvPr/>
              </p:nvSpPr>
              <p:spPr bwMode="auto">
                <a:xfrm flipV="1">
                  <a:off x="4517"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8" name="Line 2435"/>
                <p:cNvSpPr>
                  <a:spLocks noChangeShapeType="1"/>
                </p:cNvSpPr>
                <p:nvPr/>
              </p:nvSpPr>
              <p:spPr bwMode="auto">
                <a:xfrm flipV="1">
                  <a:off x="4517"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9" name="Line 2436"/>
                <p:cNvSpPr>
                  <a:spLocks noChangeShapeType="1"/>
                </p:cNvSpPr>
                <p:nvPr/>
              </p:nvSpPr>
              <p:spPr bwMode="auto">
                <a:xfrm flipV="1">
                  <a:off x="4517"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0" name="Line 2437"/>
                <p:cNvSpPr>
                  <a:spLocks noChangeShapeType="1"/>
                </p:cNvSpPr>
                <p:nvPr/>
              </p:nvSpPr>
              <p:spPr bwMode="auto">
                <a:xfrm flipV="1">
                  <a:off x="4517"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1" name="Line 2438"/>
                <p:cNvSpPr>
                  <a:spLocks noChangeShapeType="1"/>
                </p:cNvSpPr>
                <p:nvPr/>
              </p:nvSpPr>
              <p:spPr bwMode="auto">
                <a:xfrm flipV="1">
                  <a:off x="4517"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2" name="Line 2439"/>
                <p:cNvSpPr>
                  <a:spLocks noChangeShapeType="1"/>
                </p:cNvSpPr>
                <p:nvPr/>
              </p:nvSpPr>
              <p:spPr bwMode="auto">
                <a:xfrm flipV="1">
                  <a:off x="4517"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3" name="Line 2440"/>
                <p:cNvSpPr>
                  <a:spLocks noChangeShapeType="1"/>
                </p:cNvSpPr>
                <p:nvPr/>
              </p:nvSpPr>
              <p:spPr bwMode="auto">
                <a:xfrm flipV="1">
                  <a:off x="4517"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4" name="Line 2441"/>
                <p:cNvSpPr>
                  <a:spLocks noChangeShapeType="1"/>
                </p:cNvSpPr>
                <p:nvPr/>
              </p:nvSpPr>
              <p:spPr bwMode="auto">
                <a:xfrm flipV="1">
                  <a:off x="4517"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5" name="Line 2442"/>
                <p:cNvSpPr>
                  <a:spLocks noChangeShapeType="1"/>
                </p:cNvSpPr>
                <p:nvPr/>
              </p:nvSpPr>
              <p:spPr bwMode="auto">
                <a:xfrm flipV="1">
                  <a:off x="4517"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6" name="Line 2443"/>
                <p:cNvSpPr>
                  <a:spLocks noChangeShapeType="1"/>
                </p:cNvSpPr>
                <p:nvPr/>
              </p:nvSpPr>
              <p:spPr bwMode="auto">
                <a:xfrm flipV="1">
                  <a:off x="4517"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7" name="Line 2444"/>
                <p:cNvSpPr>
                  <a:spLocks noChangeShapeType="1"/>
                </p:cNvSpPr>
                <p:nvPr/>
              </p:nvSpPr>
              <p:spPr bwMode="auto">
                <a:xfrm flipV="1">
                  <a:off x="4517"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8" name="Line 2445"/>
                <p:cNvSpPr>
                  <a:spLocks noChangeShapeType="1"/>
                </p:cNvSpPr>
                <p:nvPr/>
              </p:nvSpPr>
              <p:spPr bwMode="auto">
                <a:xfrm flipV="1">
                  <a:off x="4517"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9" name="Line 2446"/>
                <p:cNvSpPr>
                  <a:spLocks noChangeShapeType="1"/>
                </p:cNvSpPr>
                <p:nvPr/>
              </p:nvSpPr>
              <p:spPr bwMode="auto">
                <a:xfrm flipV="1">
                  <a:off x="4517"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0" name="Line 2447"/>
                <p:cNvSpPr>
                  <a:spLocks noChangeShapeType="1"/>
                </p:cNvSpPr>
                <p:nvPr/>
              </p:nvSpPr>
              <p:spPr bwMode="auto">
                <a:xfrm flipV="1">
                  <a:off x="4517"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1" name="Line 2448"/>
                <p:cNvSpPr>
                  <a:spLocks noChangeShapeType="1"/>
                </p:cNvSpPr>
                <p:nvPr/>
              </p:nvSpPr>
              <p:spPr bwMode="auto">
                <a:xfrm flipV="1">
                  <a:off x="4517"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2" name="Line 2449"/>
                <p:cNvSpPr>
                  <a:spLocks noChangeShapeType="1"/>
                </p:cNvSpPr>
                <p:nvPr/>
              </p:nvSpPr>
              <p:spPr bwMode="auto">
                <a:xfrm flipV="1">
                  <a:off x="4517"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3" name="Line 2450"/>
                <p:cNvSpPr>
                  <a:spLocks noChangeShapeType="1"/>
                </p:cNvSpPr>
                <p:nvPr/>
              </p:nvSpPr>
              <p:spPr bwMode="auto">
                <a:xfrm flipV="1">
                  <a:off x="4517"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4" name="Line 2451"/>
                <p:cNvSpPr>
                  <a:spLocks noChangeShapeType="1"/>
                </p:cNvSpPr>
                <p:nvPr/>
              </p:nvSpPr>
              <p:spPr bwMode="auto">
                <a:xfrm flipV="1">
                  <a:off x="4517"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5" name="Line 2452"/>
                <p:cNvSpPr>
                  <a:spLocks noChangeShapeType="1"/>
                </p:cNvSpPr>
                <p:nvPr/>
              </p:nvSpPr>
              <p:spPr bwMode="auto">
                <a:xfrm flipV="1">
                  <a:off x="4517"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6" name="Line 2453"/>
                <p:cNvSpPr>
                  <a:spLocks noChangeShapeType="1"/>
                </p:cNvSpPr>
                <p:nvPr/>
              </p:nvSpPr>
              <p:spPr bwMode="auto">
                <a:xfrm flipV="1">
                  <a:off x="4517"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7" name="Line 2454"/>
                <p:cNvSpPr>
                  <a:spLocks noChangeShapeType="1"/>
                </p:cNvSpPr>
                <p:nvPr/>
              </p:nvSpPr>
              <p:spPr bwMode="auto">
                <a:xfrm flipV="1">
                  <a:off x="4517"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8" name="Line 2455"/>
                <p:cNvSpPr>
                  <a:spLocks noChangeShapeType="1"/>
                </p:cNvSpPr>
                <p:nvPr/>
              </p:nvSpPr>
              <p:spPr bwMode="auto">
                <a:xfrm flipV="1">
                  <a:off x="4517"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9" name="Line 2456"/>
                <p:cNvSpPr>
                  <a:spLocks noChangeShapeType="1"/>
                </p:cNvSpPr>
                <p:nvPr/>
              </p:nvSpPr>
              <p:spPr bwMode="auto">
                <a:xfrm flipV="1">
                  <a:off x="4517"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0" name="Line 2457"/>
                <p:cNvSpPr>
                  <a:spLocks noChangeShapeType="1"/>
                </p:cNvSpPr>
                <p:nvPr/>
              </p:nvSpPr>
              <p:spPr bwMode="auto">
                <a:xfrm flipV="1">
                  <a:off x="4517"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1" name="Line 2458"/>
                <p:cNvSpPr>
                  <a:spLocks noChangeShapeType="1"/>
                </p:cNvSpPr>
                <p:nvPr/>
              </p:nvSpPr>
              <p:spPr bwMode="auto">
                <a:xfrm flipV="1">
                  <a:off x="4517"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2" name="Line 2459"/>
                <p:cNvSpPr>
                  <a:spLocks noChangeShapeType="1"/>
                </p:cNvSpPr>
                <p:nvPr/>
              </p:nvSpPr>
              <p:spPr bwMode="auto">
                <a:xfrm flipV="1">
                  <a:off x="4517"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3" name="Line 2460"/>
                <p:cNvSpPr>
                  <a:spLocks noChangeShapeType="1"/>
                </p:cNvSpPr>
                <p:nvPr/>
              </p:nvSpPr>
              <p:spPr bwMode="auto">
                <a:xfrm flipV="1">
                  <a:off x="4517"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4" name="Line 2461"/>
                <p:cNvSpPr>
                  <a:spLocks noChangeShapeType="1"/>
                </p:cNvSpPr>
                <p:nvPr/>
              </p:nvSpPr>
              <p:spPr bwMode="auto">
                <a:xfrm flipV="1">
                  <a:off x="4517"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5" name="Line 2462"/>
                <p:cNvSpPr>
                  <a:spLocks noChangeShapeType="1"/>
                </p:cNvSpPr>
                <p:nvPr/>
              </p:nvSpPr>
              <p:spPr bwMode="auto">
                <a:xfrm flipV="1">
                  <a:off x="4517"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6" name="Line 2463"/>
                <p:cNvSpPr>
                  <a:spLocks noChangeShapeType="1"/>
                </p:cNvSpPr>
                <p:nvPr/>
              </p:nvSpPr>
              <p:spPr bwMode="auto">
                <a:xfrm flipV="1">
                  <a:off x="4517"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7" name="Line 2464"/>
                <p:cNvSpPr>
                  <a:spLocks noChangeShapeType="1"/>
                </p:cNvSpPr>
                <p:nvPr/>
              </p:nvSpPr>
              <p:spPr bwMode="auto">
                <a:xfrm flipV="1">
                  <a:off x="4517"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8" name="Line 2465"/>
                <p:cNvSpPr>
                  <a:spLocks noChangeShapeType="1"/>
                </p:cNvSpPr>
                <p:nvPr/>
              </p:nvSpPr>
              <p:spPr bwMode="auto">
                <a:xfrm flipV="1">
                  <a:off x="4517"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9" name="Line 2466"/>
                <p:cNvSpPr>
                  <a:spLocks noChangeShapeType="1"/>
                </p:cNvSpPr>
                <p:nvPr/>
              </p:nvSpPr>
              <p:spPr bwMode="auto">
                <a:xfrm flipV="1">
                  <a:off x="4517"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0" name="Line 2467"/>
                <p:cNvSpPr>
                  <a:spLocks noChangeShapeType="1"/>
                </p:cNvSpPr>
                <p:nvPr/>
              </p:nvSpPr>
              <p:spPr bwMode="auto">
                <a:xfrm flipV="1">
                  <a:off x="4517"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1" name="Line 2468"/>
                <p:cNvSpPr>
                  <a:spLocks noChangeShapeType="1"/>
                </p:cNvSpPr>
                <p:nvPr/>
              </p:nvSpPr>
              <p:spPr bwMode="auto">
                <a:xfrm flipV="1">
                  <a:off x="4517"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2" name="Line 2469"/>
                <p:cNvSpPr>
                  <a:spLocks noChangeShapeType="1"/>
                </p:cNvSpPr>
                <p:nvPr/>
              </p:nvSpPr>
              <p:spPr bwMode="auto">
                <a:xfrm flipV="1">
                  <a:off x="4517"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3" name="Line 2470"/>
                <p:cNvSpPr>
                  <a:spLocks noChangeShapeType="1"/>
                </p:cNvSpPr>
                <p:nvPr/>
              </p:nvSpPr>
              <p:spPr bwMode="auto">
                <a:xfrm flipV="1">
                  <a:off x="4517"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4" name="Line 2471"/>
                <p:cNvSpPr>
                  <a:spLocks noChangeShapeType="1"/>
                </p:cNvSpPr>
                <p:nvPr/>
              </p:nvSpPr>
              <p:spPr bwMode="auto">
                <a:xfrm flipV="1">
                  <a:off x="4517"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5" name="Line 2472"/>
                <p:cNvSpPr>
                  <a:spLocks noChangeShapeType="1"/>
                </p:cNvSpPr>
                <p:nvPr/>
              </p:nvSpPr>
              <p:spPr bwMode="auto">
                <a:xfrm flipV="1">
                  <a:off x="4517"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6" name="Line 2473"/>
                <p:cNvSpPr>
                  <a:spLocks noChangeShapeType="1"/>
                </p:cNvSpPr>
                <p:nvPr/>
              </p:nvSpPr>
              <p:spPr bwMode="auto">
                <a:xfrm flipV="1">
                  <a:off x="4517"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7" name="Line 2474"/>
                <p:cNvSpPr>
                  <a:spLocks noChangeShapeType="1"/>
                </p:cNvSpPr>
                <p:nvPr/>
              </p:nvSpPr>
              <p:spPr bwMode="auto">
                <a:xfrm flipV="1">
                  <a:off x="4517"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8" name="Line 2475"/>
                <p:cNvSpPr>
                  <a:spLocks noChangeShapeType="1"/>
                </p:cNvSpPr>
                <p:nvPr/>
              </p:nvSpPr>
              <p:spPr bwMode="auto">
                <a:xfrm flipV="1">
                  <a:off x="4517"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9" name="Line 2476"/>
                <p:cNvSpPr>
                  <a:spLocks noChangeShapeType="1"/>
                </p:cNvSpPr>
                <p:nvPr/>
              </p:nvSpPr>
              <p:spPr bwMode="auto">
                <a:xfrm flipV="1">
                  <a:off x="4517"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0" name="Line 2477"/>
                <p:cNvSpPr>
                  <a:spLocks noChangeShapeType="1"/>
                </p:cNvSpPr>
                <p:nvPr/>
              </p:nvSpPr>
              <p:spPr bwMode="auto">
                <a:xfrm flipV="1">
                  <a:off x="4517"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1" name="Line 2478"/>
                <p:cNvSpPr>
                  <a:spLocks noChangeShapeType="1"/>
                </p:cNvSpPr>
                <p:nvPr/>
              </p:nvSpPr>
              <p:spPr bwMode="auto">
                <a:xfrm flipV="1">
                  <a:off x="4517"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2" name="Line 2479"/>
                <p:cNvSpPr>
                  <a:spLocks noChangeShapeType="1"/>
                </p:cNvSpPr>
                <p:nvPr/>
              </p:nvSpPr>
              <p:spPr bwMode="auto">
                <a:xfrm flipV="1">
                  <a:off x="4517"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3" name="Line 2480"/>
                <p:cNvSpPr>
                  <a:spLocks noChangeShapeType="1"/>
                </p:cNvSpPr>
                <p:nvPr/>
              </p:nvSpPr>
              <p:spPr bwMode="auto">
                <a:xfrm flipV="1">
                  <a:off x="4517"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4" name="Line 2481"/>
                <p:cNvSpPr>
                  <a:spLocks noChangeShapeType="1"/>
                </p:cNvSpPr>
                <p:nvPr/>
              </p:nvSpPr>
              <p:spPr bwMode="auto">
                <a:xfrm flipV="1">
                  <a:off x="4517"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5" name="Line 2482"/>
                <p:cNvSpPr>
                  <a:spLocks noChangeShapeType="1"/>
                </p:cNvSpPr>
                <p:nvPr/>
              </p:nvSpPr>
              <p:spPr bwMode="auto">
                <a:xfrm flipV="1">
                  <a:off x="4517"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6" name="Line 2483"/>
                <p:cNvSpPr>
                  <a:spLocks noChangeShapeType="1"/>
                </p:cNvSpPr>
                <p:nvPr/>
              </p:nvSpPr>
              <p:spPr bwMode="auto">
                <a:xfrm flipV="1">
                  <a:off x="4517"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7" name="Line 2484"/>
                <p:cNvSpPr>
                  <a:spLocks noChangeShapeType="1"/>
                </p:cNvSpPr>
                <p:nvPr/>
              </p:nvSpPr>
              <p:spPr bwMode="auto">
                <a:xfrm flipV="1">
                  <a:off x="4517"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8" name="Line 2485"/>
                <p:cNvSpPr>
                  <a:spLocks noChangeShapeType="1"/>
                </p:cNvSpPr>
                <p:nvPr/>
              </p:nvSpPr>
              <p:spPr bwMode="auto">
                <a:xfrm flipV="1">
                  <a:off x="4517"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9" name="Line 2486"/>
                <p:cNvSpPr>
                  <a:spLocks noChangeShapeType="1"/>
                </p:cNvSpPr>
                <p:nvPr/>
              </p:nvSpPr>
              <p:spPr bwMode="auto">
                <a:xfrm flipV="1">
                  <a:off x="4517"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0" name="Line 2487"/>
                <p:cNvSpPr>
                  <a:spLocks noChangeShapeType="1"/>
                </p:cNvSpPr>
                <p:nvPr/>
              </p:nvSpPr>
              <p:spPr bwMode="auto">
                <a:xfrm flipV="1">
                  <a:off x="4517"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1" name="Line 2488"/>
                <p:cNvSpPr>
                  <a:spLocks noChangeShapeType="1"/>
                </p:cNvSpPr>
                <p:nvPr/>
              </p:nvSpPr>
              <p:spPr bwMode="auto">
                <a:xfrm flipV="1">
                  <a:off x="4517"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2" name="Line 2489"/>
                <p:cNvSpPr>
                  <a:spLocks noChangeShapeType="1"/>
                </p:cNvSpPr>
                <p:nvPr/>
              </p:nvSpPr>
              <p:spPr bwMode="auto">
                <a:xfrm flipV="1">
                  <a:off x="4517"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3" name="Line 2490"/>
                <p:cNvSpPr>
                  <a:spLocks noChangeShapeType="1"/>
                </p:cNvSpPr>
                <p:nvPr/>
              </p:nvSpPr>
              <p:spPr bwMode="auto">
                <a:xfrm flipV="1">
                  <a:off x="4517"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4" name="Line 2491"/>
                <p:cNvSpPr>
                  <a:spLocks noChangeShapeType="1"/>
                </p:cNvSpPr>
                <p:nvPr/>
              </p:nvSpPr>
              <p:spPr bwMode="auto">
                <a:xfrm flipV="1">
                  <a:off x="4517"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5" name="Line 2492"/>
                <p:cNvSpPr>
                  <a:spLocks noChangeShapeType="1"/>
                </p:cNvSpPr>
                <p:nvPr/>
              </p:nvSpPr>
              <p:spPr bwMode="auto">
                <a:xfrm flipV="1">
                  <a:off x="4517"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6" name="Line 2493"/>
                <p:cNvSpPr>
                  <a:spLocks noChangeShapeType="1"/>
                </p:cNvSpPr>
                <p:nvPr/>
              </p:nvSpPr>
              <p:spPr bwMode="auto">
                <a:xfrm flipV="1">
                  <a:off x="4517"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7" name="Line 2494"/>
                <p:cNvSpPr>
                  <a:spLocks noChangeShapeType="1"/>
                </p:cNvSpPr>
                <p:nvPr/>
              </p:nvSpPr>
              <p:spPr bwMode="auto">
                <a:xfrm flipV="1">
                  <a:off x="4517"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8" name="Line 2495"/>
                <p:cNvSpPr>
                  <a:spLocks noChangeShapeType="1"/>
                </p:cNvSpPr>
                <p:nvPr/>
              </p:nvSpPr>
              <p:spPr bwMode="auto">
                <a:xfrm flipV="1">
                  <a:off x="4517"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9" name="Line 2496"/>
                <p:cNvSpPr>
                  <a:spLocks noChangeShapeType="1"/>
                </p:cNvSpPr>
                <p:nvPr/>
              </p:nvSpPr>
              <p:spPr bwMode="auto">
                <a:xfrm flipV="1">
                  <a:off x="4517"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0" name="Line 2497"/>
                <p:cNvSpPr>
                  <a:spLocks noChangeShapeType="1"/>
                </p:cNvSpPr>
                <p:nvPr/>
              </p:nvSpPr>
              <p:spPr bwMode="auto">
                <a:xfrm flipV="1">
                  <a:off x="4517"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1" name="Line 2498"/>
                <p:cNvSpPr>
                  <a:spLocks noChangeShapeType="1"/>
                </p:cNvSpPr>
                <p:nvPr/>
              </p:nvSpPr>
              <p:spPr bwMode="auto">
                <a:xfrm flipV="1">
                  <a:off x="4517"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2" name="Line 2499"/>
                <p:cNvSpPr>
                  <a:spLocks noChangeShapeType="1"/>
                </p:cNvSpPr>
                <p:nvPr/>
              </p:nvSpPr>
              <p:spPr bwMode="auto">
                <a:xfrm flipV="1">
                  <a:off x="4517"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3" name="Line 2500"/>
                <p:cNvSpPr>
                  <a:spLocks noChangeShapeType="1"/>
                </p:cNvSpPr>
                <p:nvPr/>
              </p:nvSpPr>
              <p:spPr bwMode="auto">
                <a:xfrm flipV="1">
                  <a:off x="4517"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4" name="Line 2501"/>
                <p:cNvSpPr>
                  <a:spLocks noChangeShapeType="1"/>
                </p:cNvSpPr>
                <p:nvPr/>
              </p:nvSpPr>
              <p:spPr bwMode="auto">
                <a:xfrm flipV="1">
                  <a:off x="4517"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5" name="Line 2502"/>
                <p:cNvSpPr>
                  <a:spLocks noChangeShapeType="1"/>
                </p:cNvSpPr>
                <p:nvPr/>
              </p:nvSpPr>
              <p:spPr bwMode="auto">
                <a:xfrm flipV="1">
                  <a:off x="4517"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6" name="Line 2503"/>
                <p:cNvSpPr>
                  <a:spLocks noChangeShapeType="1"/>
                </p:cNvSpPr>
                <p:nvPr/>
              </p:nvSpPr>
              <p:spPr bwMode="auto">
                <a:xfrm flipV="1">
                  <a:off x="4517"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7" name="Line 2504"/>
                <p:cNvSpPr>
                  <a:spLocks noChangeShapeType="1"/>
                </p:cNvSpPr>
                <p:nvPr/>
              </p:nvSpPr>
              <p:spPr bwMode="auto">
                <a:xfrm flipV="1">
                  <a:off x="4517"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8" name="Line 2505"/>
                <p:cNvSpPr>
                  <a:spLocks noChangeShapeType="1"/>
                </p:cNvSpPr>
                <p:nvPr/>
              </p:nvSpPr>
              <p:spPr bwMode="auto">
                <a:xfrm flipV="1">
                  <a:off x="4517"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9" name="Line 2506"/>
                <p:cNvSpPr>
                  <a:spLocks noChangeShapeType="1"/>
                </p:cNvSpPr>
                <p:nvPr/>
              </p:nvSpPr>
              <p:spPr bwMode="auto">
                <a:xfrm flipV="1">
                  <a:off x="4517"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0" name="Line 2507"/>
                <p:cNvSpPr>
                  <a:spLocks noChangeShapeType="1"/>
                </p:cNvSpPr>
                <p:nvPr/>
              </p:nvSpPr>
              <p:spPr bwMode="auto">
                <a:xfrm flipV="1">
                  <a:off x="4517"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1" name="Line 2508"/>
                <p:cNvSpPr>
                  <a:spLocks noChangeShapeType="1"/>
                </p:cNvSpPr>
                <p:nvPr/>
              </p:nvSpPr>
              <p:spPr bwMode="auto">
                <a:xfrm flipV="1">
                  <a:off x="4517"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2" name="Line 2509"/>
                <p:cNvSpPr>
                  <a:spLocks noChangeShapeType="1"/>
                </p:cNvSpPr>
                <p:nvPr/>
              </p:nvSpPr>
              <p:spPr bwMode="auto">
                <a:xfrm flipV="1">
                  <a:off x="4517"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3" name="Line 2510"/>
                <p:cNvSpPr>
                  <a:spLocks noChangeShapeType="1"/>
                </p:cNvSpPr>
                <p:nvPr/>
              </p:nvSpPr>
              <p:spPr bwMode="auto">
                <a:xfrm flipV="1">
                  <a:off x="4517"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4" name="Line 2511"/>
                <p:cNvSpPr>
                  <a:spLocks noChangeShapeType="1"/>
                </p:cNvSpPr>
                <p:nvPr/>
              </p:nvSpPr>
              <p:spPr bwMode="auto">
                <a:xfrm flipV="1">
                  <a:off x="4517"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5" name="Line 2512"/>
                <p:cNvSpPr>
                  <a:spLocks noChangeShapeType="1"/>
                </p:cNvSpPr>
                <p:nvPr/>
              </p:nvSpPr>
              <p:spPr bwMode="auto">
                <a:xfrm flipV="1">
                  <a:off x="4517"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6" name="Line 2513"/>
                <p:cNvSpPr>
                  <a:spLocks noChangeShapeType="1"/>
                </p:cNvSpPr>
                <p:nvPr/>
              </p:nvSpPr>
              <p:spPr bwMode="auto">
                <a:xfrm flipV="1">
                  <a:off x="4517"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7" name="Line 2514"/>
                <p:cNvSpPr>
                  <a:spLocks noChangeShapeType="1"/>
                </p:cNvSpPr>
                <p:nvPr/>
              </p:nvSpPr>
              <p:spPr bwMode="auto">
                <a:xfrm flipV="1">
                  <a:off x="4517"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8" name="Line 2515"/>
                <p:cNvSpPr>
                  <a:spLocks noChangeShapeType="1"/>
                </p:cNvSpPr>
                <p:nvPr/>
              </p:nvSpPr>
              <p:spPr bwMode="auto">
                <a:xfrm flipV="1">
                  <a:off x="4517"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9" name="Line 2516"/>
                <p:cNvSpPr>
                  <a:spLocks noChangeShapeType="1"/>
                </p:cNvSpPr>
                <p:nvPr/>
              </p:nvSpPr>
              <p:spPr bwMode="auto">
                <a:xfrm flipV="1">
                  <a:off x="4517"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0" name="Line 2517"/>
                <p:cNvSpPr>
                  <a:spLocks noChangeShapeType="1"/>
                </p:cNvSpPr>
                <p:nvPr/>
              </p:nvSpPr>
              <p:spPr bwMode="auto">
                <a:xfrm flipV="1">
                  <a:off x="4517"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1" name="Line 2518"/>
                <p:cNvSpPr>
                  <a:spLocks noChangeShapeType="1"/>
                </p:cNvSpPr>
                <p:nvPr/>
              </p:nvSpPr>
              <p:spPr bwMode="auto">
                <a:xfrm flipV="1">
                  <a:off x="4517"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2" name="Line 2519"/>
                <p:cNvSpPr>
                  <a:spLocks noChangeShapeType="1"/>
                </p:cNvSpPr>
                <p:nvPr/>
              </p:nvSpPr>
              <p:spPr bwMode="auto">
                <a:xfrm flipV="1">
                  <a:off x="4517"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3" name="Line 2520"/>
                <p:cNvSpPr>
                  <a:spLocks noChangeShapeType="1"/>
                </p:cNvSpPr>
                <p:nvPr/>
              </p:nvSpPr>
              <p:spPr bwMode="auto">
                <a:xfrm flipV="1">
                  <a:off x="4517"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4" name="Line 2521"/>
                <p:cNvSpPr>
                  <a:spLocks noChangeShapeType="1"/>
                </p:cNvSpPr>
                <p:nvPr/>
              </p:nvSpPr>
              <p:spPr bwMode="auto">
                <a:xfrm flipV="1">
                  <a:off x="4517"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5" name="Line 2522"/>
                <p:cNvSpPr>
                  <a:spLocks noChangeShapeType="1"/>
                </p:cNvSpPr>
                <p:nvPr/>
              </p:nvSpPr>
              <p:spPr bwMode="auto">
                <a:xfrm flipV="1">
                  <a:off x="4517"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6" name="Line 2523"/>
                <p:cNvSpPr>
                  <a:spLocks noChangeShapeType="1"/>
                </p:cNvSpPr>
                <p:nvPr/>
              </p:nvSpPr>
              <p:spPr bwMode="auto">
                <a:xfrm flipV="1">
                  <a:off x="4517"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7" name="Line 2524"/>
                <p:cNvSpPr>
                  <a:spLocks noChangeShapeType="1"/>
                </p:cNvSpPr>
                <p:nvPr/>
              </p:nvSpPr>
              <p:spPr bwMode="auto">
                <a:xfrm flipV="1">
                  <a:off x="4517"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8" name="Line 2525"/>
                <p:cNvSpPr>
                  <a:spLocks noChangeShapeType="1"/>
                </p:cNvSpPr>
                <p:nvPr/>
              </p:nvSpPr>
              <p:spPr bwMode="auto">
                <a:xfrm flipV="1">
                  <a:off x="4517"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9" name="Line 2526"/>
                <p:cNvSpPr>
                  <a:spLocks noChangeShapeType="1"/>
                </p:cNvSpPr>
                <p:nvPr/>
              </p:nvSpPr>
              <p:spPr bwMode="auto">
                <a:xfrm flipV="1">
                  <a:off x="4517"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0" name="Line 2527"/>
                <p:cNvSpPr>
                  <a:spLocks noChangeShapeType="1"/>
                </p:cNvSpPr>
                <p:nvPr/>
              </p:nvSpPr>
              <p:spPr bwMode="auto">
                <a:xfrm flipV="1">
                  <a:off x="4517"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1" name="Line 2528"/>
                <p:cNvSpPr>
                  <a:spLocks noChangeShapeType="1"/>
                </p:cNvSpPr>
                <p:nvPr/>
              </p:nvSpPr>
              <p:spPr bwMode="auto">
                <a:xfrm flipV="1">
                  <a:off x="4517"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2" name="Line 2529"/>
                <p:cNvSpPr>
                  <a:spLocks noChangeShapeType="1"/>
                </p:cNvSpPr>
                <p:nvPr/>
              </p:nvSpPr>
              <p:spPr bwMode="auto">
                <a:xfrm flipV="1">
                  <a:off x="4517"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3" name="Line 2530"/>
                <p:cNvSpPr>
                  <a:spLocks noChangeShapeType="1"/>
                </p:cNvSpPr>
                <p:nvPr/>
              </p:nvSpPr>
              <p:spPr bwMode="auto">
                <a:xfrm flipV="1">
                  <a:off x="4517"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4" name="Line 2531"/>
                <p:cNvSpPr>
                  <a:spLocks noChangeShapeType="1"/>
                </p:cNvSpPr>
                <p:nvPr/>
              </p:nvSpPr>
              <p:spPr bwMode="auto">
                <a:xfrm flipV="1">
                  <a:off x="4517"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5" name="Line 2532"/>
                <p:cNvSpPr>
                  <a:spLocks noChangeShapeType="1"/>
                </p:cNvSpPr>
                <p:nvPr/>
              </p:nvSpPr>
              <p:spPr bwMode="auto">
                <a:xfrm flipV="1">
                  <a:off x="4517"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6" name="Line 2533"/>
                <p:cNvSpPr>
                  <a:spLocks noChangeShapeType="1"/>
                </p:cNvSpPr>
                <p:nvPr/>
              </p:nvSpPr>
              <p:spPr bwMode="auto">
                <a:xfrm flipV="1">
                  <a:off x="4517"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7" name="Line 2534"/>
                <p:cNvSpPr>
                  <a:spLocks noChangeShapeType="1"/>
                </p:cNvSpPr>
                <p:nvPr/>
              </p:nvSpPr>
              <p:spPr bwMode="auto">
                <a:xfrm flipV="1">
                  <a:off x="4517"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8" name="Line 2535"/>
                <p:cNvSpPr>
                  <a:spLocks noChangeShapeType="1"/>
                </p:cNvSpPr>
                <p:nvPr/>
              </p:nvSpPr>
              <p:spPr bwMode="auto">
                <a:xfrm flipV="1">
                  <a:off x="4517"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9" name="Line 2536"/>
                <p:cNvSpPr>
                  <a:spLocks noChangeShapeType="1"/>
                </p:cNvSpPr>
                <p:nvPr/>
              </p:nvSpPr>
              <p:spPr bwMode="auto">
                <a:xfrm flipV="1">
                  <a:off x="4517"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0" name="Line 2537"/>
                <p:cNvSpPr>
                  <a:spLocks noChangeShapeType="1"/>
                </p:cNvSpPr>
                <p:nvPr/>
              </p:nvSpPr>
              <p:spPr bwMode="auto">
                <a:xfrm flipV="1">
                  <a:off x="4517"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1" name="Line 2538"/>
                <p:cNvSpPr>
                  <a:spLocks noChangeShapeType="1"/>
                </p:cNvSpPr>
                <p:nvPr/>
              </p:nvSpPr>
              <p:spPr bwMode="auto">
                <a:xfrm flipV="1">
                  <a:off x="4517"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2" name="Line 2539"/>
                <p:cNvSpPr>
                  <a:spLocks noChangeShapeType="1"/>
                </p:cNvSpPr>
                <p:nvPr/>
              </p:nvSpPr>
              <p:spPr bwMode="auto">
                <a:xfrm flipV="1">
                  <a:off x="4517"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3" name="Line 2540"/>
                <p:cNvSpPr>
                  <a:spLocks noChangeShapeType="1"/>
                </p:cNvSpPr>
                <p:nvPr/>
              </p:nvSpPr>
              <p:spPr bwMode="auto">
                <a:xfrm flipV="1">
                  <a:off x="4517"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4" name="Line 2541"/>
                <p:cNvSpPr>
                  <a:spLocks noChangeShapeType="1"/>
                </p:cNvSpPr>
                <p:nvPr/>
              </p:nvSpPr>
              <p:spPr bwMode="auto">
                <a:xfrm flipV="1">
                  <a:off x="4517"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5" name="Line 2542"/>
                <p:cNvSpPr>
                  <a:spLocks noChangeShapeType="1"/>
                </p:cNvSpPr>
                <p:nvPr/>
              </p:nvSpPr>
              <p:spPr bwMode="auto">
                <a:xfrm flipV="1">
                  <a:off x="4517"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6" name="Line 2543"/>
                <p:cNvSpPr>
                  <a:spLocks noChangeShapeType="1"/>
                </p:cNvSpPr>
                <p:nvPr/>
              </p:nvSpPr>
              <p:spPr bwMode="auto">
                <a:xfrm flipV="1">
                  <a:off x="4517"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7" name="Line 2544"/>
                <p:cNvSpPr>
                  <a:spLocks noChangeShapeType="1"/>
                </p:cNvSpPr>
                <p:nvPr/>
              </p:nvSpPr>
              <p:spPr bwMode="auto">
                <a:xfrm flipV="1">
                  <a:off x="4517"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8" name="Line 2545"/>
                <p:cNvSpPr>
                  <a:spLocks noChangeShapeType="1"/>
                </p:cNvSpPr>
                <p:nvPr/>
              </p:nvSpPr>
              <p:spPr bwMode="auto">
                <a:xfrm flipV="1">
                  <a:off x="4517"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9" name="Line 2546"/>
                <p:cNvSpPr>
                  <a:spLocks noChangeShapeType="1"/>
                </p:cNvSpPr>
                <p:nvPr/>
              </p:nvSpPr>
              <p:spPr bwMode="auto">
                <a:xfrm flipV="1">
                  <a:off x="4517"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0" name="Line 2547"/>
                <p:cNvSpPr>
                  <a:spLocks noChangeShapeType="1"/>
                </p:cNvSpPr>
                <p:nvPr/>
              </p:nvSpPr>
              <p:spPr bwMode="auto">
                <a:xfrm flipV="1">
                  <a:off x="4517"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1" name="Line 2548"/>
                <p:cNvSpPr>
                  <a:spLocks noChangeShapeType="1"/>
                </p:cNvSpPr>
                <p:nvPr/>
              </p:nvSpPr>
              <p:spPr bwMode="auto">
                <a:xfrm flipV="1">
                  <a:off x="4517"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2" name="Line 2549"/>
                <p:cNvSpPr>
                  <a:spLocks noChangeShapeType="1"/>
                </p:cNvSpPr>
                <p:nvPr/>
              </p:nvSpPr>
              <p:spPr bwMode="auto">
                <a:xfrm flipV="1">
                  <a:off x="4517"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3" name="Line 2550"/>
                <p:cNvSpPr>
                  <a:spLocks noChangeShapeType="1"/>
                </p:cNvSpPr>
                <p:nvPr/>
              </p:nvSpPr>
              <p:spPr bwMode="auto">
                <a:xfrm flipV="1">
                  <a:off x="4517"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4" name="Line 2551"/>
                <p:cNvSpPr>
                  <a:spLocks noChangeShapeType="1"/>
                </p:cNvSpPr>
                <p:nvPr/>
              </p:nvSpPr>
              <p:spPr bwMode="auto">
                <a:xfrm flipV="1">
                  <a:off x="4517"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5" name="Line 2552"/>
                <p:cNvSpPr>
                  <a:spLocks noChangeShapeType="1"/>
                </p:cNvSpPr>
                <p:nvPr/>
              </p:nvSpPr>
              <p:spPr bwMode="auto">
                <a:xfrm flipV="1">
                  <a:off x="4517"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6" name="Line 2553"/>
                <p:cNvSpPr>
                  <a:spLocks noChangeShapeType="1"/>
                </p:cNvSpPr>
                <p:nvPr/>
              </p:nvSpPr>
              <p:spPr bwMode="auto">
                <a:xfrm flipV="1">
                  <a:off x="4517"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7" name="Line 2554"/>
                <p:cNvSpPr>
                  <a:spLocks noChangeShapeType="1"/>
                </p:cNvSpPr>
                <p:nvPr/>
              </p:nvSpPr>
              <p:spPr bwMode="auto">
                <a:xfrm flipV="1">
                  <a:off x="4517"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8" name="Line 2555"/>
                <p:cNvSpPr>
                  <a:spLocks noChangeShapeType="1"/>
                </p:cNvSpPr>
                <p:nvPr/>
              </p:nvSpPr>
              <p:spPr bwMode="auto">
                <a:xfrm flipV="1">
                  <a:off x="4517"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9" name="Line 2556"/>
                <p:cNvSpPr>
                  <a:spLocks noChangeShapeType="1"/>
                </p:cNvSpPr>
                <p:nvPr/>
              </p:nvSpPr>
              <p:spPr bwMode="auto">
                <a:xfrm flipV="1">
                  <a:off x="4517"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0" name="Line 2557"/>
                <p:cNvSpPr>
                  <a:spLocks noChangeShapeType="1"/>
                </p:cNvSpPr>
                <p:nvPr/>
              </p:nvSpPr>
              <p:spPr bwMode="auto">
                <a:xfrm flipV="1">
                  <a:off x="4517"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1" name="Line 2558"/>
                <p:cNvSpPr>
                  <a:spLocks noChangeShapeType="1"/>
                </p:cNvSpPr>
                <p:nvPr/>
              </p:nvSpPr>
              <p:spPr bwMode="auto">
                <a:xfrm flipV="1">
                  <a:off x="4517"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2" name="Line 2559"/>
                <p:cNvSpPr>
                  <a:spLocks noChangeShapeType="1"/>
                </p:cNvSpPr>
                <p:nvPr/>
              </p:nvSpPr>
              <p:spPr bwMode="auto">
                <a:xfrm flipV="1">
                  <a:off x="4517"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3" name="Line 2560"/>
                <p:cNvSpPr>
                  <a:spLocks noChangeShapeType="1"/>
                </p:cNvSpPr>
                <p:nvPr/>
              </p:nvSpPr>
              <p:spPr bwMode="auto">
                <a:xfrm flipV="1">
                  <a:off x="4517"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4" name="Line 2561"/>
                <p:cNvSpPr>
                  <a:spLocks noChangeShapeType="1"/>
                </p:cNvSpPr>
                <p:nvPr/>
              </p:nvSpPr>
              <p:spPr bwMode="auto">
                <a:xfrm flipV="1">
                  <a:off x="4517"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5" name="Line 2562"/>
                <p:cNvSpPr>
                  <a:spLocks noChangeShapeType="1"/>
                </p:cNvSpPr>
                <p:nvPr/>
              </p:nvSpPr>
              <p:spPr bwMode="auto">
                <a:xfrm flipV="1">
                  <a:off x="4517"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6" name="Line 2563"/>
                <p:cNvSpPr>
                  <a:spLocks noChangeShapeType="1"/>
                </p:cNvSpPr>
                <p:nvPr/>
              </p:nvSpPr>
              <p:spPr bwMode="auto">
                <a:xfrm flipV="1">
                  <a:off x="4517"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7" name="Line 2564"/>
                <p:cNvSpPr>
                  <a:spLocks noChangeShapeType="1"/>
                </p:cNvSpPr>
                <p:nvPr/>
              </p:nvSpPr>
              <p:spPr bwMode="auto">
                <a:xfrm flipV="1">
                  <a:off x="4517"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8" name="Line 2565"/>
                <p:cNvSpPr>
                  <a:spLocks noChangeShapeType="1"/>
                </p:cNvSpPr>
                <p:nvPr/>
              </p:nvSpPr>
              <p:spPr bwMode="auto">
                <a:xfrm flipV="1">
                  <a:off x="4517"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9" name="Line 2566"/>
                <p:cNvSpPr>
                  <a:spLocks noChangeShapeType="1"/>
                </p:cNvSpPr>
                <p:nvPr/>
              </p:nvSpPr>
              <p:spPr bwMode="auto">
                <a:xfrm flipV="1">
                  <a:off x="4517"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0" name="Line 2567"/>
                <p:cNvSpPr>
                  <a:spLocks noChangeShapeType="1"/>
                </p:cNvSpPr>
                <p:nvPr/>
              </p:nvSpPr>
              <p:spPr bwMode="auto">
                <a:xfrm flipV="1">
                  <a:off x="4517"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1" name="Line 2568"/>
                <p:cNvSpPr>
                  <a:spLocks noChangeShapeType="1"/>
                </p:cNvSpPr>
                <p:nvPr/>
              </p:nvSpPr>
              <p:spPr bwMode="auto">
                <a:xfrm flipV="1">
                  <a:off x="4517"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2" name="Line 2569"/>
                <p:cNvSpPr>
                  <a:spLocks noChangeShapeType="1"/>
                </p:cNvSpPr>
                <p:nvPr/>
              </p:nvSpPr>
              <p:spPr bwMode="auto">
                <a:xfrm flipV="1">
                  <a:off x="4517"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3" name="Line 2570"/>
                <p:cNvSpPr>
                  <a:spLocks noChangeShapeType="1"/>
                </p:cNvSpPr>
                <p:nvPr/>
              </p:nvSpPr>
              <p:spPr bwMode="auto">
                <a:xfrm flipV="1">
                  <a:off x="4517"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4" name="Line 2571"/>
                <p:cNvSpPr>
                  <a:spLocks noChangeShapeType="1"/>
                </p:cNvSpPr>
                <p:nvPr/>
              </p:nvSpPr>
              <p:spPr bwMode="auto">
                <a:xfrm flipV="1">
                  <a:off x="4517"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5" name="Line 2572"/>
                <p:cNvSpPr>
                  <a:spLocks noChangeShapeType="1"/>
                </p:cNvSpPr>
                <p:nvPr/>
              </p:nvSpPr>
              <p:spPr bwMode="auto">
                <a:xfrm flipV="1">
                  <a:off x="4517"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6" name="Line 2573"/>
                <p:cNvSpPr>
                  <a:spLocks noChangeShapeType="1"/>
                </p:cNvSpPr>
                <p:nvPr/>
              </p:nvSpPr>
              <p:spPr bwMode="auto">
                <a:xfrm flipV="1">
                  <a:off x="4517"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7" name="Line 2574"/>
                <p:cNvSpPr>
                  <a:spLocks noChangeShapeType="1"/>
                </p:cNvSpPr>
                <p:nvPr/>
              </p:nvSpPr>
              <p:spPr bwMode="auto">
                <a:xfrm flipV="1">
                  <a:off x="4517"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8" name="Line 2575"/>
                <p:cNvSpPr>
                  <a:spLocks noChangeShapeType="1"/>
                </p:cNvSpPr>
                <p:nvPr/>
              </p:nvSpPr>
              <p:spPr bwMode="auto">
                <a:xfrm flipV="1">
                  <a:off x="4517"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9" name="Line 2576"/>
                <p:cNvSpPr>
                  <a:spLocks noChangeShapeType="1"/>
                </p:cNvSpPr>
                <p:nvPr/>
              </p:nvSpPr>
              <p:spPr bwMode="auto">
                <a:xfrm flipV="1">
                  <a:off x="4517"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0" name="Line 2577"/>
                <p:cNvSpPr>
                  <a:spLocks noChangeShapeType="1"/>
                </p:cNvSpPr>
                <p:nvPr/>
              </p:nvSpPr>
              <p:spPr bwMode="auto">
                <a:xfrm flipV="1">
                  <a:off x="4517"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1" name="Line 2578"/>
                <p:cNvSpPr>
                  <a:spLocks noChangeShapeType="1"/>
                </p:cNvSpPr>
                <p:nvPr/>
              </p:nvSpPr>
              <p:spPr bwMode="auto">
                <a:xfrm flipV="1">
                  <a:off x="4517"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2" name="Line 2579"/>
                <p:cNvSpPr>
                  <a:spLocks noChangeShapeType="1"/>
                </p:cNvSpPr>
                <p:nvPr/>
              </p:nvSpPr>
              <p:spPr bwMode="auto">
                <a:xfrm flipV="1">
                  <a:off x="4517"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3" name="Line 2580"/>
                <p:cNvSpPr>
                  <a:spLocks noChangeShapeType="1"/>
                </p:cNvSpPr>
                <p:nvPr/>
              </p:nvSpPr>
              <p:spPr bwMode="auto">
                <a:xfrm flipV="1">
                  <a:off x="4517"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4" name="Line 2581"/>
                <p:cNvSpPr>
                  <a:spLocks noChangeShapeType="1"/>
                </p:cNvSpPr>
                <p:nvPr/>
              </p:nvSpPr>
              <p:spPr bwMode="auto">
                <a:xfrm flipV="1">
                  <a:off x="4517"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5" name="Line 2582"/>
                <p:cNvSpPr>
                  <a:spLocks noChangeShapeType="1"/>
                </p:cNvSpPr>
                <p:nvPr/>
              </p:nvSpPr>
              <p:spPr bwMode="auto">
                <a:xfrm flipV="1">
                  <a:off x="4517"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6" name="Line 2583"/>
                <p:cNvSpPr>
                  <a:spLocks noChangeShapeType="1"/>
                </p:cNvSpPr>
                <p:nvPr/>
              </p:nvSpPr>
              <p:spPr bwMode="auto">
                <a:xfrm flipV="1">
                  <a:off x="4517"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7" name="Line 2584"/>
                <p:cNvSpPr>
                  <a:spLocks noChangeShapeType="1"/>
                </p:cNvSpPr>
                <p:nvPr/>
              </p:nvSpPr>
              <p:spPr bwMode="auto">
                <a:xfrm flipV="1">
                  <a:off x="4517"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8" name="Line 2585"/>
                <p:cNvSpPr>
                  <a:spLocks noChangeShapeType="1"/>
                </p:cNvSpPr>
                <p:nvPr/>
              </p:nvSpPr>
              <p:spPr bwMode="auto">
                <a:xfrm flipV="1">
                  <a:off x="4517"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9" name="Line 2586"/>
                <p:cNvSpPr>
                  <a:spLocks noChangeShapeType="1"/>
                </p:cNvSpPr>
                <p:nvPr/>
              </p:nvSpPr>
              <p:spPr bwMode="auto">
                <a:xfrm flipV="1">
                  <a:off x="4517"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0" name="Line 2587"/>
                <p:cNvSpPr>
                  <a:spLocks noChangeShapeType="1"/>
                </p:cNvSpPr>
                <p:nvPr/>
              </p:nvSpPr>
              <p:spPr bwMode="auto">
                <a:xfrm flipV="1">
                  <a:off x="4517"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1" name="Line 2588"/>
                <p:cNvSpPr>
                  <a:spLocks noChangeShapeType="1"/>
                </p:cNvSpPr>
                <p:nvPr/>
              </p:nvSpPr>
              <p:spPr bwMode="auto">
                <a:xfrm flipV="1">
                  <a:off x="4517"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2" name="Line 2589"/>
                <p:cNvSpPr>
                  <a:spLocks noChangeShapeType="1"/>
                </p:cNvSpPr>
                <p:nvPr/>
              </p:nvSpPr>
              <p:spPr bwMode="auto">
                <a:xfrm flipV="1">
                  <a:off x="4517"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3" name="Line 2590"/>
                <p:cNvSpPr>
                  <a:spLocks noChangeShapeType="1"/>
                </p:cNvSpPr>
                <p:nvPr/>
              </p:nvSpPr>
              <p:spPr bwMode="auto">
                <a:xfrm flipV="1">
                  <a:off x="4517"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4" name="Line 2591"/>
                <p:cNvSpPr>
                  <a:spLocks noChangeShapeType="1"/>
                </p:cNvSpPr>
                <p:nvPr/>
              </p:nvSpPr>
              <p:spPr bwMode="auto">
                <a:xfrm flipV="1">
                  <a:off x="4517"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5" name="Line 2592"/>
                <p:cNvSpPr>
                  <a:spLocks noChangeShapeType="1"/>
                </p:cNvSpPr>
                <p:nvPr/>
              </p:nvSpPr>
              <p:spPr bwMode="auto">
                <a:xfrm flipV="1">
                  <a:off x="4517"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6" name="Line 2593"/>
                <p:cNvSpPr>
                  <a:spLocks noChangeShapeType="1"/>
                </p:cNvSpPr>
                <p:nvPr/>
              </p:nvSpPr>
              <p:spPr bwMode="auto">
                <a:xfrm flipV="1">
                  <a:off x="4517"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7" name="Line 2594"/>
                <p:cNvSpPr>
                  <a:spLocks noChangeShapeType="1"/>
                </p:cNvSpPr>
                <p:nvPr/>
              </p:nvSpPr>
              <p:spPr bwMode="auto">
                <a:xfrm flipV="1">
                  <a:off x="4517"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8" name="Line 2595"/>
                <p:cNvSpPr>
                  <a:spLocks noChangeShapeType="1"/>
                </p:cNvSpPr>
                <p:nvPr/>
              </p:nvSpPr>
              <p:spPr bwMode="auto">
                <a:xfrm flipV="1">
                  <a:off x="4517"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9" name="Line 2596"/>
                <p:cNvSpPr>
                  <a:spLocks noChangeShapeType="1"/>
                </p:cNvSpPr>
                <p:nvPr/>
              </p:nvSpPr>
              <p:spPr bwMode="auto">
                <a:xfrm flipV="1">
                  <a:off x="4517"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0" name="Line 2597"/>
                <p:cNvSpPr>
                  <a:spLocks noChangeShapeType="1"/>
                </p:cNvSpPr>
                <p:nvPr/>
              </p:nvSpPr>
              <p:spPr bwMode="auto">
                <a:xfrm flipV="1">
                  <a:off x="4517"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1" name="Line 2598"/>
                <p:cNvSpPr>
                  <a:spLocks noChangeShapeType="1"/>
                </p:cNvSpPr>
                <p:nvPr/>
              </p:nvSpPr>
              <p:spPr bwMode="auto">
                <a:xfrm flipV="1">
                  <a:off x="4517"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2" name="Line 2599"/>
                <p:cNvSpPr>
                  <a:spLocks noChangeShapeType="1"/>
                </p:cNvSpPr>
                <p:nvPr/>
              </p:nvSpPr>
              <p:spPr bwMode="auto">
                <a:xfrm flipV="1">
                  <a:off x="4517"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3" name="Line 2600"/>
                <p:cNvSpPr>
                  <a:spLocks noChangeShapeType="1"/>
                </p:cNvSpPr>
                <p:nvPr/>
              </p:nvSpPr>
              <p:spPr bwMode="auto">
                <a:xfrm flipV="1">
                  <a:off x="4517"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4" name="Line 2601"/>
                <p:cNvSpPr>
                  <a:spLocks noChangeShapeType="1"/>
                </p:cNvSpPr>
                <p:nvPr/>
              </p:nvSpPr>
              <p:spPr bwMode="auto">
                <a:xfrm flipV="1">
                  <a:off x="4517"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5" name="Line 2602"/>
                <p:cNvSpPr>
                  <a:spLocks noChangeShapeType="1"/>
                </p:cNvSpPr>
                <p:nvPr/>
              </p:nvSpPr>
              <p:spPr bwMode="auto">
                <a:xfrm flipV="1">
                  <a:off x="4517"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6" name="Line 2603"/>
                <p:cNvSpPr>
                  <a:spLocks noChangeShapeType="1"/>
                </p:cNvSpPr>
                <p:nvPr/>
              </p:nvSpPr>
              <p:spPr bwMode="auto">
                <a:xfrm flipV="1">
                  <a:off x="4517"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7" name="Line 2604"/>
                <p:cNvSpPr>
                  <a:spLocks noChangeShapeType="1"/>
                </p:cNvSpPr>
                <p:nvPr/>
              </p:nvSpPr>
              <p:spPr bwMode="auto">
                <a:xfrm flipV="1">
                  <a:off x="4517"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8" name="Line 2605"/>
                <p:cNvSpPr>
                  <a:spLocks noChangeShapeType="1"/>
                </p:cNvSpPr>
                <p:nvPr/>
              </p:nvSpPr>
              <p:spPr bwMode="auto">
                <a:xfrm flipV="1">
                  <a:off x="4517"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9" name="Line 2606"/>
                <p:cNvSpPr>
                  <a:spLocks noChangeShapeType="1"/>
                </p:cNvSpPr>
                <p:nvPr/>
              </p:nvSpPr>
              <p:spPr bwMode="auto">
                <a:xfrm flipV="1">
                  <a:off x="4517"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0" name="Line 2607"/>
                <p:cNvSpPr>
                  <a:spLocks noChangeShapeType="1"/>
                </p:cNvSpPr>
                <p:nvPr/>
              </p:nvSpPr>
              <p:spPr bwMode="auto">
                <a:xfrm flipV="1">
                  <a:off x="4517"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1" name="Line 2608"/>
                <p:cNvSpPr>
                  <a:spLocks noChangeShapeType="1"/>
                </p:cNvSpPr>
                <p:nvPr/>
              </p:nvSpPr>
              <p:spPr bwMode="auto">
                <a:xfrm flipV="1">
                  <a:off x="4517"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2" name="Line 2609"/>
                <p:cNvSpPr>
                  <a:spLocks noChangeShapeType="1"/>
                </p:cNvSpPr>
                <p:nvPr/>
              </p:nvSpPr>
              <p:spPr bwMode="auto">
                <a:xfrm flipV="1">
                  <a:off x="4517"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3" name="Line 2610"/>
                <p:cNvSpPr>
                  <a:spLocks noChangeShapeType="1"/>
                </p:cNvSpPr>
                <p:nvPr/>
              </p:nvSpPr>
              <p:spPr bwMode="auto">
                <a:xfrm flipV="1">
                  <a:off x="4517"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4" name="Line 2611"/>
                <p:cNvSpPr>
                  <a:spLocks noChangeShapeType="1"/>
                </p:cNvSpPr>
                <p:nvPr/>
              </p:nvSpPr>
              <p:spPr bwMode="auto">
                <a:xfrm flipV="1">
                  <a:off x="4517"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5" name="Line 2612"/>
                <p:cNvSpPr>
                  <a:spLocks noChangeShapeType="1"/>
                </p:cNvSpPr>
                <p:nvPr/>
              </p:nvSpPr>
              <p:spPr bwMode="auto">
                <a:xfrm flipV="1">
                  <a:off x="4517"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6" name="Line 2613"/>
                <p:cNvSpPr>
                  <a:spLocks noChangeShapeType="1"/>
                </p:cNvSpPr>
                <p:nvPr/>
              </p:nvSpPr>
              <p:spPr bwMode="auto">
                <a:xfrm flipV="1">
                  <a:off x="4517"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7" name="Line 2614"/>
                <p:cNvSpPr>
                  <a:spLocks noChangeShapeType="1"/>
                </p:cNvSpPr>
                <p:nvPr/>
              </p:nvSpPr>
              <p:spPr bwMode="auto">
                <a:xfrm flipV="1">
                  <a:off x="4517"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8" name="Line 2615"/>
                <p:cNvSpPr>
                  <a:spLocks noChangeShapeType="1"/>
                </p:cNvSpPr>
                <p:nvPr/>
              </p:nvSpPr>
              <p:spPr bwMode="auto">
                <a:xfrm flipV="1">
                  <a:off x="4517"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9" name="Line 2616"/>
                <p:cNvSpPr>
                  <a:spLocks noChangeShapeType="1"/>
                </p:cNvSpPr>
                <p:nvPr/>
              </p:nvSpPr>
              <p:spPr bwMode="auto">
                <a:xfrm flipV="1">
                  <a:off x="4517"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7" name="Group 2818"/>
              <p:cNvGrpSpPr>
                <a:grpSpLocks/>
              </p:cNvGrpSpPr>
              <p:nvPr/>
            </p:nvGrpSpPr>
            <p:grpSpPr bwMode="auto">
              <a:xfrm>
                <a:off x="7170738" y="552450"/>
                <a:ext cx="146050" cy="4256088"/>
                <a:chOff x="4517" y="348"/>
                <a:chExt cx="92" cy="2681"/>
              </a:xfrm>
            </p:grpSpPr>
            <p:sp>
              <p:nvSpPr>
                <p:cNvPr id="13500" name="Line 2618"/>
                <p:cNvSpPr>
                  <a:spLocks noChangeShapeType="1"/>
                </p:cNvSpPr>
                <p:nvPr/>
              </p:nvSpPr>
              <p:spPr bwMode="auto">
                <a:xfrm flipV="1">
                  <a:off x="4517"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1" name="Line 2619"/>
                <p:cNvSpPr>
                  <a:spLocks noChangeShapeType="1"/>
                </p:cNvSpPr>
                <p:nvPr/>
              </p:nvSpPr>
              <p:spPr bwMode="auto">
                <a:xfrm flipV="1">
                  <a:off x="4517"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2" name="Line 2620"/>
                <p:cNvSpPr>
                  <a:spLocks noChangeShapeType="1"/>
                </p:cNvSpPr>
                <p:nvPr/>
              </p:nvSpPr>
              <p:spPr bwMode="auto">
                <a:xfrm flipV="1">
                  <a:off x="4517"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3" name="Line 2621"/>
                <p:cNvSpPr>
                  <a:spLocks noChangeShapeType="1"/>
                </p:cNvSpPr>
                <p:nvPr/>
              </p:nvSpPr>
              <p:spPr bwMode="auto">
                <a:xfrm flipV="1">
                  <a:off x="4517"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4" name="Line 2622"/>
                <p:cNvSpPr>
                  <a:spLocks noChangeShapeType="1"/>
                </p:cNvSpPr>
                <p:nvPr/>
              </p:nvSpPr>
              <p:spPr bwMode="auto">
                <a:xfrm flipV="1">
                  <a:off x="4517"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5" name="Line 2623"/>
                <p:cNvSpPr>
                  <a:spLocks noChangeShapeType="1"/>
                </p:cNvSpPr>
                <p:nvPr/>
              </p:nvSpPr>
              <p:spPr bwMode="auto">
                <a:xfrm flipV="1">
                  <a:off x="4517"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6" name="Line 2624"/>
                <p:cNvSpPr>
                  <a:spLocks noChangeShapeType="1"/>
                </p:cNvSpPr>
                <p:nvPr/>
              </p:nvSpPr>
              <p:spPr bwMode="auto">
                <a:xfrm flipV="1">
                  <a:off x="4517"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7" name="Line 2625"/>
                <p:cNvSpPr>
                  <a:spLocks noChangeShapeType="1"/>
                </p:cNvSpPr>
                <p:nvPr/>
              </p:nvSpPr>
              <p:spPr bwMode="auto">
                <a:xfrm flipV="1">
                  <a:off x="4517"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8" name="Line 2626"/>
                <p:cNvSpPr>
                  <a:spLocks noChangeShapeType="1"/>
                </p:cNvSpPr>
                <p:nvPr/>
              </p:nvSpPr>
              <p:spPr bwMode="auto">
                <a:xfrm flipV="1">
                  <a:off x="4517"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9" name="Line 2627"/>
                <p:cNvSpPr>
                  <a:spLocks noChangeShapeType="1"/>
                </p:cNvSpPr>
                <p:nvPr/>
              </p:nvSpPr>
              <p:spPr bwMode="auto">
                <a:xfrm flipV="1">
                  <a:off x="4517"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0" name="Line 2628"/>
                <p:cNvSpPr>
                  <a:spLocks noChangeShapeType="1"/>
                </p:cNvSpPr>
                <p:nvPr/>
              </p:nvSpPr>
              <p:spPr bwMode="auto">
                <a:xfrm flipV="1">
                  <a:off x="4517"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1" name="Line 2629"/>
                <p:cNvSpPr>
                  <a:spLocks noChangeShapeType="1"/>
                </p:cNvSpPr>
                <p:nvPr/>
              </p:nvSpPr>
              <p:spPr bwMode="auto">
                <a:xfrm flipV="1">
                  <a:off x="4517"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2" name="Line 2630"/>
                <p:cNvSpPr>
                  <a:spLocks noChangeShapeType="1"/>
                </p:cNvSpPr>
                <p:nvPr/>
              </p:nvSpPr>
              <p:spPr bwMode="auto">
                <a:xfrm flipV="1">
                  <a:off x="4517"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3" name="Line 2631"/>
                <p:cNvSpPr>
                  <a:spLocks noChangeShapeType="1"/>
                </p:cNvSpPr>
                <p:nvPr/>
              </p:nvSpPr>
              <p:spPr bwMode="auto">
                <a:xfrm flipV="1">
                  <a:off x="4517"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4" name="Line 2632"/>
                <p:cNvSpPr>
                  <a:spLocks noChangeShapeType="1"/>
                </p:cNvSpPr>
                <p:nvPr/>
              </p:nvSpPr>
              <p:spPr bwMode="auto">
                <a:xfrm flipV="1">
                  <a:off x="4517"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5" name="Line 2633"/>
                <p:cNvSpPr>
                  <a:spLocks noChangeShapeType="1"/>
                </p:cNvSpPr>
                <p:nvPr/>
              </p:nvSpPr>
              <p:spPr bwMode="auto">
                <a:xfrm flipV="1">
                  <a:off x="4517"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6" name="Line 2634"/>
                <p:cNvSpPr>
                  <a:spLocks noChangeShapeType="1"/>
                </p:cNvSpPr>
                <p:nvPr/>
              </p:nvSpPr>
              <p:spPr bwMode="auto">
                <a:xfrm flipV="1">
                  <a:off x="4517"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7" name="Line 2635"/>
                <p:cNvSpPr>
                  <a:spLocks noChangeShapeType="1"/>
                </p:cNvSpPr>
                <p:nvPr/>
              </p:nvSpPr>
              <p:spPr bwMode="auto">
                <a:xfrm flipV="1">
                  <a:off x="4517"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8" name="Line 2636"/>
                <p:cNvSpPr>
                  <a:spLocks noChangeShapeType="1"/>
                </p:cNvSpPr>
                <p:nvPr/>
              </p:nvSpPr>
              <p:spPr bwMode="auto">
                <a:xfrm flipV="1">
                  <a:off x="4517"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9" name="Line 2637"/>
                <p:cNvSpPr>
                  <a:spLocks noChangeShapeType="1"/>
                </p:cNvSpPr>
                <p:nvPr/>
              </p:nvSpPr>
              <p:spPr bwMode="auto">
                <a:xfrm flipV="1">
                  <a:off x="4517"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0" name="Line 2638"/>
                <p:cNvSpPr>
                  <a:spLocks noChangeShapeType="1"/>
                </p:cNvSpPr>
                <p:nvPr/>
              </p:nvSpPr>
              <p:spPr bwMode="auto">
                <a:xfrm flipV="1">
                  <a:off x="4517"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1" name="Line 2639"/>
                <p:cNvSpPr>
                  <a:spLocks noChangeShapeType="1"/>
                </p:cNvSpPr>
                <p:nvPr/>
              </p:nvSpPr>
              <p:spPr bwMode="auto">
                <a:xfrm flipV="1">
                  <a:off x="4517"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2" name="Line 2640"/>
                <p:cNvSpPr>
                  <a:spLocks noChangeShapeType="1"/>
                </p:cNvSpPr>
                <p:nvPr/>
              </p:nvSpPr>
              <p:spPr bwMode="auto">
                <a:xfrm flipV="1">
                  <a:off x="4517"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3" name="Line 2641"/>
                <p:cNvSpPr>
                  <a:spLocks noChangeShapeType="1"/>
                </p:cNvSpPr>
                <p:nvPr/>
              </p:nvSpPr>
              <p:spPr bwMode="auto">
                <a:xfrm flipV="1">
                  <a:off x="4517"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4" name="Line 2642"/>
                <p:cNvSpPr>
                  <a:spLocks noChangeShapeType="1"/>
                </p:cNvSpPr>
                <p:nvPr/>
              </p:nvSpPr>
              <p:spPr bwMode="auto">
                <a:xfrm flipV="1">
                  <a:off x="4517"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5" name="Line 2643"/>
                <p:cNvSpPr>
                  <a:spLocks noChangeShapeType="1"/>
                </p:cNvSpPr>
                <p:nvPr/>
              </p:nvSpPr>
              <p:spPr bwMode="auto">
                <a:xfrm flipV="1">
                  <a:off x="4517"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6" name="Line 2644"/>
                <p:cNvSpPr>
                  <a:spLocks noChangeShapeType="1"/>
                </p:cNvSpPr>
                <p:nvPr/>
              </p:nvSpPr>
              <p:spPr bwMode="auto">
                <a:xfrm flipV="1">
                  <a:off x="4517"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7" name="Line 2645"/>
                <p:cNvSpPr>
                  <a:spLocks noChangeShapeType="1"/>
                </p:cNvSpPr>
                <p:nvPr/>
              </p:nvSpPr>
              <p:spPr bwMode="auto">
                <a:xfrm flipV="1">
                  <a:off x="4517"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8" name="Line 2646"/>
                <p:cNvSpPr>
                  <a:spLocks noChangeShapeType="1"/>
                </p:cNvSpPr>
                <p:nvPr/>
              </p:nvSpPr>
              <p:spPr bwMode="auto">
                <a:xfrm flipV="1">
                  <a:off x="4517"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9" name="Line 2647"/>
                <p:cNvSpPr>
                  <a:spLocks noChangeShapeType="1"/>
                </p:cNvSpPr>
                <p:nvPr/>
              </p:nvSpPr>
              <p:spPr bwMode="auto">
                <a:xfrm flipV="1">
                  <a:off x="4517"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0" name="Line 2648"/>
                <p:cNvSpPr>
                  <a:spLocks noChangeShapeType="1"/>
                </p:cNvSpPr>
                <p:nvPr/>
              </p:nvSpPr>
              <p:spPr bwMode="auto">
                <a:xfrm flipV="1">
                  <a:off x="4517"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1" name="Line 2649"/>
                <p:cNvSpPr>
                  <a:spLocks noChangeShapeType="1"/>
                </p:cNvSpPr>
                <p:nvPr/>
              </p:nvSpPr>
              <p:spPr bwMode="auto">
                <a:xfrm flipV="1">
                  <a:off x="4517"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2" name="Line 2650"/>
                <p:cNvSpPr>
                  <a:spLocks noChangeShapeType="1"/>
                </p:cNvSpPr>
                <p:nvPr/>
              </p:nvSpPr>
              <p:spPr bwMode="auto">
                <a:xfrm flipV="1">
                  <a:off x="4517"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3" name="Line 2651"/>
                <p:cNvSpPr>
                  <a:spLocks noChangeShapeType="1"/>
                </p:cNvSpPr>
                <p:nvPr/>
              </p:nvSpPr>
              <p:spPr bwMode="auto">
                <a:xfrm flipV="1">
                  <a:off x="4517"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4" name="Line 2652"/>
                <p:cNvSpPr>
                  <a:spLocks noChangeShapeType="1"/>
                </p:cNvSpPr>
                <p:nvPr/>
              </p:nvSpPr>
              <p:spPr bwMode="auto">
                <a:xfrm flipV="1">
                  <a:off x="4517"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5" name="Line 2653"/>
                <p:cNvSpPr>
                  <a:spLocks noChangeShapeType="1"/>
                </p:cNvSpPr>
                <p:nvPr/>
              </p:nvSpPr>
              <p:spPr bwMode="auto">
                <a:xfrm flipV="1">
                  <a:off x="4517"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6" name="Line 2654"/>
                <p:cNvSpPr>
                  <a:spLocks noChangeShapeType="1"/>
                </p:cNvSpPr>
                <p:nvPr/>
              </p:nvSpPr>
              <p:spPr bwMode="auto">
                <a:xfrm flipV="1">
                  <a:off x="4517"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7" name="Line 2655"/>
                <p:cNvSpPr>
                  <a:spLocks noChangeShapeType="1"/>
                </p:cNvSpPr>
                <p:nvPr/>
              </p:nvSpPr>
              <p:spPr bwMode="auto">
                <a:xfrm flipV="1">
                  <a:off x="4517"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8" name="Line 2656"/>
                <p:cNvSpPr>
                  <a:spLocks noChangeShapeType="1"/>
                </p:cNvSpPr>
                <p:nvPr/>
              </p:nvSpPr>
              <p:spPr bwMode="auto">
                <a:xfrm flipV="1">
                  <a:off x="4517"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9" name="Line 2657"/>
                <p:cNvSpPr>
                  <a:spLocks noChangeShapeType="1"/>
                </p:cNvSpPr>
                <p:nvPr/>
              </p:nvSpPr>
              <p:spPr bwMode="auto">
                <a:xfrm flipV="1">
                  <a:off x="4517"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0" name="Line 2658"/>
                <p:cNvSpPr>
                  <a:spLocks noChangeShapeType="1"/>
                </p:cNvSpPr>
                <p:nvPr/>
              </p:nvSpPr>
              <p:spPr bwMode="auto">
                <a:xfrm flipV="1">
                  <a:off x="4517"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1" name="Line 2659"/>
                <p:cNvSpPr>
                  <a:spLocks noChangeShapeType="1"/>
                </p:cNvSpPr>
                <p:nvPr/>
              </p:nvSpPr>
              <p:spPr bwMode="auto">
                <a:xfrm flipV="1">
                  <a:off x="4517"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2" name="Line 2660"/>
                <p:cNvSpPr>
                  <a:spLocks noChangeShapeType="1"/>
                </p:cNvSpPr>
                <p:nvPr/>
              </p:nvSpPr>
              <p:spPr bwMode="auto">
                <a:xfrm flipV="1">
                  <a:off x="4517"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3" name="Line 2661"/>
                <p:cNvSpPr>
                  <a:spLocks noChangeShapeType="1"/>
                </p:cNvSpPr>
                <p:nvPr/>
              </p:nvSpPr>
              <p:spPr bwMode="auto">
                <a:xfrm flipV="1">
                  <a:off x="4517"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4" name="Line 2662"/>
                <p:cNvSpPr>
                  <a:spLocks noChangeShapeType="1"/>
                </p:cNvSpPr>
                <p:nvPr/>
              </p:nvSpPr>
              <p:spPr bwMode="auto">
                <a:xfrm flipV="1">
                  <a:off x="4517"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5" name="Line 2663"/>
                <p:cNvSpPr>
                  <a:spLocks noChangeShapeType="1"/>
                </p:cNvSpPr>
                <p:nvPr/>
              </p:nvSpPr>
              <p:spPr bwMode="auto">
                <a:xfrm flipV="1">
                  <a:off x="4517"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6" name="Line 2664"/>
                <p:cNvSpPr>
                  <a:spLocks noChangeShapeType="1"/>
                </p:cNvSpPr>
                <p:nvPr/>
              </p:nvSpPr>
              <p:spPr bwMode="auto">
                <a:xfrm flipV="1">
                  <a:off x="4517"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7" name="Line 2665"/>
                <p:cNvSpPr>
                  <a:spLocks noChangeShapeType="1"/>
                </p:cNvSpPr>
                <p:nvPr/>
              </p:nvSpPr>
              <p:spPr bwMode="auto">
                <a:xfrm flipV="1">
                  <a:off x="4517"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8" name="Line 2666"/>
                <p:cNvSpPr>
                  <a:spLocks noChangeShapeType="1"/>
                </p:cNvSpPr>
                <p:nvPr/>
              </p:nvSpPr>
              <p:spPr bwMode="auto">
                <a:xfrm flipV="1">
                  <a:off x="4517"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9" name="Line 2667"/>
                <p:cNvSpPr>
                  <a:spLocks noChangeShapeType="1"/>
                </p:cNvSpPr>
                <p:nvPr/>
              </p:nvSpPr>
              <p:spPr bwMode="auto">
                <a:xfrm flipV="1">
                  <a:off x="4517"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0" name="Line 2668"/>
                <p:cNvSpPr>
                  <a:spLocks noChangeShapeType="1"/>
                </p:cNvSpPr>
                <p:nvPr/>
              </p:nvSpPr>
              <p:spPr bwMode="auto">
                <a:xfrm flipV="1">
                  <a:off x="4517"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1" name="Line 2669"/>
                <p:cNvSpPr>
                  <a:spLocks noChangeShapeType="1"/>
                </p:cNvSpPr>
                <p:nvPr/>
              </p:nvSpPr>
              <p:spPr bwMode="auto">
                <a:xfrm flipV="1">
                  <a:off x="4517"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2" name="Line 2670"/>
                <p:cNvSpPr>
                  <a:spLocks noChangeShapeType="1"/>
                </p:cNvSpPr>
                <p:nvPr/>
              </p:nvSpPr>
              <p:spPr bwMode="auto">
                <a:xfrm flipV="1">
                  <a:off x="4517"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3" name="Line 2671"/>
                <p:cNvSpPr>
                  <a:spLocks noChangeShapeType="1"/>
                </p:cNvSpPr>
                <p:nvPr/>
              </p:nvSpPr>
              <p:spPr bwMode="auto">
                <a:xfrm flipV="1">
                  <a:off x="4517"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4" name="Line 2672"/>
                <p:cNvSpPr>
                  <a:spLocks noChangeShapeType="1"/>
                </p:cNvSpPr>
                <p:nvPr/>
              </p:nvSpPr>
              <p:spPr bwMode="auto">
                <a:xfrm flipV="1">
                  <a:off x="4517"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5" name="Line 2673"/>
                <p:cNvSpPr>
                  <a:spLocks noChangeShapeType="1"/>
                </p:cNvSpPr>
                <p:nvPr/>
              </p:nvSpPr>
              <p:spPr bwMode="auto">
                <a:xfrm flipV="1">
                  <a:off x="4517"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6" name="Line 2674"/>
                <p:cNvSpPr>
                  <a:spLocks noChangeShapeType="1"/>
                </p:cNvSpPr>
                <p:nvPr/>
              </p:nvSpPr>
              <p:spPr bwMode="auto">
                <a:xfrm flipV="1">
                  <a:off x="4517"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7" name="Line 2675"/>
                <p:cNvSpPr>
                  <a:spLocks noChangeShapeType="1"/>
                </p:cNvSpPr>
                <p:nvPr/>
              </p:nvSpPr>
              <p:spPr bwMode="auto">
                <a:xfrm flipV="1">
                  <a:off x="4517"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8" name="Line 2676"/>
                <p:cNvSpPr>
                  <a:spLocks noChangeShapeType="1"/>
                </p:cNvSpPr>
                <p:nvPr/>
              </p:nvSpPr>
              <p:spPr bwMode="auto">
                <a:xfrm flipV="1">
                  <a:off x="4517"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9" name="Line 2677"/>
                <p:cNvSpPr>
                  <a:spLocks noChangeShapeType="1"/>
                </p:cNvSpPr>
                <p:nvPr/>
              </p:nvSpPr>
              <p:spPr bwMode="auto">
                <a:xfrm flipV="1">
                  <a:off x="4517"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0" name="Line 2678"/>
                <p:cNvSpPr>
                  <a:spLocks noChangeShapeType="1"/>
                </p:cNvSpPr>
                <p:nvPr/>
              </p:nvSpPr>
              <p:spPr bwMode="auto">
                <a:xfrm flipV="1">
                  <a:off x="4517"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1" name="Line 2679"/>
                <p:cNvSpPr>
                  <a:spLocks noChangeShapeType="1"/>
                </p:cNvSpPr>
                <p:nvPr/>
              </p:nvSpPr>
              <p:spPr bwMode="auto">
                <a:xfrm flipV="1">
                  <a:off x="4517"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2" name="Line 2680"/>
                <p:cNvSpPr>
                  <a:spLocks noChangeShapeType="1"/>
                </p:cNvSpPr>
                <p:nvPr/>
              </p:nvSpPr>
              <p:spPr bwMode="auto">
                <a:xfrm flipV="1">
                  <a:off x="4517"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3" name="Line 2681"/>
                <p:cNvSpPr>
                  <a:spLocks noChangeShapeType="1"/>
                </p:cNvSpPr>
                <p:nvPr/>
              </p:nvSpPr>
              <p:spPr bwMode="auto">
                <a:xfrm flipV="1">
                  <a:off x="4517"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4" name="Line 2682"/>
                <p:cNvSpPr>
                  <a:spLocks noChangeShapeType="1"/>
                </p:cNvSpPr>
                <p:nvPr/>
              </p:nvSpPr>
              <p:spPr bwMode="auto">
                <a:xfrm flipV="1">
                  <a:off x="4517"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5" name="Line 2683"/>
                <p:cNvSpPr>
                  <a:spLocks noChangeShapeType="1"/>
                </p:cNvSpPr>
                <p:nvPr/>
              </p:nvSpPr>
              <p:spPr bwMode="auto">
                <a:xfrm flipV="1">
                  <a:off x="4517"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6" name="Line 2684"/>
                <p:cNvSpPr>
                  <a:spLocks noChangeShapeType="1"/>
                </p:cNvSpPr>
                <p:nvPr/>
              </p:nvSpPr>
              <p:spPr bwMode="auto">
                <a:xfrm flipV="1">
                  <a:off x="4517"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7" name="Line 2685"/>
                <p:cNvSpPr>
                  <a:spLocks noChangeShapeType="1"/>
                </p:cNvSpPr>
                <p:nvPr/>
              </p:nvSpPr>
              <p:spPr bwMode="auto">
                <a:xfrm flipV="1">
                  <a:off x="4517"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8" name="Line 2686"/>
                <p:cNvSpPr>
                  <a:spLocks noChangeShapeType="1"/>
                </p:cNvSpPr>
                <p:nvPr/>
              </p:nvSpPr>
              <p:spPr bwMode="auto">
                <a:xfrm flipV="1">
                  <a:off x="4517"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9" name="Line 2687"/>
                <p:cNvSpPr>
                  <a:spLocks noChangeShapeType="1"/>
                </p:cNvSpPr>
                <p:nvPr/>
              </p:nvSpPr>
              <p:spPr bwMode="auto">
                <a:xfrm flipV="1">
                  <a:off x="4517"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0" name="Line 2688"/>
                <p:cNvSpPr>
                  <a:spLocks noChangeShapeType="1"/>
                </p:cNvSpPr>
                <p:nvPr/>
              </p:nvSpPr>
              <p:spPr bwMode="auto">
                <a:xfrm flipV="1">
                  <a:off x="4517"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1" name="Line 2689"/>
                <p:cNvSpPr>
                  <a:spLocks noChangeShapeType="1"/>
                </p:cNvSpPr>
                <p:nvPr/>
              </p:nvSpPr>
              <p:spPr bwMode="auto">
                <a:xfrm flipV="1">
                  <a:off x="4517"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2" name="Line 2690"/>
                <p:cNvSpPr>
                  <a:spLocks noChangeShapeType="1"/>
                </p:cNvSpPr>
                <p:nvPr/>
              </p:nvSpPr>
              <p:spPr bwMode="auto">
                <a:xfrm flipV="1">
                  <a:off x="4517"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3" name="Line 2691"/>
                <p:cNvSpPr>
                  <a:spLocks noChangeShapeType="1"/>
                </p:cNvSpPr>
                <p:nvPr/>
              </p:nvSpPr>
              <p:spPr bwMode="auto">
                <a:xfrm flipV="1">
                  <a:off x="4517"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4" name="Line 2692"/>
                <p:cNvSpPr>
                  <a:spLocks noChangeShapeType="1"/>
                </p:cNvSpPr>
                <p:nvPr/>
              </p:nvSpPr>
              <p:spPr bwMode="auto">
                <a:xfrm flipV="1">
                  <a:off x="4517"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5" name="Line 2693"/>
                <p:cNvSpPr>
                  <a:spLocks noChangeShapeType="1"/>
                </p:cNvSpPr>
                <p:nvPr/>
              </p:nvSpPr>
              <p:spPr bwMode="auto">
                <a:xfrm flipV="1">
                  <a:off x="4517"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6" name="Line 2694"/>
                <p:cNvSpPr>
                  <a:spLocks noChangeShapeType="1"/>
                </p:cNvSpPr>
                <p:nvPr/>
              </p:nvSpPr>
              <p:spPr bwMode="auto">
                <a:xfrm flipV="1">
                  <a:off x="4517"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7" name="Line 2695"/>
                <p:cNvSpPr>
                  <a:spLocks noChangeShapeType="1"/>
                </p:cNvSpPr>
                <p:nvPr/>
              </p:nvSpPr>
              <p:spPr bwMode="auto">
                <a:xfrm flipV="1">
                  <a:off x="4517"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8" name="Line 2696"/>
                <p:cNvSpPr>
                  <a:spLocks noChangeShapeType="1"/>
                </p:cNvSpPr>
                <p:nvPr/>
              </p:nvSpPr>
              <p:spPr bwMode="auto">
                <a:xfrm flipV="1">
                  <a:off x="4517"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9" name="Line 2697"/>
                <p:cNvSpPr>
                  <a:spLocks noChangeShapeType="1"/>
                </p:cNvSpPr>
                <p:nvPr/>
              </p:nvSpPr>
              <p:spPr bwMode="auto">
                <a:xfrm flipV="1">
                  <a:off x="4517"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0" name="Line 2698"/>
                <p:cNvSpPr>
                  <a:spLocks noChangeShapeType="1"/>
                </p:cNvSpPr>
                <p:nvPr/>
              </p:nvSpPr>
              <p:spPr bwMode="auto">
                <a:xfrm flipV="1">
                  <a:off x="4517"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1" name="Line 2699"/>
                <p:cNvSpPr>
                  <a:spLocks noChangeShapeType="1"/>
                </p:cNvSpPr>
                <p:nvPr/>
              </p:nvSpPr>
              <p:spPr bwMode="auto">
                <a:xfrm flipV="1">
                  <a:off x="4517"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2" name="Line 2700"/>
                <p:cNvSpPr>
                  <a:spLocks noChangeShapeType="1"/>
                </p:cNvSpPr>
                <p:nvPr/>
              </p:nvSpPr>
              <p:spPr bwMode="auto">
                <a:xfrm flipV="1">
                  <a:off x="4517"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3" name="Line 2701"/>
                <p:cNvSpPr>
                  <a:spLocks noChangeShapeType="1"/>
                </p:cNvSpPr>
                <p:nvPr/>
              </p:nvSpPr>
              <p:spPr bwMode="auto">
                <a:xfrm flipV="1">
                  <a:off x="4517"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4" name="Line 2702"/>
                <p:cNvSpPr>
                  <a:spLocks noChangeShapeType="1"/>
                </p:cNvSpPr>
                <p:nvPr/>
              </p:nvSpPr>
              <p:spPr bwMode="auto">
                <a:xfrm flipV="1">
                  <a:off x="4517"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5" name="Line 2703"/>
                <p:cNvSpPr>
                  <a:spLocks noChangeShapeType="1"/>
                </p:cNvSpPr>
                <p:nvPr/>
              </p:nvSpPr>
              <p:spPr bwMode="auto">
                <a:xfrm flipV="1">
                  <a:off x="4517"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6" name="Line 2704"/>
                <p:cNvSpPr>
                  <a:spLocks noChangeShapeType="1"/>
                </p:cNvSpPr>
                <p:nvPr/>
              </p:nvSpPr>
              <p:spPr bwMode="auto">
                <a:xfrm flipV="1">
                  <a:off x="4517"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7" name="Line 2705"/>
                <p:cNvSpPr>
                  <a:spLocks noChangeShapeType="1"/>
                </p:cNvSpPr>
                <p:nvPr/>
              </p:nvSpPr>
              <p:spPr bwMode="auto">
                <a:xfrm flipV="1">
                  <a:off x="4517"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8" name="Line 2706"/>
                <p:cNvSpPr>
                  <a:spLocks noChangeShapeType="1"/>
                </p:cNvSpPr>
                <p:nvPr/>
              </p:nvSpPr>
              <p:spPr bwMode="auto">
                <a:xfrm flipV="1">
                  <a:off x="4517"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9" name="Line 2707"/>
                <p:cNvSpPr>
                  <a:spLocks noChangeShapeType="1"/>
                </p:cNvSpPr>
                <p:nvPr/>
              </p:nvSpPr>
              <p:spPr bwMode="auto">
                <a:xfrm flipV="1">
                  <a:off x="4517"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0" name="Line 2708"/>
                <p:cNvSpPr>
                  <a:spLocks noChangeShapeType="1"/>
                </p:cNvSpPr>
                <p:nvPr/>
              </p:nvSpPr>
              <p:spPr bwMode="auto">
                <a:xfrm flipV="1">
                  <a:off x="4609"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1" name="Line 2709"/>
                <p:cNvSpPr>
                  <a:spLocks noChangeShapeType="1"/>
                </p:cNvSpPr>
                <p:nvPr/>
              </p:nvSpPr>
              <p:spPr bwMode="auto">
                <a:xfrm flipV="1">
                  <a:off x="4609"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2" name="Line 2710"/>
                <p:cNvSpPr>
                  <a:spLocks noChangeShapeType="1"/>
                </p:cNvSpPr>
                <p:nvPr/>
              </p:nvSpPr>
              <p:spPr bwMode="auto">
                <a:xfrm flipV="1">
                  <a:off x="4609"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3" name="Line 2711"/>
                <p:cNvSpPr>
                  <a:spLocks noChangeShapeType="1"/>
                </p:cNvSpPr>
                <p:nvPr/>
              </p:nvSpPr>
              <p:spPr bwMode="auto">
                <a:xfrm flipV="1">
                  <a:off x="4609"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4" name="Line 2712"/>
                <p:cNvSpPr>
                  <a:spLocks noChangeShapeType="1"/>
                </p:cNvSpPr>
                <p:nvPr/>
              </p:nvSpPr>
              <p:spPr bwMode="auto">
                <a:xfrm flipV="1">
                  <a:off x="4609"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5" name="Line 2713"/>
                <p:cNvSpPr>
                  <a:spLocks noChangeShapeType="1"/>
                </p:cNvSpPr>
                <p:nvPr/>
              </p:nvSpPr>
              <p:spPr bwMode="auto">
                <a:xfrm flipV="1">
                  <a:off x="4609"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6" name="Line 2714"/>
                <p:cNvSpPr>
                  <a:spLocks noChangeShapeType="1"/>
                </p:cNvSpPr>
                <p:nvPr/>
              </p:nvSpPr>
              <p:spPr bwMode="auto">
                <a:xfrm flipV="1">
                  <a:off x="4609"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7" name="Line 2715"/>
                <p:cNvSpPr>
                  <a:spLocks noChangeShapeType="1"/>
                </p:cNvSpPr>
                <p:nvPr/>
              </p:nvSpPr>
              <p:spPr bwMode="auto">
                <a:xfrm flipV="1">
                  <a:off x="4609"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8" name="Line 2716"/>
                <p:cNvSpPr>
                  <a:spLocks noChangeShapeType="1"/>
                </p:cNvSpPr>
                <p:nvPr/>
              </p:nvSpPr>
              <p:spPr bwMode="auto">
                <a:xfrm flipV="1">
                  <a:off x="4609"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9" name="Line 2717"/>
                <p:cNvSpPr>
                  <a:spLocks noChangeShapeType="1"/>
                </p:cNvSpPr>
                <p:nvPr/>
              </p:nvSpPr>
              <p:spPr bwMode="auto">
                <a:xfrm flipV="1">
                  <a:off x="4609"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0" name="Line 2718"/>
                <p:cNvSpPr>
                  <a:spLocks noChangeShapeType="1"/>
                </p:cNvSpPr>
                <p:nvPr/>
              </p:nvSpPr>
              <p:spPr bwMode="auto">
                <a:xfrm flipV="1">
                  <a:off x="4609"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1" name="Line 2719"/>
                <p:cNvSpPr>
                  <a:spLocks noChangeShapeType="1"/>
                </p:cNvSpPr>
                <p:nvPr/>
              </p:nvSpPr>
              <p:spPr bwMode="auto">
                <a:xfrm flipV="1">
                  <a:off x="4609"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2" name="Line 2720"/>
                <p:cNvSpPr>
                  <a:spLocks noChangeShapeType="1"/>
                </p:cNvSpPr>
                <p:nvPr/>
              </p:nvSpPr>
              <p:spPr bwMode="auto">
                <a:xfrm flipV="1">
                  <a:off x="4609"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3" name="Line 2721"/>
                <p:cNvSpPr>
                  <a:spLocks noChangeShapeType="1"/>
                </p:cNvSpPr>
                <p:nvPr/>
              </p:nvSpPr>
              <p:spPr bwMode="auto">
                <a:xfrm flipV="1">
                  <a:off x="4609"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4" name="Line 2722"/>
                <p:cNvSpPr>
                  <a:spLocks noChangeShapeType="1"/>
                </p:cNvSpPr>
                <p:nvPr/>
              </p:nvSpPr>
              <p:spPr bwMode="auto">
                <a:xfrm flipV="1">
                  <a:off x="4609"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5" name="Line 2723"/>
                <p:cNvSpPr>
                  <a:spLocks noChangeShapeType="1"/>
                </p:cNvSpPr>
                <p:nvPr/>
              </p:nvSpPr>
              <p:spPr bwMode="auto">
                <a:xfrm flipV="1">
                  <a:off x="4609"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6" name="Line 2724"/>
                <p:cNvSpPr>
                  <a:spLocks noChangeShapeType="1"/>
                </p:cNvSpPr>
                <p:nvPr/>
              </p:nvSpPr>
              <p:spPr bwMode="auto">
                <a:xfrm flipV="1">
                  <a:off x="4609"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7" name="Line 2725"/>
                <p:cNvSpPr>
                  <a:spLocks noChangeShapeType="1"/>
                </p:cNvSpPr>
                <p:nvPr/>
              </p:nvSpPr>
              <p:spPr bwMode="auto">
                <a:xfrm flipV="1">
                  <a:off x="4609"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8" name="Line 2726"/>
                <p:cNvSpPr>
                  <a:spLocks noChangeShapeType="1"/>
                </p:cNvSpPr>
                <p:nvPr/>
              </p:nvSpPr>
              <p:spPr bwMode="auto">
                <a:xfrm flipV="1">
                  <a:off x="4609"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9" name="Line 2727"/>
                <p:cNvSpPr>
                  <a:spLocks noChangeShapeType="1"/>
                </p:cNvSpPr>
                <p:nvPr/>
              </p:nvSpPr>
              <p:spPr bwMode="auto">
                <a:xfrm flipV="1">
                  <a:off x="4609"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0" name="Line 2728"/>
                <p:cNvSpPr>
                  <a:spLocks noChangeShapeType="1"/>
                </p:cNvSpPr>
                <p:nvPr/>
              </p:nvSpPr>
              <p:spPr bwMode="auto">
                <a:xfrm flipV="1">
                  <a:off x="4609"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1" name="Line 2729"/>
                <p:cNvSpPr>
                  <a:spLocks noChangeShapeType="1"/>
                </p:cNvSpPr>
                <p:nvPr/>
              </p:nvSpPr>
              <p:spPr bwMode="auto">
                <a:xfrm flipV="1">
                  <a:off x="4609"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2" name="Line 2730"/>
                <p:cNvSpPr>
                  <a:spLocks noChangeShapeType="1"/>
                </p:cNvSpPr>
                <p:nvPr/>
              </p:nvSpPr>
              <p:spPr bwMode="auto">
                <a:xfrm flipV="1">
                  <a:off x="4609"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3" name="Line 2731"/>
                <p:cNvSpPr>
                  <a:spLocks noChangeShapeType="1"/>
                </p:cNvSpPr>
                <p:nvPr/>
              </p:nvSpPr>
              <p:spPr bwMode="auto">
                <a:xfrm flipV="1">
                  <a:off x="4609"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4" name="Line 2732"/>
                <p:cNvSpPr>
                  <a:spLocks noChangeShapeType="1"/>
                </p:cNvSpPr>
                <p:nvPr/>
              </p:nvSpPr>
              <p:spPr bwMode="auto">
                <a:xfrm flipV="1">
                  <a:off x="4609"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5" name="Line 2733"/>
                <p:cNvSpPr>
                  <a:spLocks noChangeShapeType="1"/>
                </p:cNvSpPr>
                <p:nvPr/>
              </p:nvSpPr>
              <p:spPr bwMode="auto">
                <a:xfrm flipV="1">
                  <a:off x="4609"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6" name="Line 2734"/>
                <p:cNvSpPr>
                  <a:spLocks noChangeShapeType="1"/>
                </p:cNvSpPr>
                <p:nvPr/>
              </p:nvSpPr>
              <p:spPr bwMode="auto">
                <a:xfrm flipV="1">
                  <a:off x="4609"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7" name="Line 2735"/>
                <p:cNvSpPr>
                  <a:spLocks noChangeShapeType="1"/>
                </p:cNvSpPr>
                <p:nvPr/>
              </p:nvSpPr>
              <p:spPr bwMode="auto">
                <a:xfrm flipV="1">
                  <a:off x="4609"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8" name="Line 2736"/>
                <p:cNvSpPr>
                  <a:spLocks noChangeShapeType="1"/>
                </p:cNvSpPr>
                <p:nvPr/>
              </p:nvSpPr>
              <p:spPr bwMode="auto">
                <a:xfrm flipV="1">
                  <a:off x="4609"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9" name="Line 2737"/>
                <p:cNvSpPr>
                  <a:spLocks noChangeShapeType="1"/>
                </p:cNvSpPr>
                <p:nvPr/>
              </p:nvSpPr>
              <p:spPr bwMode="auto">
                <a:xfrm flipV="1">
                  <a:off x="4609"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0" name="Line 2738"/>
                <p:cNvSpPr>
                  <a:spLocks noChangeShapeType="1"/>
                </p:cNvSpPr>
                <p:nvPr/>
              </p:nvSpPr>
              <p:spPr bwMode="auto">
                <a:xfrm flipV="1">
                  <a:off x="4609"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1" name="Line 2739"/>
                <p:cNvSpPr>
                  <a:spLocks noChangeShapeType="1"/>
                </p:cNvSpPr>
                <p:nvPr/>
              </p:nvSpPr>
              <p:spPr bwMode="auto">
                <a:xfrm flipV="1">
                  <a:off x="4609"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2" name="Line 2740"/>
                <p:cNvSpPr>
                  <a:spLocks noChangeShapeType="1"/>
                </p:cNvSpPr>
                <p:nvPr/>
              </p:nvSpPr>
              <p:spPr bwMode="auto">
                <a:xfrm flipV="1">
                  <a:off x="4609"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3" name="Line 2741"/>
                <p:cNvSpPr>
                  <a:spLocks noChangeShapeType="1"/>
                </p:cNvSpPr>
                <p:nvPr/>
              </p:nvSpPr>
              <p:spPr bwMode="auto">
                <a:xfrm flipV="1">
                  <a:off x="4609"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4" name="Line 2742"/>
                <p:cNvSpPr>
                  <a:spLocks noChangeShapeType="1"/>
                </p:cNvSpPr>
                <p:nvPr/>
              </p:nvSpPr>
              <p:spPr bwMode="auto">
                <a:xfrm flipV="1">
                  <a:off x="4609"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5" name="Line 2743"/>
                <p:cNvSpPr>
                  <a:spLocks noChangeShapeType="1"/>
                </p:cNvSpPr>
                <p:nvPr/>
              </p:nvSpPr>
              <p:spPr bwMode="auto">
                <a:xfrm flipV="1">
                  <a:off x="4609"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6" name="Line 2744"/>
                <p:cNvSpPr>
                  <a:spLocks noChangeShapeType="1"/>
                </p:cNvSpPr>
                <p:nvPr/>
              </p:nvSpPr>
              <p:spPr bwMode="auto">
                <a:xfrm flipV="1">
                  <a:off x="4609"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7" name="Line 2745"/>
                <p:cNvSpPr>
                  <a:spLocks noChangeShapeType="1"/>
                </p:cNvSpPr>
                <p:nvPr/>
              </p:nvSpPr>
              <p:spPr bwMode="auto">
                <a:xfrm flipV="1">
                  <a:off x="4609"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8" name="Line 2746"/>
                <p:cNvSpPr>
                  <a:spLocks noChangeShapeType="1"/>
                </p:cNvSpPr>
                <p:nvPr/>
              </p:nvSpPr>
              <p:spPr bwMode="auto">
                <a:xfrm flipV="1">
                  <a:off x="4609"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9" name="Line 2747"/>
                <p:cNvSpPr>
                  <a:spLocks noChangeShapeType="1"/>
                </p:cNvSpPr>
                <p:nvPr/>
              </p:nvSpPr>
              <p:spPr bwMode="auto">
                <a:xfrm flipV="1">
                  <a:off x="4609"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0" name="Line 2748"/>
                <p:cNvSpPr>
                  <a:spLocks noChangeShapeType="1"/>
                </p:cNvSpPr>
                <p:nvPr/>
              </p:nvSpPr>
              <p:spPr bwMode="auto">
                <a:xfrm flipV="1">
                  <a:off x="4609"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1" name="Line 2749"/>
                <p:cNvSpPr>
                  <a:spLocks noChangeShapeType="1"/>
                </p:cNvSpPr>
                <p:nvPr/>
              </p:nvSpPr>
              <p:spPr bwMode="auto">
                <a:xfrm flipV="1">
                  <a:off x="4609"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2" name="Line 2750"/>
                <p:cNvSpPr>
                  <a:spLocks noChangeShapeType="1"/>
                </p:cNvSpPr>
                <p:nvPr/>
              </p:nvSpPr>
              <p:spPr bwMode="auto">
                <a:xfrm flipV="1">
                  <a:off x="4609"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3" name="Line 2751"/>
                <p:cNvSpPr>
                  <a:spLocks noChangeShapeType="1"/>
                </p:cNvSpPr>
                <p:nvPr/>
              </p:nvSpPr>
              <p:spPr bwMode="auto">
                <a:xfrm flipV="1">
                  <a:off x="4609"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4" name="Line 2752"/>
                <p:cNvSpPr>
                  <a:spLocks noChangeShapeType="1"/>
                </p:cNvSpPr>
                <p:nvPr/>
              </p:nvSpPr>
              <p:spPr bwMode="auto">
                <a:xfrm flipV="1">
                  <a:off x="4609"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5" name="Line 2753"/>
                <p:cNvSpPr>
                  <a:spLocks noChangeShapeType="1"/>
                </p:cNvSpPr>
                <p:nvPr/>
              </p:nvSpPr>
              <p:spPr bwMode="auto">
                <a:xfrm flipV="1">
                  <a:off x="4609"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6" name="Line 2754"/>
                <p:cNvSpPr>
                  <a:spLocks noChangeShapeType="1"/>
                </p:cNvSpPr>
                <p:nvPr/>
              </p:nvSpPr>
              <p:spPr bwMode="auto">
                <a:xfrm flipV="1">
                  <a:off x="4609"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7" name="Line 2755"/>
                <p:cNvSpPr>
                  <a:spLocks noChangeShapeType="1"/>
                </p:cNvSpPr>
                <p:nvPr/>
              </p:nvSpPr>
              <p:spPr bwMode="auto">
                <a:xfrm flipV="1">
                  <a:off x="4609"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8" name="Line 2756"/>
                <p:cNvSpPr>
                  <a:spLocks noChangeShapeType="1"/>
                </p:cNvSpPr>
                <p:nvPr/>
              </p:nvSpPr>
              <p:spPr bwMode="auto">
                <a:xfrm flipV="1">
                  <a:off x="4609"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9" name="Line 2757"/>
                <p:cNvSpPr>
                  <a:spLocks noChangeShapeType="1"/>
                </p:cNvSpPr>
                <p:nvPr/>
              </p:nvSpPr>
              <p:spPr bwMode="auto">
                <a:xfrm flipV="1">
                  <a:off x="4609"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0" name="Line 2758"/>
                <p:cNvSpPr>
                  <a:spLocks noChangeShapeType="1"/>
                </p:cNvSpPr>
                <p:nvPr/>
              </p:nvSpPr>
              <p:spPr bwMode="auto">
                <a:xfrm flipV="1">
                  <a:off x="4609"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1" name="Line 2759"/>
                <p:cNvSpPr>
                  <a:spLocks noChangeShapeType="1"/>
                </p:cNvSpPr>
                <p:nvPr/>
              </p:nvSpPr>
              <p:spPr bwMode="auto">
                <a:xfrm flipV="1">
                  <a:off x="4609"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2" name="Line 2760"/>
                <p:cNvSpPr>
                  <a:spLocks noChangeShapeType="1"/>
                </p:cNvSpPr>
                <p:nvPr/>
              </p:nvSpPr>
              <p:spPr bwMode="auto">
                <a:xfrm flipV="1">
                  <a:off x="4609"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3" name="Line 2761"/>
                <p:cNvSpPr>
                  <a:spLocks noChangeShapeType="1"/>
                </p:cNvSpPr>
                <p:nvPr/>
              </p:nvSpPr>
              <p:spPr bwMode="auto">
                <a:xfrm flipV="1">
                  <a:off x="4609"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4" name="Line 2762"/>
                <p:cNvSpPr>
                  <a:spLocks noChangeShapeType="1"/>
                </p:cNvSpPr>
                <p:nvPr/>
              </p:nvSpPr>
              <p:spPr bwMode="auto">
                <a:xfrm flipV="1">
                  <a:off x="4609"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5" name="Line 2763"/>
                <p:cNvSpPr>
                  <a:spLocks noChangeShapeType="1"/>
                </p:cNvSpPr>
                <p:nvPr/>
              </p:nvSpPr>
              <p:spPr bwMode="auto">
                <a:xfrm flipV="1">
                  <a:off x="4609"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6" name="Line 2764"/>
                <p:cNvSpPr>
                  <a:spLocks noChangeShapeType="1"/>
                </p:cNvSpPr>
                <p:nvPr/>
              </p:nvSpPr>
              <p:spPr bwMode="auto">
                <a:xfrm flipV="1">
                  <a:off x="4609"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7" name="Line 2765"/>
                <p:cNvSpPr>
                  <a:spLocks noChangeShapeType="1"/>
                </p:cNvSpPr>
                <p:nvPr/>
              </p:nvSpPr>
              <p:spPr bwMode="auto">
                <a:xfrm flipV="1">
                  <a:off x="4609"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8" name="Line 2766"/>
                <p:cNvSpPr>
                  <a:spLocks noChangeShapeType="1"/>
                </p:cNvSpPr>
                <p:nvPr/>
              </p:nvSpPr>
              <p:spPr bwMode="auto">
                <a:xfrm flipV="1">
                  <a:off x="4609"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9" name="Line 2767"/>
                <p:cNvSpPr>
                  <a:spLocks noChangeShapeType="1"/>
                </p:cNvSpPr>
                <p:nvPr/>
              </p:nvSpPr>
              <p:spPr bwMode="auto">
                <a:xfrm flipV="1">
                  <a:off x="4609"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0" name="Line 2768"/>
                <p:cNvSpPr>
                  <a:spLocks noChangeShapeType="1"/>
                </p:cNvSpPr>
                <p:nvPr/>
              </p:nvSpPr>
              <p:spPr bwMode="auto">
                <a:xfrm flipV="1">
                  <a:off x="4609"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1" name="Line 2769"/>
                <p:cNvSpPr>
                  <a:spLocks noChangeShapeType="1"/>
                </p:cNvSpPr>
                <p:nvPr/>
              </p:nvSpPr>
              <p:spPr bwMode="auto">
                <a:xfrm flipV="1">
                  <a:off x="4609"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2" name="Line 2770"/>
                <p:cNvSpPr>
                  <a:spLocks noChangeShapeType="1"/>
                </p:cNvSpPr>
                <p:nvPr/>
              </p:nvSpPr>
              <p:spPr bwMode="auto">
                <a:xfrm flipV="1">
                  <a:off x="4609"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3" name="Line 2771"/>
                <p:cNvSpPr>
                  <a:spLocks noChangeShapeType="1"/>
                </p:cNvSpPr>
                <p:nvPr/>
              </p:nvSpPr>
              <p:spPr bwMode="auto">
                <a:xfrm flipV="1">
                  <a:off x="4609"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4" name="Line 2772"/>
                <p:cNvSpPr>
                  <a:spLocks noChangeShapeType="1"/>
                </p:cNvSpPr>
                <p:nvPr/>
              </p:nvSpPr>
              <p:spPr bwMode="auto">
                <a:xfrm flipV="1">
                  <a:off x="4609"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5" name="Line 2773"/>
                <p:cNvSpPr>
                  <a:spLocks noChangeShapeType="1"/>
                </p:cNvSpPr>
                <p:nvPr/>
              </p:nvSpPr>
              <p:spPr bwMode="auto">
                <a:xfrm flipV="1">
                  <a:off x="4609"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6" name="Line 2774"/>
                <p:cNvSpPr>
                  <a:spLocks noChangeShapeType="1"/>
                </p:cNvSpPr>
                <p:nvPr/>
              </p:nvSpPr>
              <p:spPr bwMode="auto">
                <a:xfrm flipV="1">
                  <a:off x="4609"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7" name="Line 2775"/>
                <p:cNvSpPr>
                  <a:spLocks noChangeShapeType="1"/>
                </p:cNvSpPr>
                <p:nvPr/>
              </p:nvSpPr>
              <p:spPr bwMode="auto">
                <a:xfrm flipV="1">
                  <a:off x="4609"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8" name="Line 2776"/>
                <p:cNvSpPr>
                  <a:spLocks noChangeShapeType="1"/>
                </p:cNvSpPr>
                <p:nvPr/>
              </p:nvSpPr>
              <p:spPr bwMode="auto">
                <a:xfrm flipV="1">
                  <a:off x="4609"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9" name="Line 2777"/>
                <p:cNvSpPr>
                  <a:spLocks noChangeShapeType="1"/>
                </p:cNvSpPr>
                <p:nvPr/>
              </p:nvSpPr>
              <p:spPr bwMode="auto">
                <a:xfrm flipV="1">
                  <a:off x="4609"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0" name="Line 2778"/>
                <p:cNvSpPr>
                  <a:spLocks noChangeShapeType="1"/>
                </p:cNvSpPr>
                <p:nvPr/>
              </p:nvSpPr>
              <p:spPr bwMode="auto">
                <a:xfrm flipV="1">
                  <a:off x="4609"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1" name="Line 2779"/>
                <p:cNvSpPr>
                  <a:spLocks noChangeShapeType="1"/>
                </p:cNvSpPr>
                <p:nvPr/>
              </p:nvSpPr>
              <p:spPr bwMode="auto">
                <a:xfrm flipV="1">
                  <a:off x="4609"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2" name="Line 2780"/>
                <p:cNvSpPr>
                  <a:spLocks noChangeShapeType="1"/>
                </p:cNvSpPr>
                <p:nvPr/>
              </p:nvSpPr>
              <p:spPr bwMode="auto">
                <a:xfrm flipV="1">
                  <a:off x="4609"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3" name="Line 2781"/>
                <p:cNvSpPr>
                  <a:spLocks noChangeShapeType="1"/>
                </p:cNvSpPr>
                <p:nvPr/>
              </p:nvSpPr>
              <p:spPr bwMode="auto">
                <a:xfrm flipV="1">
                  <a:off x="4609"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4" name="Line 2782"/>
                <p:cNvSpPr>
                  <a:spLocks noChangeShapeType="1"/>
                </p:cNvSpPr>
                <p:nvPr/>
              </p:nvSpPr>
              <p:spPr bwMode="auto">
                <a:xfrm flipV="1">
                  <a:off x="4609"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5" name="Line 2783"/>
                <p:cNvSpPr>
                  <a:spLocks noChangeShapeType="1"/>
                </p:cNvSpPr>
                <p:nvPr/>
              </p:nvSpPr>
              <p:spPr bwMode="auto">
                <a:xfrm flipV="1">
                  <a:off x="4609"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6" name="Line 2784"/>
                <p:cNvSpPr>
                  <a:spLocks noChangeShapeType="1"/>
                </p:cNvSpPr>
                <p:nvPr/>
              </p:nvSpPr>
              <p:spPr bwMode="auto">
                <a:xfrm flipV="1">
                  <a:off x="4609"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7" name="Line 2785"/>
                <p:cNvSpPr>
                  <a:spLocks noChangeShapeType="1"/>
                </p:cNvSpPr>
                <p:nvPr/>
              </p:nvSpPr>
              <p:spPr bwMode="auto">
                <a:xfrm flipV="1">
                  <a:off x="4609"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8" name="Line 2786"/>
                <p:cNvSpPr>
                  <a:spLocks noChangeShapeType="1"/>
                </p:cNvSpPr>
                <p:nvPr/>
              </p:nvSpPr>
              <p:spPr bwMode="auto">
                <a:xfrm flipV="1">
                  <a:off x="4609"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9" name="Line 2787"/>
                <p:cNvSpPr>
                  <a:spLocks noChangeShapeType="1"/>
                </p:cNvSpPr>
                <p:nvPr/>
              </p:nvSpPr>
              <p:spPr bwMode="auto">
                <a:xfrm flipV="1">
                  <a:off x="4609"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0" name="Line 2788"/>
                <p:cNvSpPr>
                  <a:spLocks noChangeShapeType="1"/>
                </p:cNvSpPr>
                <p:nvPr/>
              </p:nvSpPr>
              <p:spPr bwMode="auto">
                <a:xfrm flipV="1">
                  <a:off x="4609"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1" name="Line 2789"/>
                <p:cNvSpPr>
                  <a:spLocks noChangeShapeType="1"/>
                </p:cNvSpPr>
                <p:nvPr/>
              </p:nvSpPr>
              <p:spPr bwMode="auto">
                <a:xfrm flipV="1">
                  <a:off x="4609"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2" name="Line 2790"/>
                <p:cNvSpPr>
                  <a:spLocks noChangeShapeType="1"/>
                </p:cNvSpPr>
                <p:nvPr/>
              </p:nvSpPr>
              <p:spPr bwMode="auto">
                <a:xfrm flipV="1">
                  <a:off x="4609"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3" name="Line 2791"/>
                <p:cNvSpPr>
                  <a:spLocks noChangeShapeType="1"/>
                </p:cNvSpPr>
                <p:nvPr/>
              </p:nvSpPr>
              <p:spPr bwMode="auto">
                <a:xfrm flipV="1">
                  <a:off x="4609"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4" name="Line 2792"/>
                <p:cNvSpPr>
                  <a:spLocks noChangeShapeType="1"/>
                </p:cNvSpPr>
                <p:nvPr/>
              </p:nvSpPr>
              <p:spPr bwMode="auto">
                <a:xfrm flipV="1">
                  <a:off x="4609"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5" name="Line 2793"/>
                <p:cNvSpPr>
                  <a:spLocks noChangeShapeType="1"/>
                </p:cNvSpPr>
                <p:nvPr/>
              </p:nvSpPr>
              <p:spPr bwMode="auto">
                <a:xfrm flipV="1">
                  <a:off x="4609"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6" name="Line 2794"/>
                <p:cNvSpPr>
                  <a:spLocks noChangeShapeType="1"/>
                </p:cNvSpPr>
                <p:nvPr/>
              </p:nvSpPr>
              <p:spPr bwMode="auto">
                <a:xfrm flipV="1">
                  <a:off x="4609"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7" name="Line 2795"/>
                <p:cNvSpPr>
                  <a:spLocks noChangeShapeType="1"/>
                </p:cNvSpPr>
                <p:nvPr/>
              </p:nvSpPr>
              <p:spPr bwMode="auto">
                <a:xfrm flipV="1">
                  <a:off x="4609"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8" name="Line 2796"/>
                <p:cNvSpPr>
                  <a:spLocks noChangeShapeType="1"/>
                </p:cNvSpPr>
                <p:nvPr/>
              </p:nvSpPr>
              <p:spPr bwMode="auto">
                <a:xfrm flipV="1">
                  <a:off x="4609"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9" name="Line 2797"/>
                <p:cNvSpPr>
                  <a:spLocks noChangeShapeType="1"/>
                </p:cNvSpPr>
                <p:nvPr/>
              </p:nvSpPr>
              <p:spPr bwMode="auto">
                <a:xfrm flipV="1">
                  <a:off x="4609"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0" name="Line 2798"/>
                <p:cNvSpPr>
                  <a:spLocks noChangeShapeType="1"/>
                </p:cNvSpPr>
                <p:nvPr/>
              </p:nvSpPr>
              <p:spPr bwMode="auto">
                <a:xfrm flipV="1">
                  <a:off x="4609"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1" name="Line 2799"/>
                <p:cNvSpPr>
                  <a:spLocks noChangeShapeType="1"/>
                </p:cNvSpPr>
                <p:nvPr/>
              </p:nvSpPr>
              <p:spPr bwMode="auto">
                <a:xfrm flipV="1">
                  <a:off x="4609"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2" name="Line 2800"/>
                <p:cNvSpPr>
                  <a:spLocks noChangeShapeType="1"/>
                </p:cNvSpPr>
                <p:nvPr/>
              </p:nvSpPr>
              <p:spPr bwMode="auto">
                <a:xfrm flipV="1">
                  <a:off x="4609"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3" name="Line 2801"/>
                <p:cNvSpPr>
                  <a:spLocks noChangeShapeType="1"/>
                </p:cNvSpPr>
                <p:nvPr/>
              </p:nvSpPr>
              <p:spPr bwMode="auto">
                <a:xfrm flipV="1">
                  <a:off x="4609"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4" name="Line 2802"/>
                <p:cNvSpPr>
                  <a:spLocks noChangeShapeType="1"/>
                </p:cNvSpPr>
                <p:nvPr/>
              </p:nvSpPr>
              <p:spPr bwMode="auto">
                <a:xfrm flipV="1">
                  <a:off x="4609"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5" name="Line 2803"/>
                <p:cNvSpPr>
                  <a:spLocks noChangeShapeType="1"/>
                </p:cNvSpPr>
                <p:nvPr/>
              </p:nvSpPr>
              <p:spPr bwMode="auto">
                <a:xfrm flipV="1">
                  <a:off x="4609"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6" name="Line 2804"/>
                <p:cNvSpPr>
                  <a:spLocks noChangeShapeType="1"/>
                </p:cNvSpPr>
                <p:nvPr/>
              </p:nvSpPr>
              <p:spPr bwMode="auto">
                <a:xfrm flipV="1">
                  <a:off x="4609"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7" name="Line 2805"/>
                <p:cNvSpPr>
                  <a:spLocks noChangeShapeType="1"/>
                </p:cNvSpPr>
                <p:nvPr/>
              </p:nvSpPr>
              <p:spPr bwMode="auto">
                <a:xfrm flipV="1">
                  <a:off x="4609"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8" name="Line 2806"/>
                <p:cNvSpPr>
                  <a:spLocks noChangeShapeType="1"/>
                </p:cNvSpPr>
                <p:nvPr/>
              </p:nvSpPr>
              <p:spPr bwMode="auto">
                <a:xfrm flipV="1">
                  <a:off x="4609"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9" name="Line 2807"/>
                <p:cNvSpPr>
                  <a:spLocks noChangeShapeType="1"/>
                </p:cNvSpPr>
                <p:nvPr/>
              </p:nvSpPr>
              <p:spPr bwMode="auto">
                <a:xfrm flipV="1">
                  <a:off x="4609"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0" name="Line 2808"/>
                <p:cNvSpPr>
                  <a:spLocks noChangeShapeType="1"/>
                </p:cNvSpPr>
                <p:nvPr/>
              </p:nvSpPr>
              <p:spPr bwMode="auto">
                <a:xfrm flipV="1">
                  <a:off x="4609"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1" name="Line 2809"/>
                <p:cNvSpPr>
                  <a:spLocks noChangeShapeType="1"/>
                </p:cNvSpPr>
                <p:nvPr/>
              </p:nvSpPr>
              <p:spPr bwMode="auto">
                <a:xfrm flipV="1">
                  <a:off x="4609"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2" name="Line 2810"/>
                <p:cNvSpPr>
                  <a:spLocks noChangeShapeType="1"/>
                </p:cNvSpPr>
                <p:nvPr/>
              </p:nvSpPr>
              <p:spPr bwMode="auto">
                <a:xfrm flipV="1">
                  <a:off x="4609"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3" name="Line 2811"/>
                <p:cNvSpPr>
                  <a:spLocks noChangeShapeType="1"/>
                </p:cNvSpPr>
                <p:nvPr/>
              </p:nvSpPr>
              <p:spPr bwMode="auto">
                <a:xfrm flipV="1">
                  <a:off x="4609"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4" name="Line 2812"/>
                <p:cNvSpPr>
                  <a:spLocks noChangeShapeType="1"/>
                </p:cNvSpPr>
                <p:nvPr/>
              </p:nvSpPr>
              <p:spPr bwMode="auto">
                <a:xfrm flipV="1">
                  <a:off x="4609"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5" name="Line 2813"/>
                <p:cNvSpPr>
                  <a:spLocks noChangeShapeType="1"/>
                </p:cNvSpPr>
                <p:nvPr/>
              </p:nvSpPr>
              <p:spPr bwMode="auto">
                <a:xfrm flipV="1">
                  <a:off x="4609"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6" name="Line 2814"/>
                <p:cNvSpPr>
                  <a:spLocks noChangeShapeType="1"/>
                </p:cNvSpPr>
                <p:nvPr/>
              </p:nvSpPr>
              <p:spPr bwMode="auto">
                <a:xfrm flipV="1">
                  <a:off x="4609"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7" name="Line 2815"/>
                <p:cNvSpPr>
                  <a:spLocks noChangeShapeType="1"/>
                </p:cNvSpPr>
                <p:nvPr/>
              </p:nvSpPr>
              <p:spPr bwMode="auto">
                <a:xfrm flipV="1">
                  <a:off x="4609"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8" name="Line 2816"/>
                <p:cNvSpPr>
                  <a:spLocks noChangeShapeType="1"/>
                </p:cNvSpPr>
                <p:nvPr/>
              </p:nvSpPr>
              <p:spPr bwMode="auto">
                <a:xfrm flipV="1">
                  <a:off x="4609"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9" name="Line 2817"/>
                <p:cNvSpPr>
                  <a:spLocks noChangeShapeType="1"/>
                </p:cNvSpPr>
                <p:nvPr/>
              </p:nvSpPr>
              <p:spPr bwMode="auto">
                <a:xfrm flipV="1">
                  <a:off x="4609"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8" name="Group 3019"/>
              <p:cNvGrpSpPr>
                <a:grpSpLocks/>
              </p:cNvGrpSpPr>
              <p:nvPr/>
            </p:nvGrpSpPr>
            <p:grpSpPr bwMode="auto">
              <a:xfrm>
                <a:off x="7316788" y="762000"/>
                <a:ext cx="0" cy="2608263"/>
                <a:chOff x="4609" y="480"/>
                <a:chExt cx="0" cy="1643"/>
              </a:xfrm>
            </p:grpSpPr>
            <p:sp>
              <p:nvSpPr>
                <p:cNvPr id="13300" name="Line 2819"/>
                <p:cNvSpPr>
                  <a:spLocks noChangeShapeType="1"/>
                </p:cNvSpPr>
                <p:nvPr/>
              </p:nvSpPr>
              <p:spPr bwMode="auto">
                <a:xfrm flipV="1">
                  <a:off x="4609"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1" name="Line 2820"/>
                <p:cNvSpPr>
                  <a:spLocks noChangeShapeType="1"/>
                </p:cNvSpPr>
                <p:nvPr/>
              </p:nvSpPr>
              <p:spPr bwMode="auto">
                <a:xfrm flipV="1">
                  <a:off x="4609"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2" name="Line 2821"/>
                <p:cNvSpPr>
                  <a:spLocks noChangeShapeType="1"/>
                </p:cNvSpPr>
                <p:nvPr/>
              </p:nvSpPr>
              <p:spPr bwMode="auto">
                <a:xfrm flipV="1">
                  <a:off x="4609"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3" name="Line 2822"/>
                <p:cNvSpPr>
                  <a:spLocks noChangeShapeType="1"/>
                </p:cNvSpPr>
                <p:nvPr/>
              </p:nvSpPr>
              <p:spPr bwMode="auto">
                <a:xfrm flipV="1">
                  <a:off x="4609"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4" name="Line 2823"/>
                <p:cNvSpPr>
                  <a:spLocks noChangeShapeType="1"/>
                </p:cNvSpPr>
                <p:nvPr/>
              </p:nvSpPr>
              <p:spPr bwMode="auto">
                <a:xfrm flipV="1">
                  <a:off x="4609"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5" name="Line 2824"/>
                <p:cNvSpPr>
                  <a:spLocks noChangeShapeType="1"/>
                </p:cNvSpPr>
                <p:nvPr/>
              </p:nvSpPr>
              <p:spPr bwMode="auto">
                <a:xfrm flipV="1">
                  <a:off x="4609"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6" name="Line 2825"/>
                <p:cNvSpPr>
                  <a:spLocks noChangeShapeType="1"/>
                </p:cNvSpPr>
                <p:nvPr/>
              </p:nvSpPr>
              <p:spPr bwMode="auto">
                <a:xfrm flipV="1">
                  <a:off x="4609"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7" name="Line 2826"/>
                <p:cNvSpPr>
                  <a:spLocks noChangeShapeType="1"/>
                </p:cNvSpPr>
                <p:nvPr/>
              </p:nvSpPr>
              <p:spPr bwMode="auto">
                <a:xfrm flipV="1">
                  <a:off x="4609"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8" name="Line 2827"/>
                <p:cNvSpPr>
                  <a:spLocks noChangeShapeType="1"/>
                </p:cNvSpPr>
                <p:nvPr/>
              </p:nvSpPr>
              <p:spPr bwMode="auto">
                <a:xfrm flipV="1">
                  <a:off x="4609"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9" name="Line 2828"/>
                <p:cNvSpPr>
                  <a:spLocks noChangeShapeType="1"/>
                </p:cNvSpPr>
                <p:nvPr/>
              </p:nvSpPr>
              <p:spPr bwMode="auto">
                <a:xfrm flipV="1">
                  <a:off x="4609"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0" name="Line 2829"/>
                <p:cNvSpPr>
                  <a:spLocks noChangeShapeType="1"/>
                </p:cNvSpPr>
                <p:nvPr/>
              </p:nvSpPr>
              <p:spPr bwMode="auto">
                <a:xfrm flipV="1">
                  <a:off x="4609"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1" name="Line 2830"/>
                <p:cNvSpPr>
                  <a:spLocks noChangeShapeType="1"/>
                </p:cNvSpPr>
                <p:nvPr/>
              </p:nvSpPr>
              <p:spPr bwMode="auto">
                <a:xfrm flipV="1">
                  <a:off x="4609"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2" name="Line 2831"/>
                <p:cNvSpPr>
                  <a:spLocks noChangeShapeType="1"/>
                </p:cNvSpPr>
                <p:nvPr/>
              </p:nvSpPr>
              <p:spPr bwMode="auto">
                <a:xfrm flipV="1">
                  <a:off x="4609"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3" name="Line 2832"/>
                <p:cNvSpPr>
                  <a:spLocks noChangeShapeType="1"/>
                </p:cNvSpPr>
                <p:nvPr/>
              </p:nvSpPr>
              <p:spPr bwMode="auto">
                <a:xfrm flipV="1">
                  <a:off x="4609"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4" name="Line 2833"/>
                <p:cNvSpPr>
                  <a:spLocks noChangeShapeType="1"/>
                </p:cNvSpPr>
                <p:nvPr/>
              </p:nvSpPr>
              <p:spPr bwMode="auto">
                <a:xfrm flipV="1">
                  <a:off x="4609"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5" name="Line 2834"/>
                <p:cNvSpPr>
                  <a:spLocks noChangeShapeType="1"/>
                </p:cNvSpPr>
                <p:nvPr/>
              </p:nvSpPr>
              <p:spPr bwMode="auto">
                <a:xfrm flipV="1">
                  <a:off x="4609"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6" name="Line 2835"/>
                <p:cNvSpPr>
                  <a:spLocks noChangeShapeType="1"/>
                </p:cNvSpPr>
                <p:nvPr/>
              </p:nvSpPr>
              <p:spPr bwMode="auto">
                <a:xfrm flipV="1">
                  <a:off x="4609"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7" name="Line 2836"/>
                <p:cNvSpPr>
                  <a:spLocks noChangeShapeType="1"/>
                </p:cNvSpPr>
                <p:nvPr/>
              </p:nvSpPr>
              <p:spPr bwMode="auto">
                <a:xfrm flipV="1">
                  <a:off x="4609"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8" name="Line 2837"/>
                <p:cNvSpPr>
                  <a:spLocks noChangeShapeType="1"/>
                </p:cNvSpPr>
                <p:nvPr/>
              </p:nvSpPr>
              <p:spPr bwMode="auto">
                <a:xfrm flipV="1">
                  <a:off x="4609"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9" name="Line 2838"/>
                <p:cNvSpPr>
                  <a:spLocks noChangeShapeType="1"/>
                </p:cNvSpPr>
                <p:nvPr/>
              </p:nvSpPr>
              <p:spPr bwMode="auto">
                <a:xfrm flipV="1">
                  <a:off x="4609"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0" name="Line 2839"/>
                <p:cNvSpPr>
                  <a:spLocks noChangeShapeType="1"/>
                </p:cNvSpPr>
                <p:nvPr/>
              </p:nvSpPr>
              <p:spPr bwMode="auto">
                <a:xfrm flipV="1">
                  <a:off x="4609"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1" name="Line 2840"/>
                <p:cNvSpPr>
                  <a:spLocks noChangeShapeType="1"/>
                </p:cNvSpPr>
                <p:nvPr/>
              </p:nvSpPr>
              <p:spPr bwMode="auto">
                <a:xfrm flipV="1">
                  <a:off x="4609"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2" name="Line 2841"/>
                <p:cNvSpPr>
                  <a:spLocks noChangeShapeType="1"/>
                </p:cNvSpPr>
                <p:nvPr/>
              </p:nvSpPr>
              <p:spPr bwMode="auto">
                <a:xfrm flipV="1">
                  <a:off x="4609"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3" name="Line 2842"/>
                <p:cNvSpPr>
                  <a:spLocks noChangeShapeType="1"/>
                </p:cNvSpPr>
                <p:nvPr/>
              </p:nvSpPr>
              <p:spPr bwMode="auto">
                <a:xfrm flipV="1">
                  <a:off x="4609"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4" name="Line 2843"/>
                <p:cNvSpPr>
                  <a:spLocks noChangeShapeType="1"/>
                </p:cNvSpPr>
                <p:nvPr/>
              </p:nvSpPr>
              <p:spPr bwMode="auto">
                <a:xfrm flipV="1">
                  <a:off x="4609"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5" name="Line 2844"/>
                <p:cNvSpPr>
                  <a:spLocks noChangeShapeType="1"/>
                </p:cNvSpPr>
                <p:nvPr/>
              </p:nvSpPr>
              <p:spPr bwMode="auto">
                <a:xfrm flipV="1">
                  <a:off x="4609"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6" name="Line 2845"/>
                <p:cNvSpPr>
                  <a:spLocks noChangeShapeType="1"/>
                </p:cNvSpPr>
                <p:nvPr/>
              </p:nvSpPr>
              <p:spPr bwMode="auto">
                <a:xfrm flipV="1">
                  <a:off x="4609"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7" name="Line 2846"/>
                <p:cNvSpPr>
                  <a:spLocks noChangeShapeType="1"/>
                </p:cNvSpPr>
                <p:nvPr/>
              </p:nvSpPr>
              <p:spPr bwMode="auto">
                <a:xfrm flipV="1">
                  <a:off x="4609"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8" name="Line 2847"/>
                <p:cNvSpPr>
                  <a:spLocks noChangeShapeType="1"/>
                </p:cNvSpPr>
                <p:nvPr/>
              </p:nvSpPr>
              <p:spPr bwMode="auto">
                <a:xfrm flipV="1">
                  <a:off x="4609"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9" name="Line 2848"/>
                <p:cNvSpPr>
                  <a:spLocks noChangeShapeType="1"/>
                </p:cNvSpPr>
                <p:nvPr/>
              </p:nvSpPr>
              <p:spPr bwMode="auto">
                <a:xfrm flipV="1">
                  <a:off x="4609"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0" name="Line 2849"/>
                <p:cNvSpPr>
                  <a:spLocks noChangeShapeType="1"/>
                </p:cNvSpPr>
                <p:nvPr/>
              </p:nvSpPr>
              <p:spPr bwMode="auto">
                <a:xfrm flipV="1">
                  <a:off x="4609"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1" name="Line 2850"/>
                <p:cNvSpPr>
                  <a:spLocks noChangeShapeType="1"/>
                </p:cNvSpPr>
                <p:nvPr/>
              </p:nvSpPr>
              <p:spPr bwMode="auto">
                <a:xfrm flipV="1">
                  <a:off x="4609"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2" name="Line 2851"/>
                <p:cNvSpPr>
                  <a:spLocks noChangeShapeType="1"/>
                </p:cNvSpPr>
                <p:nvPr/>
              </p:nvSpPr>
              <p:spPr bwMode="auto">
                <a:xfrm flipV="1">
                  <a:off x="4609"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3" name="Line 2852"/>
                <p:cNvSpPr>
                  <a:spLocks noChangeShapeType="1"/>
                </p:cNvSpPr>
                <p:nvPr/>
              </p:nvSpPr>
              <p:spPr bwMode="auto">
                <a:xfrm flipV="1">
                  <a:off x="4609"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4" name="Line 2853"/>
                <p:cNvSpPr>
                  <a:spLocks noChangeShapeType="1"/>
                </p:cNvSpPr>
                <p:nvPr/>
              </p:nvSpPr>
              <p:spPr bwMode="auto">
                <a:xfrm flipV="1">
                  <a:off x="4609"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5" name="Line 2854"/>
                <p:cNvSpPr>
                  <a:spLocks noChangeShapeType="1"/>
                </p:cNvSpPr>
                <p:nvPr/>
              </p:nvSpPr>
              <p:spPr bwMode="auto">
                <a:xfrm flipV="1">
                  <a:off x="4609"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6" name="Line 2855"/>
                <p:cNvSpPr>
                  <a:spLocks noChangeShapeType="1"/>
                </p:cNvSpPr>
                <p:nvPr/>
              </p:nvSpPr>
              <p:spPr bwMode="auto">
                <a:xfrm flipV="1">
                  <a:off x="4609"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7" name="Line 2856"/>
                <p:cNvSpPr>
                  <a:spLocks noChangeShapeType="1"/>
                </p:cNvSpPr>
                <p:nvPr/>
              </p:nvSpPr>
              <p:spPr bwMode="auto">
                <a:xfrm flipV="1">
                  <a:off x="4609"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8" name="Line 2857"/>
                <p:cNvSpPr>
                  <a:spLocks noChangeShapeType="1"/>
                </p:cNvSpPr>
                <p:nvPr/>
              </p:nvSpPr>
              <p:spPr bwMode="auto">
                <a:xfrm flipV="1">
                  <a:off x="4609"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9" name="Line 2858"/>
                <p:cNvSpPr>
                  <a:spLocks noChangeShapeType="1"/>
                </p:cNvSpPr>
                <p:nvPr/>
              </p:nvSpPr>
              <p:spPr bwMode="auto">
                <a:xfrm flipV="1">
                  <a:off x="4609"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0" name="Line 2859"/>
                <p:cNvSpPr>
                  <a:spLocks noChangeShapeType="1"/>
                </p:cNvSpPr>
                <p:nvPr/>
              </p:nvSpPr>
              <p:spPr bwMode="auto">
                <a:xfrm flipV="1">
                  <a:off x="4609"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1" name="Line 2860"/>
                <p:cNvSpPr>
                  <a:spLocks noChangeShapeType="1"/>
                </p:cNvSpPr>
                <p:nvPr/>
              </p:nvSpPr>
              <p:spPr bwMode="auto">
                <a:xfrm flipV="1">
                  <a:off x="4609"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2" name="Line 2861"/>
                <p:cNvSpPr>
                  <a:spLocks noChangeShapeType="1"/>
                </p:cNvSpPr>
                <p:nvPr/>
              </p:nvSpPr>
              <p:spPr bwMode="auto">
                <a:xfrm flipV="1">
                  <a:off x="4609"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3" name="Line 2862"/>
                <p:cNvSpPr>
                  <a:spLocks noChangeShapeType="1"/>
                </p:cNvSpPr>
                <p:nvPr/>
              </p:nvSpPr>
              <p:spPr bwMode="auto">
                <a:xfrm flipV="1">
                  <a:off x="4609"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4" name="Line 2863"/>
                <p:cNvSpPr>
                  <a:spLocks noChangeShapeType="1"/>
                </p:cNvSpPr>
                <p:nvPr/>
              </p:nvSpPr>
              <p:spPr bwMode="auto">
                <a:xfrm flipV="1">
                  <a:off x="4609"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5" name="Line 2864"/>
                <p:cNvSpPr>
                  <a:spLocks noChangeShapeType="1"/>
                </p:cNvSpPr>
                <p:nvPr/>
              </p:nvSpPr>
              <p:spPr bwMode="auto">
                <a:xfrm flipV="1">
                  <a:off x="4609"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6" name="Line 2865"/>
                <p:cNvSpPr>
                  <a:spLocks noChangeShapeType="1"/>
                </p:cNvSpPr>
                <p:nvPr/>
              </p:nvSpPr>
              <p:spPr bwMode="auto">
                <a:xfrm flipV="1">
                  <a:off x="4609"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7" name="Line 2866"/>
                <p:cNvSpPr>
                  <a:spLocks noChangeShapeType="1"/>
                </p:cNvSpPr>
                <p:nvPr/>
              </p:nvSpPr>
              <p:spPr bwMode="auto">
                <a:xfrm flipV="1">
                  <a:off x="4609"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8" name="Line 2867"/>
                <p:cNvSpPr>
                  <a:spLocks noChangeShapeType="1"/>
                </p:cNvSpPr>
                <p:nvPr/>
              </p:nvSpPr>
              <p:spPr bwMode="auto">
                <a:xfrm flipV="1">
                  <a:off x="4609"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9" name="Line 2868"/>
                <p:cNvSpPr>
                  <a:spLocks noChangeShapeType="1"/>
                </p:cNvSpPr>
                <p:nvPr/>
              </p:nvSpPr>
              <p:spPr bwMode="auto">
                <a:xfrm flipV="1">
                  <a:off x="4609"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0" name="Line 2869"/>
                <p:cNvSpPr>
                  <a:spLocks noChangeShapeType="1"/>
                </p:cNvSpPr>
                <p:nvPr/>
              </p:nvSpPr>
              <p:spPr bwMode="auto">
                <a:xfrm flipV="1">
                  <a:off x="4609"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1" name="Line 2870"/>
                <p:cNvSpPr>
                  <a:spLocks noChangeShapeType="1"/>
                </p:cNvSpPr>
                <p:nvPr/>
              </p:nvSpPr>
              <p:spPr bwMode="auto">
                <a:xfrm flipV="1">
                  <a:off x="4609"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2" name="Line 2871"/>
                <p:cNvSpPr>
                  <a:spLocks noChangeShapeType="1"/>
                </p:cNvSpPr>
                <p:nvPr/>
              </p:nvSpPr>
              <p:spPr bwMode="auto">
                <a:xfrm flipV="1">
                  <a:off x="4609"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3" name="Line 2872"/>
                <p:cNvSpPr>
                  <a:spLocks noChangeShapeType="1"/>
                </p:cNvSpPr>
                <p:nvPr/>
              </p:nvSpPr>
              <p:spPr bwMode="auto">
                <a:xfrm flipV="1">
                  <a:off x="4609"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4" name="Line 2873"/>
                <p:cNvSpPr>
                  <a:spLocks noChangeShapeType="1"/>
                </p:cNvSpPr>
                <p:nvPr/>
              </p:nvSpPr>
              <p:spPr bwMode="auto">
                <a:xfrm flipV="1">
                  <a:off x="4609"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5" name="Line 2874"/>
                <p:cNvSpPr>
                  <a:spLocks noChangeShapeType="1"/>
                </p:cNvSpPr>
                <p:nvPr/>
              </p:nvSpPr>
              <p:spPr bwMode="auto">
                <a:xfrm flipV="1">
                  <a:off x="4609"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6" name="Line 2875"/>
                <p:cNvSpPr>
                  <a:spLocks noChangeShapeType="1"/>
                </p:cNvSpPr>
                <p:nvPr/>
              </p:nvSpPr>
              <p:spPr bwMode="auto">
                <a:xfrm flipV="1">
                  <a:off x="4609"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7" name="Line 2876"/>
                <p:cNvSpPr>
                  <a:spLocks noChangeShapeType="1"/>
                </p:cNvSpPr>
                <p:nvPr/>
              </p:nvSpPr>
              <p:spPr bwMode="auto">
                <a:xfrm flipV="1">
                  <a:off x="4609"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8" name="Line 2877"/>
                <p:cNvSpPr>
                  <a:spLocks noChangeShapeType="1"/>
                </p:cNvSpPr>
                <p:nvPr/>
              </p:nvSpPr>
              <p:spPr bwMode="auto">
                <a:xfrm flipV="1">
                  <a:off x="4609"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9" name="Line 2878"/>
                <p:cNvSpPr>
                  <a:spLocks noChangeShapeType="1"/>
                </p:cNvSpPr>
                <p:nvPr/>
              </p:nvSpPr>
              <p:spPr bwMode="auto">
                <a:xfrm flipV="1">
                  <a:off x="4609"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0" name="Line 2879"/>
                <p:cNvSpPr>
                  <a:spLocks noChangeShapeType="1"/>
                </p:cNvSpPr>
                <p:nvPr/>
              </p:nvSpPr>
              <p:spPr bwMode="auto">
                <a:xfrm flipV="1">
                  <a:off x="4609"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1" name="Line 2880"/>
                <p:cNvSpPr>
                  <a:spLocks noChangeShapeType="1"/>
                </p:cNvSpPr>
                <p:nvPr/>
              </p:nvSpPr>
              <p:spPr bwMode="auto">
                <a:xfrm flipV="1">
                  <a:off x="4609"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2" name="Line 2881"/>
                <p:cNvSpPr>
                  <a:spLocks noChangeShapeType="1"/>
                </p:cNvSpPr>
                <p:nvPr/>
              </p:nvSpPr>
              <p:spPr bwMode="auto">
                <a:xfrm flipV="1">
                  <a:off x="4609"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3" name="Line 2882"/>
                <p:cNvSpPr>
                  <a:spLocks noChangeShapeType="1"/>
                </p:cNvSpPr>
                <p:nvPr/>
              </p:nvSpPr>
              <p:spPr bwMode="auto">
                <a:xfrm flipV="1">
                  <a:off x="4609"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4" name="Line 2883"/>
                <p:cNvSpPr>
                  <a:spLocks noChangeShapeType="1"/>
                </p:cNvSpPr>
                <p:nvPr/>
              </p:nvSpPr>
              <p:spPr bwMode="auto">
                <a:xfrm flipV="1">
                  <a:off x="4609"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5" name="Line 2884"/>
                <p:cNvSpPr>
                  <a:spLocks noChangeShapeType="1"/>
                </p:cNvSpPr>
                <p:nvPr/>
              </p:nvSpPr>
              <p:spPr bwMode="auto">
                <a:xfrm flipV="1">
                  <a:off x="4609"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6" name="Line 2885"/>
                <p:cNvSpPr>
                  <a:spLocks noChangeShapeType="1"/>
                </p:cNvSpPr>
                <p:nvPr/>
              </p:nvSpPr>
              <p:spPr bwMode="auto">
                <a:xfrm flipV="1">
                  <a:off x="4609"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7" name="Line 2886"/>
                <p:cNvSpPr>
                  <a:spLocks noChangeShapeType="1"/>
                </p:cNvSpPr>
                <p:nvPr/>
              </p:nvSpPr>
              <p:spPr bwMode="auto">
                <a:xfrm flipV="1">
                  <a:off x="4609"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8" name="Line 2887"/>
                <p:cNvSpPr>
                  <a:spLocks noChangeShapeType="1"/>
                </p:cNvSpPr>
                <p:nvPr/>
              </p:nvSpPr>
              <p:spPr bwMode="auto">
                <a:xfrm flipV="1">
                  <a:off x="4609"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9" name="Line 2888"/>
                <p:cNvSpPr>
                  <a:spLocks noChangeShapeType="1"/>
                </p:cNvSpPr>
                <p:nvPr/>
              </p:nvSpPr>
              <p:spPr bwMode="auto">
                <a:xfrm flipV="1">
                  <a:off x="4609"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0" name="Line 2889"/>
                <p:cNvSpPr>
                  <a:spLocks noChangeShapeType="1"/>
                </p:cNvSpPr>
                <p:nvPr/>
              </p:nvSpPr>
              <p:spPr bwMode="auto">
                <a:xfrm flipV="1">
                  <a:off x="4609"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1" name="Line 2890"/>
                <p:cNvSpPr>
                  <a:spLocks noChangeShapeType="1"/>
                </p:cNvSpPr>
                <p:nvPr/>
              </p:nvSpPr>
              <p:spPr bwMode="auto">
                <a:xfrm flipV="1">
                  <a:off x="4609"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2" name="Line 2891"/>
                <p:cNvSpPr>
                  <a:spLocks noChangeShapeType="1"/>
                </p:cNvSpPr>
                <p:nvPr/>
              </p:nvSpPr>
              <p:spPr bwMode="auto">
                <a:xfrm flipV="1">
                  <a:off x="4609"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3" name="Line 2892"/>
                <p:cNvSpPr>
                  <a:spLocks noChangeShapeType="1"/>
                </p:cNvSpPr>
                <p:nvPr/>
              </p:nvSpPr>
              <p:spPr bwMode="auto">
                <a:xfrm flipV="1">
                  <a:off x="4609"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4" name="Line 2893"/>
                <p:cNvSpPr>
                  <a:spLocks noChangeShapeType="1"/>
                </p:cNvSpPr>
                <p:nvPr/>
              </p:nvSpPr>
              <p:spPr bwMode="auto">
                <a:xfrm flipV="1">
                  <a:off x="4609"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5" name="Line 2894"/>
                <p:cNvSpPr>
                  <a:spLocks noChangeShapeType="1"/>
                </p:cNvSpPr>
                <p:nvPr/>
              </p:nvSpPr>
              <p:spPr bwMode="auto">
                <a:xfrm flipV="1">
                  <a:off x="4609"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6" name="Line 2895"/>
                <p:cNvSpPr>
                  <a:spLocks noChangeShapeType="1"/>
                </p:cNvSpPr>
                <p:nvPr/>
              </p:nvSpPr>
              <p:spPr bwMode="auto">
                <a:xfrm flipV="1">
                  <a:off x="4609"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7" name="Line 2896"/>
                <p:cNvSpPr>
                  <a:spLocks noChangeShapeType="1"/>
                </p:cNvSpPr>
                <p:nvPr/>
              </p:nvSpPr>
              <p:spPr bwMode="auto">
                <a:xfrm flipV="1">
                  <a:off x="4609"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8" name="Line 2897"/>
                <p:cNvSpPr>
                  <a:spLocks noChangeShapeType="1"/>
                </p:cNvSpPr>
                <p:nvPr/>
              </p:nvSpPr>
              <p:spPr bwMode="auto">
                <a:xfrm flipV="1">
                  <a:off x="4609"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9" name="Line 2898"/>
                <p:cNvSpPr>
                  <a:spLocks noChangeShapeType="1"/>
                </p:cNvSpPr>
                <p:nvPr/>
              </p:nvSpPr>
              <p:spPr bwMode="auto">
                <a:xfrm flipV="1">
                  <a:off x="4609"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0" name="Line 2899"/>
                <p:cNvSpPr>
                  <a:spLocks noChangeShapeType="1"/>
                </p:cNvSpPr>
                <p:nvPr/>
              </p:nvSpPr>
              <p:spPr bwMode="auto">
                <a:xfrm flipV="1">
                  <a:off x="4609"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1" name="Line 2900"/>
                <p:cNvSpPr>
                  <a:spLocks noChangeShapeType="1"/>
                </p:cNvSpPr>
                <p:nvPr/>
              </p:nvSpPr>
              <p:spPr bwMode="auto">
                <a:xfrm flipV="1">
                  <a:off x="4609"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2" name="Line 2901"/>
                <p:cNvSpPr>
                  <a:spLocks noChangeShapeType="1"/>
                </p:cNvSpPr>
                <p:nvPr/>
              </p:nvSpPr>
              <p:spPr bwMode="auto">
                <a:xfrm flipV="1">
                  <a:off x="4609"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3" name="Line 2902"/>
                <p:cNvSpPr>
                  <a:spLocks noChangeShapeType="1"/>
                </p:cNvSpPr>
                <p:nvPr/>
              </p:nvSpPr>
              <p:spPr bwMode="auto">
                <a:xfrm flipV="1">
                  <a:off x="4609"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4" name="Line 2903"/>
                <p:cNvSpPr>
                  <a:spLocks noChangeShapeType="1"/>
                </p:cNvSpPr>
                <p:nvPr/>
              </p:nvSpPr>
              <p:spPr bwMode="auto">
                <a:xfrm flipV="1">
                  <a:off x="4609"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5" name="Line 2904"/>
                <p:cNvSpPr>
                  <a:spLocks noChangeShapeType="1"/>
                </p:cNvSpPr>
                <p:nvPr/>
              </p:nvSpPr>
              <p:spPr bwMode="auto">
                <a:xfrm flipV="1">
                  <a:off x="4609"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6" name="Line 2905"/>
                <p:cNvSpPr>
                  <a:spLocks noChangeShapeType="1"/>
                </p:cNvSpPr>
                <p:nvPr/>
              </p:nvSpPr>
              <p:spPr bwMode="auto">
                <a:xfrm flipV="1">
                  <a:off x="4609"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7" name="Line 2906"/>
                <p:cNvSpPr>
                  <a:spLocks noChangeShapeType="1"/>
                </p:cNvSpPr>
                <p:nvPr/>
              </p:nvSpPr>
              <p:spPr bwMode="auto">
                <a:xfrm flipV="1">
                  <a:off x="4609"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8" name="Line 2907"/>
                <p:cNvSpPr>
                  <a:spLocks noChangeShapeType="1"/>
                </p:cNvSpPr>
                <p:nvPr/>
              </p:nvSpPr>
              <p:spPr bwMode="auto">
                <a:xfrm flipV="1">
                  <a:off x="4609"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9" name="Line 2908"/>
                <p:cNvSpPr>
                  <a:spLocks noChangeShapeType="1"/>
                </p:cNvSpPr>
                <p:nvPr/>
              </p:nvSpPr>
              <p:spPr bwMode="auto">
                <a:xfrm flipV="1">
                  <a:off x="4609"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0" name="Line 2909"/>
                <p:cNvSpPr>
                  <a:spLocks noChangeShapeType="1"/>
                </p:cNvSpPr>
                <p:nvPr/>
              </p:nvSpPr>
              <p:spPr bwMode="auto">
                <a:xfrm flipV="1">
                  <a:off x="4609"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1" name="Line 2910"/>
                <p:cNvSpPr>
                  <a:spLocks noChangeShapeType="1"/>
                </p:cNvSpPr>
                <p:nvPr/>
              </p:nvSpPr>
              <p:spPr bwMode="auto">
                <a:xfrm flipV="1">
                  <a:off x="4609"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2" name="Line 2911"/>
                <p:cNvSpPr>
                  <a:spLocks noChangeShapeType="1"/>
                </p:cNvSpPr>
                <p:nvPr/>
              </p:nvSpPr>
              <p:spPr bwMode="auto">
                <a:xfrm flipV="1">
                  <a:off x="4609"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3" name="Line 2912"/>
                <p:cNvSpPr>
                  <a:spLocks noChangeShapeType="1"/>
                </p:cNvSpPr>
                <p:nvPr/>
              </p:nvSpPr>
              <p:spPr bwMode="auto">
                <a:xfrm flipV="1">
                  <a:off x="4609"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4" name="Line 2913"/>
                <p:cNvSpPr>
                  <a:spLocks noChangeShapeType="1"/>
                </p:cNvSpPr>
                <p:nvPr/>
              </p:nvSpPr>
              <p:spPr bwMode="auto">
                <a:xfrm flipV="1">
                  <a:off x="4609"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5" name="Line 2914"/>
                <p:cNvSpPr>
                  <a:spLocks noChangeShapeType="1"/>
                </p:cNvSpPr>
                <p:nvPr/>
              </p:nvSpPr>
              <p:spPr bwMode="auto">
                <a:xfrm flipV="1">
                  <a:off x="4609"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6" name="Line 2915"/>
                <p:cNvSpPr>
                  <a:spLocks noChangeShapeType="1"/>
                </p:cNvSpPr>
                <p:nvPr/>
              </p:nvSpPr>
              <p:spPr bwMode="auto">
                <a:xfrm flipV="1">
                  <a:off x="4609"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7" name="Line 2916"/>
                <p:cNvSpPr>
                  <a:spLocks noChangeShapeType="1"/>
                </p:cNvSpPr>
                <p:nvPr/>
              </p:nvSpPr>
              <p:spPr bwMode="auto">
                <a:xfrm flipV="1">
                  <a:off x="4609"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8" name="Line 2917"/>
                <p:cNvSpPr>
                  <a:spLocks noChangeShapeType="1"/>
                </p:cNvSpPr>
                <p:nvPr/>
              </p:nvSpPr>
              <p:spPr bwMode="auto">
                <a:xfrm flipV="1">
                  <a:off x="4609"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9" name="Line 2918"/>
                <p:cNvSpPr>
                  <a:spLocks noChangeShapeType="1"/>
                </p:cNvSpPr>
                <p:nvPr/>
              </p:nvSpPr>
              <p:spPr bwMode="auto">
                <a:xfrm flipV="1">
                  <a:off x="4609"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0" name="Line 2919"/>
                <p:cNvSpPr>
                  <a:spLocks noChangeShapeType="1"/>
                </p:cNvSpPr>
                <p:nvPr/>
              </p:nvSpPr>
              <p:spPr bwMode="auto">
                <a:xfrm flipV="1">
                  <a:off x="4609"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1" name="Line 2920"/>
                <p:cNvSpPr>
                  <a:spLocks noChangeShapeType="1"/>
                </p:cNvSpPr>
                <p:nvPr/>
              </p:nvSpPr>
              <p:spPr bwMode="auto">
                <a:xfrm flipV="1">
                  <a:off x="4609"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2" name="Line 2921"/>
                <p:cNvSpPr>
                  <a:spLocks noChangeShapeType="1"/>
                </p:cNvSpPr>
                <p:nvPr/>
              </p:nvSpPr>
              <p:spPr bwMode="auto">
                <a:xfrm flipV="1">
                  <a:off x="4609"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3" name="Line 2922"/>
                <p:cNvSpPr>
                  <a:spLocks noChangeShapeType="1"/>
                </p:cNvSpPr>
                <p:nvPr/>
              </p:nvSpPr>
              <p:spPr bwMode="auto">
                <a:xfrm flipV="1">
                  <a:off x="4609"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4" name="Line 2923"/>
                <p:cNvSpPr>
                  <a:spLocks noChangeShapeType="1"/>
                </p:cNvSpPr>
                <p:nvPr/>
              </p:nvSpPr>
              <p:spPr bwMode="auto">
                <a:xfrm flipV="1">
                  <a:off x="4609"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5" name="Line 2924"/>
                <p:cNvSpPr>
                  <a:spLocks noChangeShapeType="1"/>
                </p:cNvSpPr>
                <p:nvPr/>
              </p:nvSpPr>
              <p:spPr bwMode="auto">
                <a:xfrm flipV="1">
                  <a:off x="4609"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6" name="Line 2925"/>
                <p:cNvSpPr>
                  <a:spLocks noChangeShapeType="1"/>
                </p:cNvSpPr>
                <p:nvPr/>
              </p:nvSpPr>
              <p:spPr bwMode="auto">
                <a:xfrm flipV="1">
                  <a:off x="4609"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7" name="Line 2926"/>
                <p:cNvSpPr>
                  <a:spLocks noChangeShapeType="1"/>
                </p:cNvSpPr>
                <p:nvPr/>
              </p:nvSpPr>
              <p:spPr bwMode="auto">
                <a:xfrm flipV="1">
                  <a:off x="4609"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8" name="Line 2927"/>
                <p:cNvSpPr>
                  <a:spLocks noChangeShapeType="1"/>
                </p:cNvSpPr>
                <p:nvPr/>
              </p:nvSpPr>
              <p:spPr bwMode="auto">
                <a:xfrm flipV="1">
                  <a:off x="4609"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9" name="Line 2928"/>
                <p:cNvSpPr>
                  <a:spLocks noChangeShapeType="1"/>
                </p:cNvSpPr>
                <p:nvPr/>
              </p:nvSpPr>
              <p:spPr bwMode="auto">
                <a:xfrm flipV="1">
                  <a:off x="4609"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0" name="Line 2929"/>
                <p:cNvSpPr>
                  <a:spLocks noChangeShapeType="1"/>
                </p:cNvSpPr>
                <p:nvPr/>
              </p:nvSpPr>
              <p:spPr bwMode="auto">
                <a:xfrm flipV="1">
                  <a:off x="4609"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1" name="Line 2930"/>
                <p:cNvSpPr>
                  <a:spLocks noChangeShapeType="1"/>
                </p:cNvSpPr>
                <p:nvPr/>
              </p:nvSpPr>
              <p:spPr bwMode="auto">
                <a:xfrm flipV="1">
                  <a:off x="4609"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2" name="Line 2931"/>
                <p:cNvSpPr>
                  <a:spLocks noChangeShapeType="1"/>
                </p:cNvSpPr>
                <p:nvPr/>
              </p:nvSpPr>
              <p:spPr bwMode="auto">
                <a:xfrm flipV="1">
                  <a:off x="4609"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3" name="Line 2932"/>
                <p:cNvSpPr>
                  <a:spLocks noChangeShapeType="1"/>
                </p:cNvSpPr>
                <p:nvPr/>
              </p:nvSpPr>
              <p:spPr bwMode="auto">
                <a:xfrm flipV="1">
                  <a:off x="4609"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4" name="Line 2933"/>
                <p:cNvSpPr>
                  <a:spLocks noChangeShapeType="1"/>
                </p:cNvSpPr>
                <p:nvPr/>
              </p:nvSpPr>
              <p:spPr bwMode="auto">
                <a:xfrm flipV="1">
                  <a:off x="4609"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5" name="Line 2934"/>
                <p:cNvSpPr>
                  <a:spLocks noChangeShapeType="1"/>
                </p:cNvSpPr>
                <p:nvPr/>
              </p:nvSpPr>
              <p:spPr bwMode="auto">
                <a:xfrm flipV="1">
                  <a:off x="4609"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6" name="Line 2935"/>
                <p:cNvSpPr>
                  <a:spLocks noChangeShapeType="1"/>
                </p:cNvSpPr>
                <p:nvPr/>
              </p:nvSpPr>
              <p:spPr bwMode="auto">
                <a:xfrm flipV="1">
                  <a:off x="4609"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7" name="Line 2936"/>
                <p:cNvSpPr>
                  <a:spLocks noChangeShapeType="1"/>
                </p:cNvSpPr>
                <p:nvPr/>
              </p:nvSpPr>
              <p:spPr bwMode="auto">
                <a:xfrm flipV="1">
                  <a:off x="4609"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8" name="Line 2937"/>
                <p:cNvSpPr>
                  <a:spLocks noChangeShapeType="1"/>
                </p:cNvSpPr>
                <p:nvPr/>
              </p:nvSpPr>
              <p:spPr bwMode="auto">
                <a:xfrm flipV="1">
                  <a:off x="4609"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9" name="Line 2938"/>
                <p:cNvSpPr>
                  <a:spLocks noChangeShapeType="1"/>
                </p:cNvSpPr>
                <p:nvPr/>
              </p:nvSpPr>
              <p:spPr bwMode="auto">
                <a:xfrm flipV="1">
                  <a:off x="4609"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0" name="Line 2939"/>
                <p:cNvSpPr>
                  <a:spLocks noChangeShapeType="1"/>
                </p:cNvSpPr>
                <p:nvPr/>
              </p:nvSpPr>
              <p:spPr bwMode="auto">
                <a:xfrm flipV="1">
                  <a:off x="4609"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1" name="Line 2940"/>
                <p:cNvSpPr>
                  <a:spLocks noChangeShapeType="1"/>
                </p:cNvSpPr>
                <p:nvPr/>
              </p:nvSpPr>
              <p:spPr bwMode="auto">
                <a:xfrm flipV="1">
                  <a:off x="4609"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2" name="Line 2941"/>
                <p:cNvSpPr>
                  <a:spLocks noChangeShapeType="1"/>
                </p:cNvSpPr>
                <p:nvPr/>
              </p:nvSpPr>
              <p:spPr bwMode="auto">
                <a:xfrm flipV="1">
                  <a:off x="4609"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3" name="Line 2942"/>
                <p:cNvSpPr>
                  <a:spLocks noChangeShapeType="1"/>
                </p:cNvSpPr>
                <p:nvPr/>
              </p:nvSpPr>
              <p:spPr bwMode="auto">
                <a:xfrm flipV="1">
                  <a:off x="4609"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4" name="Line 2943"/>
                <p:cNvSpPr>
                  <a:spLocks noChangeShapeType="1"/>
                </p:cNvSpPr>
                <p:nvPr/>
              </p:nvSpPr>
              <p:spPr bwMode="auto">
                <a:xfrm flipV="1">
                  <a:off x="4609"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5" name="Line 2944"/>
                <p:cNvSpPr>
                  <a:spLocks noChangeShapeType="1"/>
                </p:cNvSpPr>
                <p:nvPr/>
              </p:nvSpPr>
              <p:spPr bwMode="auto">
                <a:xfrm flipV="1">
                  <a:off x="4609"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6" name="Line 2945"/>
                <p:cNvSpPr>
                  <a:spLocks noChangeShapeType="1"/>
                </p:cNvSpPr>
                <p:nvPr/>
              </p:nvSpPr>
              <p:spPr bwMode="auto">
                <a:xfrm flipV="1">
                  <a:off x="4609"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7" name="Line 2946"/>
                <p:cNvSpPr>
                  <a:spLocks noChangeShapeType="1"/>
                </p:cNvSpPr>
                <p:nvPr/>
              </p:nvSpPr>
              <p:spPr bwMode="auto">
                <a:xfrm flipV="1">
                  <a:off x="4609"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8" name="Line 2947"/>
                <p:cNvSpPr>
                  <a:spLocks noChangeShapeType="1"/>
                </p:cNvSpPr>
                <p:nvPr/>
              </p:nvSpPr>
              <p:spPr bwMode="auto">
                <a:xfrm flipV="1">
                  <a:off x="4609"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9" name="Line 2948"/>
                <p:cNvSpPr>
                  <a:spLocks noChangeShapeType="1"/>
                </p:cNvSpPr>
                <p:nvPr/>
              </p:nvSpPr>
              <p:spPr bwMode="auto">
                <a:xfrm flipV="1">
                  <a:off x="4609"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0" name="Line 2949"/>
                <p:cNvSpPr>
                  <a:spLocks noChangeShapeType="1"/>
                </p:cNvSpPr>
                <p:nvPr/>
              </p:nvSpPr>
              <p:spPr bwMode="auto">
                <a:xfrm flipV="1">
                  <a:off x="4609"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1" name="Line 2950"/>
                <p:cNvSpPr>
                  <a:spLocks noChangeShapeType="1"/>
                </p:cNvSpPr>
                <p:nvPr/>
              </p:nvSpPr>
              <p:spPr bwMode="auto">
                <a:xfrm flipV="1">
                  <a:off x="4609"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2" name="Line 2951"/>
                <p:cNvSpPr>
                  <a:spLocks noChangeShapeType="1"/>
                </p:cNvSpPr>
                <p:nvPr/>
              </p:nvSpPr>
              <p:spPr bwMode="auto">
                <a:xfrm flipV="1">
                  <a:off x="4609"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3" name="Line 2952"/>
                <p:cNvSpPr>
                  <a:spLocks noChangeShapeType="1"/>
                </p:cNvSpPr>
                <p:nvPr/>
              </p:nvSpPr>
              <p:spPr bwMode="auto">
                <a:xfrm flipV="1">
                  <a:off x="4609"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4" name="Line 2953"/>
                <p:cNvSpPr>
                  <a:spLocks noChangeShapeType="1"/>
                </p:cNvSpPr>
                <p:nvPr/>
              </p:nvSpPr>
              <p:spPr bwMode="auto">
                <a:xfrm flipV="1">
                  <a:off x="4609"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5" name="Line 2954"/>
                <p:cNvSpPr>
                  <a:spLocks noChangeShapeType="1"/>
                </p:cNvSpPr>
                <p:nvPr/>
              </p:nvSpPr>
              <p:spPr bwMode="auto">
                <a:xfrm flipV="1">
                  <a:off x="4609"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6" name="Line 2955"/>
                <p:cNvSpPr>
                  <a:spLocks noChangeShapeType="1"/>
                </p:cNvSpPr>
                <p:nvPr/>
              </p:nvSpPr>
              <p:spPr bwMode="auto">
                <a:xfrm flipV="1">
                  <a:off x="4609"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7" name="Line 2956"/>
                <p:cNvSpPr>
                  <a:spLocks noChangeShapeType="1"/>
                </p:cNvSpPr>
                <p:nvPr/>
              </p:nvSpPr>
              <p:spPr bwMode="auto">
                <a:xfrm flipV="1">
                  <a:off x="4609"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8" name="Line 2957"/>
                <p:cNvSpPr>
                  <a:spLocks noChangeShapeType="1"/>
                </p:cNvSpPr>
                <p:nvPr/>
              </p:nvSpPr>
              <p:spPr bwMode="auto">
                <a:xfrm flipV="1">
                  <a:off x="4609"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9" name="Line 2958"/>
                <p:cNvSpPr>
                  <a:spLocks noChangeShapeType="1"/>
                </p:cNvSpPr>
                <p:nvPr/>
              </p:nvSpPr>
              <p:spPr bwMode="auto">
                <a:xfrm flipV="1">
                  <a:off x="4609"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0" name="Line 2959"/>
                <p:cNvSpPr>
                  <a:spLocks noChangeShapeType="1"/>
                </p:cNvSpPr>
                <p:nvPr/>
              </p:nvSpPr>
              <p:spPr bwMode="auto">
                <a:xfrm flipV="1">
                  <a:off x="4609"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1" name="Line 2960"/>
                <p:cNvSpPr>
                  <a:spLocks noChangeShapeType="1"/>
                </p:cNvSpPr>
                <p:nvPr/>
              </p:nvSpPr>
              <p:spPr bwMode="auto">
                <a:xfrm flipV="1">
                  <a:off x="4609"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2" name="Line 2961"/>
                <p:cNvSpPr>
                  <a:spLocks noChangeShapeType="1"/>
                </p:cNvSpPr>
                <p:nvPr/>
              </p:nvSpPr>
              <p:spPr bwMode="auto">
                <a:xfrm flipV="1">
                  <a:off x="4609"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3" name="Line 2962"/>
                <p:cNvSpPr>
                  <a:spLocks noChangeShapeType="1"/>
                </p:cNvSpPr>
                <p:nvPr/>
              </p:nvSpPr>
              <p:spPr bwMode="auto">
                <a:xfrm flipV="1">
                  <a:off x="4609"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4" name="Line 2963"/>
                <p:cNvSpPr>
                  <a:spLocks noChangeShapeType="1"/>
                </p:cNvSpPr>
                <p:nvPr/>
              </p:nvSpPr>
              <p:spPr bwMode="auto">
                <a:xfrm flipV="1">
                  <a:off x="4609"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5" name="Line 2964"/>
                <p:cNvSpPr>
                  <a:spLocks noChangeShapeType="1"/>
                </p:cNvSpPr>
                <p:nvPr/>
              </p:nvSpPr>
              <p:spPr bwMode="auto">
                <a:xfrm flipV="1">
                  <a:off x="4609"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6" name="Line 2965"/>
                <p:cNvSpPr>
                  <a:spLocks noChangeShapeType="1"/>
                </p:cNvSpPr>
                <p:nvPr/>
              </p:nvSpPr>
              <p:spPr bwMode="auto">
                <a:xfrm flipV="1">
                  <a:off x="4609"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7" name="Line 2966"/>
                <p:cNvSpPr>
                  <a:spLocks noChangeShapeType="1"/>
                </p:cNvSpPr>
                <p:nvPr/>
              </p:nvSpPr>
              <p:spPr bwMode="auto">
                <a:xfrm flipV="1">
                  <a:off x="4609"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8" name="Line 2967"/>
                <p:cNvSpPr>
                  <a:spLocks noChangeShapeType="1"/>
                </p:cNvSpPr>
                <p:nvPr/>
              </p:nvSpPr>
              <p:spPr bwMode="auto">
                <a:xfrm flipV="1">
                  <a:off x="4609"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9" name="Line 2968"/>
                <p:cNvSpPr>
                  <a:spLocks noChangeShapeType="1"/>
                </p:cNvSpPr>
                <p:nvPr/>
              </p:nvSpPr>
              <p:spPr bwMode="auto">
                <a:xfrm flipV="1">
                  <a:off x="4609"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0" name="Line 2969"/>
                <p:cNvSpPr>
                  <a:spLocks noChangeShapeType="1"/>
                </p:cNvSpPr>
                <p:nvPr/>
              </p:nvSpPr>
              <p:spPr bwMode="auto">
                <a:xfrm flipV="1">
                  <a:off x="4609"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1" name="Line 2970"/>
                <p:cNvSpPr>
                  <a:spLocks noChangeShapeType="1"/>
                </p:cNvSpPr>
                <p:nvPr/>
              </p:nvSpPr>
              <p:spPr bwMode="auto">
                <a:xfrm flipV="1">
                  <a:off x="4609"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2" name="Line 2971"/>
                <p:cNvSpPr>
                  <a:spLocks noChangeShapeType="1"/>
                </p:cNvSpPr>
                <p:nvPr/>
              </p:nvSpPr>
              <p:spPr bwMode="auto">
                <a:xfrm flipV="1">
                  <a:off x="4609"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3" name="Line 2972"/>
                <p:cNvSpPr>
                  <a:spLocks noChangeShapeType="1"/>
                </p:cNvSpPr>
                <p:nvPr/>
              </p:nvSpPr>
              <p:spPr bwMode="auto">
                <a:xfrm flipV="1">
                  <a:off x="4609"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4" name="Line 2973"/>
                <p:cNvSpPr>
                  <a:spLocks noChangeShapeType="1"/>
                </p:cNvSpPr>
                <p:nvPr/>
              </p:nvSpPr>
              <p:spPr bwMode="auto">
                <a:xfrm flipV="1">
                  <a:off x="4609"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5" name="Line 2974"/>
                <p:cNvSpPr>
                  <a:spLocks noChangeShapeType="1"/>
                </p:cNvSpPr>
                <p:nvPr/>
              </p:nvSpPr>
              <p:spPr bwMode="auto">
                <a:xfrm flipV="1">
                  <a:off x="4609"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6" name="Line 2975"/>
                <p:cNvSpPr>
                  <a:spLocks noChangeShapeType="1"/>
                </p:cNvSpPr>
                <p:nvPr/>
              </p:nvSpPr>
              <p:spPr bwMode="auto">
                <a:xfrm flipV="1">
                  <a:off x="4609"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7" name="Line 2976"/>
                <p:cNvSpPr>
                  <a:spLocks noChangeShapeType="1"/>
                </p:cNvSpPr>
                <p:nvPr/>
              </p:nvSpPr>
              <p:spPr bwMode="auto">
                <a:xfrm flipV="1">
                  <a:off x="4609"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8" name="Line 2977"/>
                <p:cNvSpPr>
                  <a:spLocks noChangeShapeType="1"/>
                </p:cNvSpPr>
                <p:nvPr/>
              </p:nvSpPr>
              <p:spPr bwMode="auto">
                <a:xfrm flipV="1">
                  <a:off x="4609"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9" name="Line 2978"/>
                <p:cNvSpPr>
                  <a:spLocks noChangeShapeType="1"/>
                </p:cNvSpPr>
                <p:nvPr/>
              </p:nvSpPr>
              <p:spPr bwMode="auto">
                <a:xfrm flipV="1">
                  <a:off x="4609"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0" name="Line 2979"/>
                <p:cNvSpPr>
                  <a:spLocks noChangeShapeType="1"/>
                </p:cNvSpPr>
                <p:nvPr/>
              </p:nvSpPr>
              <p:spPr bwMode="auto">
                <a:xfrm flipV="1">
                  <a:off x="4609"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1" name="Line 2980"/>
                <p:cNvSpPr>
                  <a:spLocks noChangeShapeType="1"/>
                </p:cNvSpPr>
                <p:nvPr/>
              </p:nvSpPr>
              <p:spPr bwMode="auto">
                <a:xfrm flipV="1">
                  <a:off x="4609"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2" name="Line 2981"/>
                <p:cNvSpPr>
                  <a:spLocks noChangeShapeType="1"/>
                </p:cNvSpPr>
                <p:nvPr/>
              </p:nvSpPr>
              <p:spPr bwMode="auto">
                <a:xfrm flipV="1">
                  <a:off x="4609"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3" name="Line 2982"/>
                <p:cNvSpPr>
                  <a:spLocks noChangeShapeType="1"/>
                </p:cNvSpPr>
                <p:nvPr/>
              </p:nvSpPr>
              <p:spPr bwMode="auto">
                <a:xfrm flipV="1">
                  <a:off x="4609"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4" name="Line 2983"/>
                <p:cNvSpPr>
                  <a:spLocks noChangeShapeType="1"/>
                </p:cNvSpPr>
                <p:nvPr/>
              </p:nvSpPr>
              <p:spPr bwMode="auto">
                <a:xfrm flipV="1">
                  <a:off x="4609"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5" name="Line 2984"/>
                <p:cNvSpPr>
                  <a:spLocks noChangeShapeType="1"/>
                </p:cNvSpPr>
                <p:nvPr/>
              </p:nvSpPr>
              <p:spPr bwMode="auto">
                <a:xfrm flipV="1">
                  <a:off x="4609"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6" name="Line 2985"/>
                <p:cNvSpPr>
                  <a:spLocks noChangeShapeType="1"/>
                </p:cNvSpPr>
                <p:nvPr/>
              </p:nvSpPr>
              <p:spPr bwMode="auto">
                <a:xfrm flipV="1">
                  <a:off x="4609"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7" name="Line 2986"/>
                <p:cNvSpPr>
                  <a:spLocks noChangeShapeType="1"/>
                </p:cNvSpPr>
                <p:nvPr/>
              </p:nvSpPr>
              <p:spPr bwMode="auto">
                <a:xfrm flipV="1">
                  <a:off x="4609"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8" name="Line 2987"/>
                <p:cNvSpPr>
                  <a:spLocks noChangeShapeType="1"/>
                </p:cNvSpPr>
                <p:nvPr/>
              </p:nvSpPr>
              <p:spPr bwMode="auto">
                <a:xfrm flipV="1">
                  <a:off x="4609"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9" name="Line 2988"/>
                <p:cNvSpPr>
                  <a:spLocks noChangeShapeType="1"/>
                </p:cNvSpPr>
                <p:nvPr/>
              </p:nvSpPr>
              <p:spPr bwMode="auto">
                <a:xfrm flipV="1">
                  <a:off x="4609"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0" name="Line 2989"/>
                <p:cNvSpPr>
                  <a:spLocks noChangeShapeType="1"/>
                </p:cNvSpPr>
                <p:nvPr/>
              </p:nvSpPr>
              <p:spPr bwMode="auto">
                <a:xfrm flipV="1">
                  <a:off x="4609"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1" name="Line 2990"/>
                <p:cNvSpPr>
                  <a:spLocks noChangeShapeType="1"/>
                </p:cNvSpPr>
                <p:nvPr/>
              </p:nvSpPr>
              <p:spPr bwMode="auto">
                <a:xfrm flipV="1">
                  <a:off x="4609"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2" name="Line 2991"/>
                <p:cNvSpPr>
                  <a:spLocks noChangeShapeType="1"/>
                </p:cNvSpPr>
                <p:nvPr/>
              </p:nvSpPr>
              <p:spPr bwMode="auto">
                <a:xfrm flipV="1">
                  <a:off x="4609"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3" name="Line 2992"/>
                <p:cNvSpPr>
                  <a:spLocks noChangeShapeType="1"/>
                </p:cNvSpPr>
                <p:nvPr/>
              </p:nvSpPr>
              <p:spPr bwMode="auto">
                <a:xfrm flipV="1">
                  <a:off x="4609"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4" name="Line 2993"/>
                <p:cNvSpPr>
                  <a:spLocks noChangeShapeType="1"/>
                </p:cNvSpPr>
                <p:nvPr/>
              </p:nvSpPr>
              <p:spPr bwMode="auto">
                <a:xfrm flipV="1">
                  <a:off x="4609"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5" name="Line 2994"/>
                <p:cNvSpPr>
                  <a:spLocks noChangeShapeType="1"/>
                </p:cNvSpPr>
                <p:nvPr/>
              </p:nvSpPr>
              <p:spPr bwMode="auto">
                <a:xfrm flipV="1">
                  <a:off x="4609"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6" name="Line 2995"/>
                <p:cNvSpPr>
                  <a:spLocks noChangeShapeType="1"/>
                </p:cNvSpPr>
                <p:nvPr/>
              </p:nvSpPr>
              <p:spPr bwMode="auto">
                <a:xfrm flipV="1">
                  <a:off x="4609"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7" name="Line 2996"/>
                <p:cNvSpPr>
                  <a:spLocks noChangeShapeType="1"/>
                </p:cNvSpPr>
                <p:nvPr/>
              </p:nvSpPr>
              <p:spPr bwMode="auto">
                <a:xfrm flipV="1">
                  <a:off x="4609"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8" name="Line 2997"/>
                <p:cNvSpPr>
                  <a:spLocks noChangeShapeType="1"/>
                </p:cNvSpPr>
                <p:nvPr/>
              </p:nvSpPr>
              <p:spPr bwMode="auto">
                <a:xfrm flipV="1">
                  <a:off x="4609"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9" name="Line 2998"/>
                <p:cNvSpPr>
                  <a:spLocks noChangeShapeType="1"/>
                </p:cNvSpPr>
                <p:nvPr/>
              </p:nvSpPr>
              <p:spPr bwMode="auto">
                <a:xfrm flipV="1">
                  <a:off x="4609"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0" name="Line 2999"/>
                <p:cNvSpPr>
                  <a:spLocks noChangeShapeType="1"/>
                </p:cNvSpPr>
                <p:nvPr/>
              </p:nvSpPr>
              <p:spPr bwMode="auto">
                <a:xfrm flipV="1">
                  <a:off x="4609"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1" name="Line 3000"/>
                <p:cNvSpPr>
                  <a:spLocks noChangeShapeType="1"/>
                </p:cNvSpPr>
                <p:nvPr/>
              </p:nvSpPr>
              <p:spPr bwMode="auto">
                <a:xfrm flipV="1">
                  <a:off x="4609"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2" name="Line 3001"/>
                <p:cNvSpPr>
                  <a:spLocks noChangeShapeType="1"/>
                </p:cNvSpPr>
                <p:nvPr/>
              </p:nvSpPr>
              <p:spPr bwMode="auto">
                <a:xfrm flipV="1">
                  <a:off x="4609"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3" name="Line 3002"/>
                <p:cNvSpPr>
                  <a:spLocks noChangeShapeType="1"/>
                </p:cNvSpPr>
                <p:nvPr/>
              </p:nvSpPr>
              <p:spPr bwMode="auto">
                <a:xfrm flipV="1">
                  <a:off x="4609"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4" name="Line 3003"/>
                <p:cNvSpPr>
                  <a:spLocks noChangeShapeType="1"/>
                </p:cNvSpPr>
                <p:nvPr/>
              </p:nvSpPr>
              <p:spPr bwMode="auto">
                <a:xfrm flipV="1">
                  <a:off x="4609"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5" name="Line 3004"/>
                <p:cNvSpPr>
                  <a:spLocks noChangeShapeType="1"/>
                </p:cNvSpPr>
                <p:nvPr/>
              </p:nvSpPr>
              <p:spPr bwMode="auto">
                <a:xfrm flipV="1">
                  <a:off x="4609"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6" name="Line 3005"/>
                <p:cNvSpPr>
                  <a:spLocks noChangeShapeType="1"/>
                </p:cNvSpPr>
                <p:nvPr/>
              </p:nvSpPr>
              <p:spPr bwMode="auto">
                <a:xfrm flipV="1">
                  <a:off x="4609"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7" name="Line 3006"/>
                <p:cNvSpPr>
                  <a:spLocks noChangeShapeType="1"/>
                </p:cNvSpPr>
                <p:nvPr/>
              </p:nvSpPr>
              <p:spPr bwMode="auto">
                <a:xfrm flipV="1">
                  <a:off x="4609"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8" name="Line 3007"/>
                <p:cNvSpPr>
                  <a:spLocks noChangeShapeType="1"/>
                </p:cNvSpPr>
                <p:nvPr/>
              </p:nvSpPr>
              <p:spPr bwMode="auto">
                <a:xfrm flipV="1">
                  <a:off x="4609"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9" name="Line 3008"/>
                <p:cNvSpPr>
                  <a:spLocks noChangeShapeType="1"/>
                </p:cNvSpPr>
                <p:nvPr/>
              </p:nvSpPr>
              <p:spPr bwMode="auto">
                <a:xfrm flipV="1">
                  <a:off x="4609"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0" name="Line 3009"/>
                <p:cNvSpPr>
                  <a:spLocks noChangeShapeType="1"/>
                </p:cNvSpPr>
                <p:nvPr/>
              </p:nvSpPr>
              <p:spPr bwMode="auto">
                <a:xfrm flipV="1">
                  <a:off x="4609"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1" name="Line 3010"/>
                <p:cNvSpPr>
                  <a:spLocks noChangeShapeType="1"/>
                </p:cNvSpPr>
                <p:nvPr/>
              </p:nvSpPr>
              <p:spPr bwMode="auto">
                <a:xfrm flipV="1">
                  <a:off x="4609"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2" name="Line 3011"/>
                <p:cNvSpPr>
                  <a:spLocks noChangeShapeType="1"/>
                </p:cNvSpPr>
                <p:nvPr/>
              </p:nvSpPr>
              <p:spPr bwMode="auto">
                <a:xfrm flipV="1">
                  <a:off x="4609"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3" name="Line 3012"/>
                <p:cNvSpPr>
                  <a:spLocks noChangeShapeType="1"/>
                </p:cNvSpPr>
                <p:nvPr/>
              </p:nvSpPr>
              <p:spPr bwMode="auto">
                <a:xfrm flipV="1">
                  <a:off x="4609"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4" name="Line 3013"/>
                <p:cNvSpPr>
                  <a:spLocks noChangeShapeType="1"/>
                </p:cNvSpPr>
                <p:nvPr/>
              </p:nvSpPr>
              <p:spPr bwMode="auto">
                <a:xfrm flipV="1">
                  <a:off x="4609"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5" name="Line 3014"/>
                <p:cNvSpPr>
                  <a:spLocks noChangeShapeType="1"/>
                </p:cNvSpPr>
                <p:nvPr/>
              </p:nvSpPr>
              <p:spPr bwMode="auto">
                <a:xfrm flipV="1">
                  <a:off x="4609"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6" name="Line 3015"/>
                <p:cNvSpPr>
                  <a:spLocks noChangeShapeType="1"/>
                </p:cNvSpPr>
                <p:nvPr/>
              </p:nvSpPr>
              <p:spPr bwMode="auto">
                <a:xfrm flipV="1">
                  <a:off x="4609"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7" name="Line 3016"/>
                <p:cNvSpPr>
                  <a:spLocks noChangeShapeType="1"/>
                </p:cNvSpPr>
                <p:nvPr/>
              </p:nvSpPr>
              <p:spPr bwMode="auto">
                <a:xfrm flipV="1">
                  <a:off x="4609"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8" name="Line 3017"/>
                <p:cNvSpPr>
                  <a:spLocks noChangeShapeType="1"/>
                </p:cNvSpPr>
                <p:nvPr/>
              </p:nvSpPr>
              <p:spPr bwMode="auto">
                <a:xfrm flipV="1">
                  <a:off x="4609"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9" name="Line 3018"/>
                <p:cNvSpPr>
                  <a:spLocks noChangeShapeType="1"/>
                </p:cNvSpPr>
                <p:nvPr/>
              </p:nvSpPr>
              <p:spPr bwMode="auto">
                <a:xfrm flipV="1">
                  <a:off x="4609"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9" name="Group 3220"/>
              <p:cNvGrpSpPr>
                <a:grpSpLocks/>
              </p:cNvGrpSpPr>
              <p:nvPr/>
            </p:nvGrpSpPr>
            <p:grpSpPr bwMode="auto">
              <a:xfrm>
                <a:off x="7316788" y="552450"/>
                <a:ext cx="323850" cy="4256088"/>
                <a:chOff x="4609" y="348"/>
                <a:chExt cx="204" cy="2681"/>
              </a:xfrm>
            </p:grpSpPr>
            <p:sp>
              <p:nvSpPr>
                <p:cNvPr id="13100" name="Line 3020"/>
                <p:cNvSpPr>
                  <a:spLocks noChangeShapeType="1"/>
                </p:cNvSpPr>
                <p:nvPr/>
              </p:nvSpPr>
              <p:spPr bwMode="auto">
                <a:xfrm flipV="1">
                  <a:off x="4609"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1" name="Line 3021"/>
                <p:cNvSpPr>
                  <a:spLocks noChangeShapeType="1"/>
                </p:cNvSpPr>
                <p:nvPr/>
              </p:nvSpPr>
              <p:spPr bwMode="auto">
                <a:xfrm flipV="1">
                  <a:off x="4609"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2" name="Line 3022"/>
                <p:cNvSpPr>
                  <a:spLocks noChangeShapeType="1"/>
                </p:cNvSpPr>
                <p:nvPr/>
              </p:nvSpPr>
              <p:spPr bwMode="auto">
                <a:xfrm flipV="1">
                  <a:off x="4609"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3" name="Line 3023"/>
                <p:cNvSpPr>
                  <a:spLocks noChangeShapeType="1"/>
                </p:cNvSpPr>
                <p:nvPr/>
              </p:nvSpPr>
              <p:spPr bwMode="auto">
                <a:xfrm flipV="1">
                  <a:off x="4609"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4" name="Line 3024"/>
                <p:cNvSpPr>
                  <a:spLocks noChangeShapeType="1"/>
                </p:cNvSpPr>
                <p:nvPr/>
              </p:nvSpPr>
              <p:spPr bwMode="auto">
                <a:xfrm flipV="1">
                  <a:off x="4609"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5" name="Line 3025"/>
                <p:cNvSpPr>
                  <a:spLocks noChangeShapeType="1"/>
                </p:cNvSpPr>
                <p:nvPr/>
              </p:nvSpPr>
              <p:spPr bwMode="auto">
                <a:xfrm flipV="1">
                  <a:off x="4609"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6" name="Line 3026"/>
                <p:cNvSpPr>
                  <a:spLocks noChangeShapeType="1"/>
                </p:cNvSpPr>
                <p:nvPr/>
              </p:nvSpPr>
              <p:spPr bwMode="auto">
                <a:xfrm flipV="1">
                  <a:off x="4609"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7" name="Line 3027"/>
                <p:cNvSpPr>
                  <a:spLocks noChangeShapeType="1"/>
                </p:cNvSpPr>
                <p:nvPr/>
              </p:nvSpPr>
              <p:spPr bwMode="auto">
                <a:xfrm flipV="1">
                  <a:off x="4609"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8" name="Line 3028"/>
                <p:cNvSpPr>
                  <a:spLocks noChangeShapeType="1"/>
                </p:cNvSpPr>
                <p:nvPr/>
              </p:nvSpPr>
              <p:spPr bwMode="auto">
                <a:xfrm flipV="1">
                  <a:off x="4609"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9" name="Line 3029"/>
                <p:cNvSpPr>
                  <a:spLocks noChangeShapeType="1"/>
                </p:cNvSpPr>
                <p:nvPr/>
              </p:nvSpPr>
              <p:spPr bwMode="auto">
                <a:xfrm flipV="1">
                  <a:off x="4609"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0" name="Line 3030"/>
                <p:cNvSpPr>
                  <a:spLocks noChangeShapeType="1"/>
                </p:cNvSpPr>
                <p:nvPr/>
              </p:nvSpPr>
              <p:spPr bwMode="auto">
                <a:xfrm flipV="1">
                  <a:off x="4609"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1" name="Line 3031"/>
                <p:cNvSpPr>
                  <a:spLocks noChangeShapeType="1"/>
                </p:cNvSpPr>
                <p:nvPr/>
              </p:nvSpPr>
              <p:spPr bwMode="auto">
                <a:xfrm flipV="1">
                  <a:off x="4609"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2" name="Line 3032"/>
                <p:cNvSpPr>
                  <a:spLocks noChangeShapeType="1"/>
                </p:cNvSpPr>
                <p:nvPr/>
              </p:nvSpPr>
              <p:spPr bwMode="auto">
                <a:xfrm flipV="1">
                  <a:off x="4609"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3" name="Line 3033"/>
                <p:cNvSpPr>
                  <a:spLocks noChangeShapeType="1"/>
                </p:cNvSpPr>
                <p:nvPr/>
              </p:nvSpPr>
              <p:spPr bwMode="auto">
                <a:xfrm flipV="1">
                  <a:off x="4609"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4" name="Line 3034"/>
                <p:cNvSpPr>
                  <a:spLocks noChangeShapeType="1"/>
                </p:cNvSpPr>
                <p:nvPr/>
              </p:nvSpPr>
              <p:spPr bwMode="auto">
                <a:xfrm flipV="1">
                  <a:off x="4609"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5" name="Line 3035"/>
                <p:cNvSpPr>
                  <a:spLocks noChangeShapeType="1"/>
                </p:cNvSpPr>
                <p:nvPr/>
              </p:nvSpPr>
              <p:spPr bwMode="auto">
                <a:xfrm flipV="1">
                  <a:off x="4609"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6" name="Line 3036"/>
                <p:cNvSpPr>
                  <a:spLocks noChangeShapeType="1"/>
                </p:cNvSpPr>
                <p:nvPr/>
              </p:nvSpPr>
              <p:spPr bwMode="auto">
                <a:xfrm flipV="1">
                  <a:off x="4813"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7" name="Line 3037"/>
                <p:cNvSpPr>
                  <a:spLocks noChangeShapeType="1"/>
                </p:cNvSpPr>
                <p:nvPr/>
              </p:nvSpPr>
              <p:spPr bwMode="auto">
                <a:xfrm flipV="1">
                  <a:off x="4813"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8" name="Line 3038"/>
                <p:cNvSpPr>
                  <a:spLocks noChangeShapeType="1"/>
                </p:cNvSpPr>
                <p:nvPr/>
              </p:nvSpPr>
              <p:spPr bwMode="auto">
                <a:xfrm flipV="1">
                  <a:off x="4813"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9" name="Line 3039"/>
                <p:cNvSpPr>
                  <a:spLocks noChangeShapeType="1"/>
                </p:cNvSpPr>
                <p:nvPr/>
              </p:nvSpPr>
              <p:spPr bwMode="auto">
                <a:xfrm flipV="1">
                  <a:off x="4813"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0" name="Line 3040"/>
                <p:cNvSpPr>
                  <a:spLocks noChangeShapeType="1"/>
                </p:cNvSpPr>
                <p:nvPr/>
              </p:nvSpPr>
              <p:spPr bwMode="auto">
                <a:xfrm flipV="1">
                  <a:off x="4813"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1" name="Line 3041"/>
                <p:cNvSpPr>
                  <a:spLocks noChangeShapeType="1"/>
                </p:cNvSpPr>
                <p:nvPr/>
              </p:nvSpPr>
              <p:spPr bwMode="auto">
                <a:xfrm flipV="1">
                  <a:off x="4813"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2" name="Line 3042"/>
                <p:cNvSpPr>
                  <a:spLocks noChangeShapeType="1"/>
                </p:cNvSpPr>
                <p:nvPr/>
              </p:nvSpPr>
              <p:spPr bwMode="auto">
                <a:xfrm flipV="1">
                  <a:off x="4813"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3" name="Line 3043"/>
                <p:cNvSpPr>
                  <a:spLocks noChangeShapeType="1"/>
                </p:cNvSpPr>
                <p:nvPr/>
              </p:nvSpPr>
              <p:spPr bwMode="auto">
                <a:xfrm flipV="1">
                  <a:off x="4813"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4" name="Line 3044"/>
                <p:cNvSpPr>
                  <a:spLocks noChangeShapeType="1"/>
                </p:cNvSpPr>
                <p:nvPr/>
              </p:nvSpPr>
              <p:spPr bwMode="auto">
                <a:xfrm flipV="1">
                  <a:off x="4813"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5" name="Line 3045"/>
                <p:cNvSpPr>
                  <a:spLocks noChangeShapeType="1"/>
                </p:cNvSpPr>
                <p:nvPr/>
              </p:nvSpPr>
              <p:spPr bwMode="auto">
                <a:xfrm flipV="1">
                  <a:off x="4813"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6" name="Line 3046"/>
                <p:cNvSpPr>
                  <a:spLocks noChangeShapeType="1"/>
                </p:cNvSpPr>
                <p:nvPr/>
              </p:nvSpPr>
              <p:spPr bwMode="auto">
                <a:xfrm flipV="1">
                  <a:off x="4813"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7" name="Line 3047"/>
                <p:cNvSpPr>
                  <a:spLocks noChangeShapeType="1"/>
                </p:cNvSpPr>
                <p:nvPr/>
              </p:nvSpPr>
              <p:spPr bwMode="auto">
                <a:xfrm flipV="1">
                  <a:off x="4813"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8" name="Line 3048"/>
                <p:cNvSpPr>
                  <a:spLocks noChangeShapeType="1"/>
                </p:cNvSpPr>
                <p:nvPr/>
              </p:nvSpPr>
              <p:spPr bwMode="auto">
                <a:xfrm flipV="1">
                  <a:off x="4813"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9" name="Line 3049"/>
                <p:cNvSpPr>
                  <a:spLocks noChangeShapeType="1"/>
                </p:cNvSpPr>
                <p:nvPr/>
              </p:nvSpPr>
              <p:spPr bwMode="auto">
                <a:xfrm flipV="1">
                  <a:off x="4813"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0" name="Line 3050"/>
                <p:cNvSpPr>
                  <a:spLocks noChangeShapeType="1"/>
                </p:cNvSpPr>
                <p:nvPr/>
              </p:nvSpPr>
              <p:spPr bwMode="auto">
                <a:xfrm flipV="1">
                  <a:off x="4813"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1" name="Line 3051"/>
                <p:cNvSpPr>
                  <a:spLocks noChangeShapeType="1"/>
                </p:cNvSpPr>
                <p:nvPr/>
              </p:nvSpPr>
              <p:spPr bwMode="auto">
                <a:xfrm flipV="1">
                  <a:off x="4813"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2" name="Line 3052"/>
                <p:cNvSpPr>
                  <a:spLocks noChangeShapeType="1"/>
                </p:cNvSpPr>
                <p:nvPr/>
              </p:nvSpPr>
              <p:spPr bwMode="auto">
                <a:xfrm flipV="1">
                  <a:off x="4813"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3" name="Line 3053"/>
                <p:cNvSpPr>
                  <a:spLocks noChangeShapeType="1"/>
                </p:cNvSpPr>
                <p:nvPr/>
              </p:nvSpPr>
              <p:spPr bwMode="auto">
                <a:xfrm flipV="1">
                  <a:off x="4813"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4" name="Line 3054"/>
                <p:cNvSpPr>
                  <a:spLocks noChangeShapeType="1"/>
                </p:cNvSpPr>
                <p:nvPr/>
              </p:nvSpPr>
              <p:spPr bwMode="auto">
                <a:xfrm flipV="1">
                  <a:off x="4813"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5" name="Line 3055"/>
                <p:cNvSpPr>
                  <a:spLocks noChangeShapeType="1"/>
                </p:cNvSpPr>
                <p:nvPr/>
              </p:nvSpPr>
              <p:spPr bwMode="auto">
                <a:xfrm flipV="1">
                  <a:off x="4813"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6" name="Line 3056"/>
                <p:cNvSpPr>
                  <a:spLocks noChangeShapeType="1"/>
                </p:cNvSpPr>
                <p:nvPr/>
              </p:nvSpPr>
              <p:spPr bwMode="auto">
                <a:xfrm flipV="1">
                  <a:off x="4813"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7" name="Line 3057"/>
                <p:cNvSpPr>
                  <a:spLocks noChangeShapeType="1"/>
                </p:cNvSpPr>
                <p:nvPr/>
              </p:nvSpPr>
              <p:spPr bwMode="auto">
                <a:xfrm flipV="1">
                  <a:off x="4813"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8" name="Line 3058"/>
                <p:cNvSpPr>
                  <a:spLocks noChangeShapeType="1"/>
                </p:cNvSpPr>
                <p:nvPr/>
              </p:nvSpPr>
              <p:spPr bwMode="auto">
                <a:xfrm flipV="1">
                  <a:off x="4813"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9" name="Line 3059"/>
                <p:cNvSpPr>
                  <a:spLocks noChangeShapeType="1"/>
                </p:cNvSpPr>
                <p:nvPr/>
              </p:nvSpPr>
              <p:spPr bwMode="auto">
                <a:xfrm flipV="1">
                  <a:off x="4813"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0" name="Line 3060"/>
                <p:cNvSpPr>
                  <a:spLocks noChangeShapeType="1"/>
                </p:cNvSpPr>
                <p:nvPr/>
              </p:nvSpPr>
              <p:spPr bwMode="auto">
                <a:xfrm flipV="1">
                  <a:off x="4813"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1" name="Line 3061"/>
                <p:cNvSpPr>
                  <a:spLocks noChangeShapeType="1"/>
                </p:cNvSpPr>
                <p:nvPr/>
              </p:nvSpPr>
              <p:spPr bwMode="auto">
                <a:xfrm flipV="1">
                  <a:off x="4813"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2" name="Line 3062"/>
                <p:cNvSpPr>
                  <a:spLocks noChangeShapeType="1"/>
                </p:cNvSpPr>
                <p:nvPr/>
              </p:nvSpPr>
              <p:spPr bwMode="auto">
                <a:xfrm flipV="1">
                  <a:off x="4813"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3" name="Line 3063"/>
                <p:cNvSpPr>
                  <a:spLocks noChangeShapeType="1"/>
                </p:cNvSpPr>
                <p:nvPr/>
              </p:nvSpPr>
              <p:spPr bwMode="auto">
                <a:xfrm flipV="1">
                  <a:off x="4813"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4" name="Line 3064"/>
                <p:cNvSpPr>
                  <a:spLocks noChangeShapeType="1"/>
                </p:cNvSpPr>
                <p:nvPr/>
              </p:nvSpPr>
              <p:spPr bwMode="auto">
                <a:xfrm flipV="1">
                  <a:off x="4813"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5" name="Line 3065"/>
                <p:cNvSpPr>
                  <a:spLocks noChangeShapeType="1"/>
                </p:cNvSpPr>
                <p:nvPr/>
              </p:nvSpPr>
              <p:spPr bwMode="auto">
                <a:xfrm flipV="1">
                  <a:off x="4813"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6" name="Line 3066"/>
                <p:cNvSpPr>
                  <a:spLocks noChangeShapeType="1"/>
                </p:cNvSpPr>
                <p:nvPr/>
              </p:nvSpPr>
              <p:spPr bwMode="auto">
                <a:xfrm flipV="1">
                  <a:off x="4813"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7" name="Line 3067"/>
                <p:cNvSpPr>
                  <a:spLocks noChangeShapeType="1"/>
                </p:cNvSpPr>
                <p:nvPr/>
              </p:nvSpPr>
              <p:spPr bwMode="auto">
                <a:xfrm flipV="1">
                  <a:off x="4813"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8" name="Line 3068"/>
                <p:cNvSpPr>
                  <a:spLocks noChangeShapeType="1"/>
                </p:cNvSpPr>
                <p:nvPr/>
              </p:nvSpPr>
              <p:spPr bwMode="auto">
                <a:xfrm flipV="1">
                  <a:off x="4813"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9" name="Line 3069"/>
                <p:cNvSpPr>
                  <a:spLocks noChangeShapeType="1"/>
                </p:cNvSpPr>
                <p:nvPr/>
              </p:nvSpPr>
              <p:spPr bwMode="auto">
                <a:xfrm flipV="1">
                  <a:off x="4813"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0" name="Line 3070"/>
                <p:cNvSpPr>
                  <a:spLocks noChangeShapeType="1"/>
                </p:cNvSpPr>
                <p:nvPr/>
              </p:nvSpPr>
              <p:spPr bwMode="auto">
                <a:xfrm flipV="1">
                  <a:off x="4813"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1" name="Line 3071"/>
                <p:cNvSpPr>
                  <a:spLocks noChangeShapeType="1"/>
                </p:cNvSpPr>
                <p:nvPr/>
              </p:nvSpPr>
              <p:spPr bwMode="auto">
                <a:xfrm flipV="1">
                  <a:off x="4813"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2" name="Line 3072"/>
                <p:cNvSpPr>
                  <a:spLocks noChangeShapeType="1"/>
                </p:cNvSpPr>
                <p:nvPr/>
              </p:nvSpPr>
              <p:spPr bwMode="auto">
                <a:xfrm flipV="1">
                  <a:off x="4813"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3" name="Line 3073"/>
                <p:cNvSpPr>
                  <a:spLocks noChangeShapeType="1"/>
                </p:cNvSpPr>
                <p:nvPr/>
              </p:nvSpPr>
              <p:spPr bwMode="auto">
                <a:xfrm flipV="1">
                  <a:off x="4813"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4" name="Line 3074"/>
                <p:cNvSpPr>
                  <a:spLocks noChangeShapeType="1"/>
                </p:cNvSpPr>
                <p:nvPr/>
              </p:nvSpPr>
              <p:spPr bwMode="auto">
                <a:xfrm flipV="1">
                  <a:off x="4813"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5" name="Line 3075"/>
                <p:cNvSpPr>
                  <a:spLocks noChangeShapeType="1"/>
                </p:cNvSpPr>
                <p:nvPr/>
              </p:nvSpPr>
              <p:spPr bwMode="auto">
                <a:xfrm flipV="1">
                  <a:off x="4813"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6" name="Line 3076"/>
                <p:cNvSpPr>
                  <a:spLocks noChangeShapeType="1"/>
                </p:cNvSpPr>
                <p:nvPr/>
              </p:nvSpPr>
              <p:spPr bwMode="auto">
                <a:xfrm flipV="1">
                  <a:off x="4813"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7" name="Line 3077"/>
                <p:cNvSpPr>
                  <a:spLocks noChangeShapeType="1"/>
                </p:cNvSpPr>
                <p:nvPr/>
              </p:nvSpPr>
              <p:spPr bwMode="auto">
                <a:xfrm flipV="1">
                  <a:off x="4813"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8" name="Line 3078"/>
                <p:cNvSpPr>
                  <a:spLocks noChangeShapeType="1"/>
                </p:cNvSpPr>
                <p:nvPr/>
              </p:nvSpPr>
              <p:spPr bwMode="auto">
                <a:xfrm flipV="1">
                  <a:off x="4813"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9" name="Line 3079"/>
                <p:cNvSpPr>
                  <a:spLocks noChangeShapeType="1"/>
                </p:cNvSpPr>
                <p:nvPr/>
              </p:nvSpPr>
              <p:spPr bwMode="auto">
                <a:xfrm flipV="1">
                  <a:off x="4813"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0" name="Line 3080"/>
                <p:cNvSpPr>
                  <a:spLocks noChangeShapeType="1"/>
                </p:cNvSpPr>
                <p:nvPr/>
              </p:nvSpPr>
              <p:spPr bwMode="auto">
                <a:xfrm flipV="1">
                  <a:off x="4813"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1" name="Line 3081"/>
                <p:cNvSpPr>
                  <a:spLocks noChangeShapeType="1"/>
                </p:cNvSpPr>
                <p:nvPr/>
              </p:nvSpPr>
              <p:spPr bwMode="auto">
                <a:xfrm flipV="1">
                  <a:off x="4813"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2" name="Line 3082"/>
                <p:cNvSpPr>
                  <a:spLocks noChangeShapeType="1"/>
                </p:cNvSpPr>
                <p:nvPr/>
              </p:nvSpPr>
              <p:spPr bwMode="auto">
                <a:xfrm flipV="1">
                  <a:off x="4813"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3" name="Line 3083"/>
                <p:cNvSpPr>
                  <a:spLocks noChangeShapeType="1"/>
                </p:cNvSpPr>
                <p:nvPr/>
              </p:nvSpPr>
              <p:spPr bwMode="auto">
                <a:xfrm flipV="1">
                  <a:off x="4813"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4" name="Line 3084"/>
                <p:cNvSpPr>
                  <a:spLocks noChangeShapeType="1"/>
                </p:cNvSpPr>
                <p:nvPr/>
              </p:nvSpPr>
              <p:spPr bwMode="auto">
                <a:xfrm flipV="1">
                  <a:off x="4813"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5" name="Line 3085"/>
                <p:cNvSpPr>
                  <a:spLocks noChangeShapeType="1"/>
                </p:cNvSpPr>
                <p:nvPr/>
              </p:nvSpPr>
              <p:spPr bwMode="auto">
                <a:xfrm flipV="1">
                  <a:off x="4813"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6" name="Line 3086"/>
                <p:cNvSpPr>
                  <a:spLocks noChangeShapeType="1"/>
                </p:cNvSpPr>
                <p:nvPr/>
              </p:nvSpPr>
              <p:spPr bwMode="auto">
                <a:xfrm flipV="1">
                  <a:off x="4813"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7" name="Line 3087"/>
                <p:cNvSpPr>
                  <a:spLocks noChangeShapeType="1"/>
                </p:cNvSpPr>
                <p:nvPr/>
              </p:nvSpPr>
              <p:spPr bwMode="auto">
                <a:xfrm flipV="1">
                  <a:off x="4813"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8" name="Line 3088"/>
                <p:cNvSpPr>
                  <a:spLocks noChangeShapeType="1"/>
                </p:cNvSpPr>
                <p:nvPr/>
              </p:nvSpPr>
              <p:spPr bwMode="auto">
                <a:xfrm flipV="1">
                  <a:off x="4813"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9" name="Line 3089"/>
                <p:cNvSpPr>
                  <a:spLocks noChangeShapeType="1"/>
                </p:cNvSpPr>
                <p:nvPr/>
              </p:nvSpPr>
              <p:spPr bwMode="auto">
                <a:xfrm flipV="1">
                  <a:off x="4813"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0" name="Line 3090"/>
                <p:cNvSpPr>
                  <a:spLocks noChangeShapeType="1"/>
                </p:cNvSpPr>
                <p:nvPr/>
              </p:nvSpPr>
              <p:spPr bwMode="auto">
                <a:xfrm flipV="1">
                  <a:off x="4813"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1" name="Line 3091"/>
                <p:cNvSpPr>
                  <a:spLocks noChangeShapeType="1"/>
                </p:cNvSpPr>
                <p:nvPr/>
              </p:nvSpPr>
              <p:spPr bwMode="auto">
                <a:xfrm flipV="1">
                  <a:off x="4813"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2" name="Line 3092"/>
                <p:cNvSpPr>
                  <a:spLocks noChangeShapeType="1"/>
                </p:cNvSpPr>
                <p:nvPr/>
              </p:nvSpPr>
              <p:spPr bwMode="auto">
                <a:xfrm flipV="1">
                  <a:off x="4813"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3" name="Line 3093"/>
                <p:cNvSpPr>
                  <a:spLocks noChangeShapeType="1"/>
                </p:cNvSpPr>
                <p:nvPr/>
              </p:nvSpPr>
              <p:spPr bwMode="auto">
                <a:xfrm flipV="1">
                  <a:off x="4813"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4" name="Line 3094"/>
                <p:cNvSpPr>
                  <a:spLocks noChangeShapeType="1"/>
                </p:cNvSpPr>
                <p:nvPr/>
              </p:nvSpPr>
              <p:spPr bwMode="auto">
                <a:xfrm flipV="1">
                  <a:off x="4813"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5" name="Line 3095"/>
                <p:cNvSpPr>
                  <a:spLocks noChangeShapeType="1"/>
                </p:cNvSpPr>
                <p:nvPr/>
              </p:nvSpPr>
              <p:spPr bwMode="auto">
                <a:xfrm flipV="1">
                  <a:off x="4813"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6" name="Line 3096"/>
                <p:cNvSpPr>
                  <a:spLocks noChangeShapeType="1"/>
                </p:cNvSpPr>
                <p:nvPr/>
              </p:nvSpPr>
              <p:spPr bwMode="auto">
                <a:xfrm flipV="1">
                  <a:off x="4813"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7" name="Line 3097"/>
                <p:cNvSpPr>
                  <a:spLocks noChangeShapeType="1"/>
                </p:cNvSpPr>
                <p:nvPr/>
              </p:nvSpPr>
              <p:spPr bwMode="auto">
                <a:xfrm flipV="1">
                  <a:off x="4813"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8" name="Line 3098"/>
                <p:cNvSpPr>
                  <a:spLocks noChangeShapeType="1"/>
                </p:cNvSpPr>
                <p:nvPr/>
              </p:nvSpPr>
              <p:spPr bwMode="auto">
                <a:xfrm flipV="1">
                  <a:off x="4813"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9" name="Line 3099"/>
                <p:cNvSpPr>
                  <a:spLocks noChangeShapeType="1"/>
                </p:cNvSpPr>
                <p:nvPr/>
              </p:nvSpPr>
              <p:spPr bwMode="auto">
                <a:xfrm flipV="1">
                  <a:off x="4813"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0" name="Line 3100"/>
                <p:cNvSpPr>
                  <a:spLocks noChangeShapeType="1"/>
                </p:cNvSpPr>
                <p:nvPr/>
              </p:nvSpPr>
              <p:spPr bwMode="auto">
                <a:xfrm flipV="1">
                  <a:off x="4813"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1" name="Line 3101"/>
                <p:cNvSpPr>
                  <a:spLocks noChangeShapeType="1"/>
                </p:cNvSpPr>
                <p:nvPr/>
              </p:nvSpPr>
              <p:spPr bwMode="auto">
                <a:xfrm flipV="1">
                  <a:off x="4813"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2" name="Line 3102"/>
                <p:cNvSpPr>
                  <a:spLocks noChangeShapeType="1"/>
                </p:cNvSpPr>
                <p:nvPr/>
              </p:nvSpPr>
              <p:spPr bwMode="auto">
                <a:xfrm flipV="1">
                  <a:off x="4813"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3" name="Line 3103"/>
                <p:cNvSpPr>
                  <a:spLocks noChangeShapeType="1"/>
                </p:cNvSpPr>
                <p:nvPr/>
              </p:nvSpPr>
              <p:spPr bwMode="auto">
                <a:xfrm flipV="1">
                  <a:off x="4813"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4" name="Line 3104"/>
                <p:cNvSpPr>
                  <a:spLocks noChangeShapeType="1"/>
                </p:cNvSpPr>
                <p:nvPr/>
              </p:nvSpPr>
              <p:spPr bwMode="auto">
                <a:xfrm flipV="1">
                  <a:off x="4813"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5" name="Line 3105"/>
                <p:cNvSpPr>
                  <a:spLocks noChangeShapeType="1"/>
                </p:cNvSpPr>
                <p:nvPr/>
              </p:nvSpPr>
              <p:spPr bwMode="auto">
                <a:xfrm flipV="1">
                  <a:off x="4813"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6" name="Line 3106"/>
                <p:cNvSpPr>
                  <a:spLocks noChangeShapeType="1"/>
                </p:cNvSpPr>
                <p:nvPr/>
              </p:nvSpPr>
              <p:spPr bwMode="auto">
                <a:xfrm flipV="1">
                  <a:off x="4813"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7" name="Line 3107"/>
                <p:cNvSpPr>
                  <a:spLocks noChangeShapeType="1"/>
                </p:cNvSpPr>
                <p:nvPr/>
              </p:nvSpPr>
              <p:spPr bwMode="auto">
                <a:xfrm flipV="1">
                  <a:off x="4813"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8" name="Line 3108"/>
                <p:cNvSpPr>
                  <a:spLocks noChangeShapeType="1"/>
                </p:cNvSpPr>
                <p:nvPr/>
              </p:nvSpPr>
              <p:spPr bwMode="auto">
                <a:xfrm flipV="1">
                  <a:off x="4813"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9" name="Line 3109"/>
                <p:cNvSpPr>
                  <a:spLocks noChangeShapeType="1"/>
                </p:cNvSpPr>
                <p:nvPr/>
              </p:nvSpPr>
              <p:spPr bwMode="auto">
                <a:xfrm flipV="1">
                  <a:off x="4813"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0" name="Line 3110"/>
                <p:cNvSpPr>
                  <a:spLocks noChangeShapeType="1"/>
                </p:cNvSpPr>
                <p:nvPr/>
              </p:nvSpPr>
              <p:spPr bwMode="auto">
                <a:xfrm flipV="1">
                  <a:off x="4813"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1" name="Line 3111"/>
                <p:cNvSpPr>
                  <a:spLocks noChangeShapeType="1"/>
                </p:cNvSpPr>
                <p:nvPr/>
              </p:nvSpPr>
              <p:spPr bwMode="auto">
                <a:xfrm flipV="1">
                  <a:off x="4813"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2" name="Line 3112"/>
                <p:cNvSpPr>
                  <a:spLocks noChangeShapeType="1"/>
                </p:cNvSpPr>
                <p:nvPr/>
              </p:nvSpPr>
              <p:spPr bwMode="auto">
                <a:xfrm flipV="1">
                  <a:off x="4813"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3" name="Line 3113"/>
                <p:cNvSpPr>
                  <a:spLocks noChangeShapeType="1"/>
                </p:cNvSpPr>
                <p:nvPr/>
              </p:nvSpPr>
              <p:spPr bwMode="auto">
                <a:xfrm flipV="1">
                  <a:off x="4813"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4" name="Line 3114"/>
                <p:cNvSpPr>
                  <a:spLocks noChangeShapeType="1"/>
                </p:cNvSpPr>
                <p:nvPr/>
              </p:nvSpPr>
              <p:spPr bwMode="auto">
                <a:xfrm flipV="1">
                  <a:off x="4813"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5" name="Line 3115"/>
                <p:cNvSpPr>
                  <a:spLocks noChangeShapeType="1"/>
                </p:cNvSpPr>
                <p:nvPr/>
              </p:nvSpPr>
              <p:spPr bwMode="auto">
                <a:xfrm flipV="1">
                  <a:off x="4813"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6" name="Line 3116"/>
                <p:cNvSpPr>
                  <a:spLocks noChangeShapeType="1"/>
                </p:cNvSpPr>
                <p:nvPr/>
              </p:nvSpPr>
              <p:spPr bwMode="auto">
                <a:xfrm flipV="1">
                  <a:off x="4813"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7" name="Line 3117"/>
                <p:cNvSpPr>
                  <a:spLocks noChangeShapeType="1"/>
                </p:cNvSpPr>
                <p:nvPr/>
              </p:nvSpPr>
              <p:spPr bwMode="auto">
                <a:xfrm flipV="1">
                  <a:off x="4813"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8" name="Line 3118"/>
                <p:cNvSpPr>
                  <a:spLocks noChangeShapeType="1"/>
                </p:cNvSpPr>
                <p:nvPr/>
              </p:nvSpPr>
              <p:spPr bwMode="auto">
                <a:xfrm flipV="1">
                  <a:off x="4813"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9" name="Line 3119"/>
                <p:cNvSpPr>
                  <a:spLocks noChangeShapeType="1"/>
                </p:cNvSpPr>
                <p:nvPr/>
              </p:nvSpPr>
              <p:spPr bwMode="auto">
                <a:xfrm flipV="1">
                  <a:off x="4813"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0" name="Line 3120"/>
                <p:cNvSpPr>
                  <a:spLocks noChangeShapeType="1"/>
                </p:cNvSpPr>
                <p:nvPr/>
              </p:nvSpPr>
              <p:spPr bwMode="auto">
                <a:xfrm flipV="1">
                  <a:off x="4813"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1" name="Line 3121"/>
                <p:cNvSpPr>
                  <a:spLocks noChangeShapeType="1"/>
                </p:cNvSpPr>
                <p:nvPr/>
              </p:nvSpPr>
              <p:spPr bwMode="auto">
                <a:xfrm flipV="1">
                  <a:off x="4813"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2" name="Line 3122"/>
                <p:cNvSpPr>
                  <a:spLocks noChangeShapeType="1"/>
                </p:cNvSpPr>
                <p:nvPr/>
              </p:nvSpPr>
              <p:spPr bwMode="auto">
                <a:xfrm flipV="1">
                  <a:off x="4813"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3" name="Line 3123"/>
                <p:cNvSpPr>
                  <a:spLocks noChangeShapeType="1"/>
                </p:cNvSpPr>
                <p:nvPr/>
              </p:nvSpPr>
              <p:spPr bwMode="auto">
                <a:xfrm flipV="1">
                  <a:off x="4813"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4" name="Line 3124"/>
                <p:cNvSpPr>
                  <a:spLocks noChangeShapeType="1"/>
                </p:cNvSpPr>
                <p:nvPr/>
              </p:nvSpPr>
              <p:spPr bwMode="auto">
                <a:xfrm flipV="1">
                  <a:off x="4813"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5" name="Line 3125"/>
                <p:cNvSpPr>
                  <a:spLocks noChangeShapeType="1"/>
                </p:cNvSpPr>
                <p:nvPr/>
              </p:nvSpPr>
              <p:spPr bwMode="auto">
                <a:xfrm flipV="1">
                  <a:off x="4813"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6" name="Line 3126"/>
                <p:cNvSpPr>
                  <a:spLocks noChangeShapeType="1"/>
                </p:cNvSpPr>
                <p:nvPr/>
              </p:nvSpPr>
              <p:spPr bwMode="auto">
                <a:xfrm flipV="1">
                  <a:off x="4813"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7" name="Line 3127"/>
                <p:cNvSpPr>
                  <a:spLocks noChangeShapeType="1"/>
                </p:cNvSpPr>
                <p:nvPr/>
              </p:nvSpPr>
              <p:spPr bwMode="auto">
                <a:xfrm flipV="1">
                  <a:off x="4813"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8" name="Line 3128"/>
                <p:cNvSpPr>
                  <a:spLocks noChangeShapeType="1"/>
                </p:cNvSpPr>
                <p:nvPr/>
              </p:nvSpPr>
              <p:spPr bwMode="auto">
                <a:xfrm flipV="1">
                  <a:off x="4813"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9" name="Line 3129"/>
                <p:cNvSpPr>
                  <a:spLocks noChangeShapeType="1"/>
                </p:cNvSpPr>
                <p:nvPr/>
              </p:nvSpPr>
              <p:spPr bwMode="auto">
                <a:xfrm flipV="1">
                  <a:off x="4813"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0" name="Line 3130"/>
                <p:cNvSpPr>
                  <a:spLocks noChangeShapeType="1"/>
                </p:cNvSpPr>
                <p:nvPr/>
              </p:nvSpPr>
              <p:spPr bwMode="auto">
                <a:xfrm flipV="1">
                  <a:off x="4813"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1" name="Line 3131"/>
                <p:cNvSpPr>
                  <a:spLocks noChangeShapeType="1"/>
                </p:cNvSpPr>
                <p:nvPr/>
              </p:nvSpPr>
              <p:spPr bwMode="auto">
                <a:xfrm flipV="1">
                  <a:off x="4813"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2" name="Line 3132"/>
                <p:cNvSpPr>
                  <a:spLocks noChangeShapeType="1"/>
                </p:cNvSpPr>
                <p:nvPr/>
              </p:nvSpPr>
              <p:spPr bwMode="auto">
                <a:xfrm flipV="1">
                  <a:off x="4813"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3" name="Line 3133"/>
                <p:cNvSpPr>
                  <a:spLocks noChangeShapeType="1"/>
                </p:cNvSpPr>
                <p:nvPr/>
              </p:nvSpPr>
              <p:spPr bwMode="auto">
                <a:xfrm flipV="1">
                  <a:off x="4813"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4" name="Line 3134"/>
                <p:cNvSpPr>
                  <a:spLocks noChangeShapeType="1"/>
                </p:cNvSpPr>
                <p:nvPr/>
              </p:nvSpPr>
              <p:spPr bwMode="auto">
                <a:xfrm flipV="1">
                  <a:off x="4813"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5" name="Line 3135"/>
                <p:cNvSpPr>
                  <a:spLocks noChangeShapeType="1"/>
                </p:cNvSpPr>
                <p:nvPr/>
              </p:nvSpPr>
              <p:spPr bwMode="auto">
                <a:xfrm flipV="1">
                  <a:off x="4813"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6" name="Line 3136"/>
                <p:cNvSpPr>
                  <a:spLocks noChangeShapeType="1"/>
                </p:cNvSpPr>
                <p:nvPr/>
              </p:nvSpPr>
              <p:spPr bwMode="auto">
                <a:xfrm flipV="1">
                  <a:off x="4813"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7" name="Line 3137"/>
                <p:cNvSpPr>
                  <a:spLocks noChangeShapeType="1"/>
                </p:cNvSpPr>
                <p:nvPr/>
              </p:nvSpPr>
              <p:spPr bwMode="auto">
                <a:xfrm flipV="1">
                  <a:off x="4813"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8" name="Line 3138"/>
                <p:cNvSpPr>
                  <a:spLocks noChangeShapeType="1"/>
                </p:cNvSpPr>
                <p:nvPr/>
              </p:nvSpPr>
              <p:spPr bwMode="auto">
                <a:xfrm flipV="1">
                  <a:off x="4813"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9" name="Line 3139"/>
                <p:cNvSpPr>
                  <a:spLocks noChangeShapeType="1"/>
                </p:cNvSpPr>
                <p:nvPr/>
              </p:nvSpPr>
              <p:spPr bwMode="auto">
                <a:xfrm flipV="1">
                  <a:off x="4813"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0" name="Line 3140"/>
                <p:cNvSpPr>
                  <a:spLocks noChangeShapeType="1"/>
                </p:cNvSpPr>
                <p:nvPr/>
              </p:nvSpPr>
              <p:spPr bwMode="auto">
                <a:xfrm flipV="1">
                  <a:off x="4813"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1" name="Line 3141"/>
                <p:cNvSpPr>
                  <a:spLocks noChangeShapeType="1"/>
                </p:cNvSpPr>
                <p:nvPr/>
              </p:nvSpPr>
              <p:spPr bwMode="auto">
                <a:xfrm flipV="1">
                  <a:off x="4813"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2" name="Line 3142"/>
                <p:cNvSpPr>
                  <a:spLocks noChangeShapeType="1"/>
                </p:cNvSpPr>
                <p:nvPr/>
              </p:nvSpPr>
              <p:spPr bwMode="auto">
                <a:xfrm flipV="1">
                  <a:off x="4813"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3" name="Line 3143"/>
                <p:cNvSpPr>
                  <a:spLocks noChangeShapeType="1"/>
                </p:cNvSpPr>
                <p:nvPr/>
              </p:nvSpPr>
              <p:spPr bwMode="auto">
                <a:xfrm flipV="1">
                  <a:off x="4813"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4" name="Line 3144"/>
                <p:cNvSpPr>
                  <a:spLocks noChangeShapeType="1"/>
                </p:cNvSpPr>
                <p:nvPr/>
              </p:nvSpPr>
              <p:spPr bwMode="auto">
                <a:xfrm flipV="1">
                  <a:off x="4813"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5" name="Line 3145"/>
                <p:cNvSpPr>
                  <a:spLocks noChangeShapeType="1"/>
                </p:cNvSpPr>
                <p:nvPr/>
              </p:nvSpPr>
              <p:spPr bwMode="auto">
                <a:xfrm flipV="1">
                  <a:off x="4813"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6" name="Line 3146"/>
                <p:cNvSpPr>
                  <a:spLocks noChangeShapeType="1"/>
                </p:cNvSpPr>
                <p:nvPr/>
              </p:nvSpPr>
              <p:spPr bwMode="auto">
                <a:xfrm flipV="1">
                  <a:off x="4813"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7" name="Line 3147"/>
                <p:cNvSpPr>
                  <a:spLocks noChangeShapeType="1"/>
                </p:cNvSpPr>
                <p:nvPr/>
              </p:nvSpPr>
              <p:spPr bwMode="auto">
                <a:xfrm flipV="1">
                  <a:off x="4813"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8" name="Line 3148"/>
                <p:cNvSpPr>
                  <a:spLocks noChangeShapeType="1"/>
                </p:cNvSpPr>
                <p:nvPr/>
              </p:nvSpPr>
              <p:spPr bwMode="auto">
                <a:xfrm flipV="1">
                  <a:off x="4813"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9" name="Line 3149"/>
                <p:cNvSpPr>
                  <a:spLocks noChangeShapeType="1"/>
                </p:cNvSpPr>
                <p:nvPr/>
              </p:nvSpPr>
              <p:spPr bwMode="auto">
                <a:xfrm flipV="1">
                  <a:off x="4813"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0" name="Line 3150"/>
                <p:cNvSpPr>
                  <a:spLocks noChangeShapeType="1"/>
                </p:cNvSpPr>
                <p:nvPr/>
              </p:nvSpPr>
              <p:spPr bwMode="auto">
                <a:xfrm flipV="1">
                  <a:off x="4813"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1" name="Line 3151"/>
                <p:cNvSpPr>
                  <a:spLocks noChangeShapeType="1"/>
                </p:cNvSpPr>
                <p:nvPr/>
              </p:nvSpPr>
              <p:spPr bwMode="auto">
                <a:xfrm flipV="1">
                  <a:off x="4813"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2" name="Line 3152"/>
                <p:cNvSpPr>
                  <a:spLocks noChangeShapeType="1"/>
                </p:cNvSpPr>
                <p:nvPr/>
              </p:nvSpPr>
              <p:spPr bwMode="auto">
                <a:xfrm flipV="1">
                  <a:off x="4813"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3" name="Line 3153"/>
                <p:cNvSpPr>
                  <a:spLocks noChangeShapeType="1"/>
                </p:cNvSpPr>
                <p:nvPr/>
              </p:nvSpPr>
              <p:spPr bwMode="auto">
                <a:xfrm flipV="1">
                  <a:off x="4813"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4" name="Line 3154"/>
                <p:cNvSpPr>
                  <a:spLocks noChangeShapeType="1"/>
                </p:cNvSpPr>
                <p:nvPr/>
              </p:nvSpPr>
              <p:spPr bwMode="auto">
                <a:xfrm flipV="1">
                  <a:off x="4813"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5" name="Line 3155"/>
                <p:cNvSpPr>
                  <a:spLocks noChangeShapeType="1"/>
                </p:cNvSpPr>
                <p:nvPr/>
              </p:nvSpPr>
              <p:spPr bwMode="auto">
                <a:xfrm flipV="1">
                  <a:off x="4813"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6" name="Line 3156"/>
                <p:cNvSpPr>
                  <a:spLocks noChangeShapeType="1"/>
                </p:cNvSpPr>
                <p:nvPr/>
              </p:nvSpPr>
              <p:spPr bwMode="auto">
                <a:xfrm flipV="1">
                  <a:off x="4813"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7" name="Line 3157"/>
                <p:cNvSpPr>
                  <a:spLocks noChangeShapeType="1"/>
                </p:cNvSpPr>
                <p:nvPr/>
              </p:nvSpPr>
              <p:spPr bwMode="auto">
                <a:xfrm flipV="1">
                  <a:off x="4813"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8" name="Line 3158"/>
                <p:cNvSpPr>
                  <a:spLocks noChangeShapeType="1"/>
                </p:cNvSpPr>
                <p:nvPr/>
              </p:nvSpPr>
              <p:spPr bwMode="auto">
                <a:xfrm flipV="1">
                  <a:off x="4813"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9" name="Line 3159"/>
                <p:cNvSpPr>
                  <a:spLocks noChangeShapeType="1"/>
                </p:cNvSpPr>
                <p:nvPr/>
              </p:nvSpPr>
              <p:spPr bwMode="auto">
                <a:xfrm flipV="1">
                  <a:off x="4813"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0" name="Line 3160"/>
                <p:cNvSpPr>
                  <a:spLocks noChangeShapeType="1"/>
                </p:cNvSpPr>
                <p:nvPr/>
              </p:nvSpPr>
              <p:spPr bwMode="auto">
                <a:xfrm flipV="1">
                  <a:off x="4813"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1" name="Line 3161"/>
                <p:cNvSpPr>
                  <a:spLocks noChangeShapeType="1"/>
                </p:cNvSpPr>
                <p:nvPr/>
              </p:nvSpPr>
              <p:spPr bwMode="auto">
                <a:xfrm flipV="1">
                  <a:off x="4813"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2" name="Line 3162"/>
                <p:cNvSpPr>
                  <a:spLocks noChangeShapeType="1"/>
                </p:cNvSpPr>
                <p:nvPr/>
              </p:nvSpPr>
              <p:spPr bwMode="auto">
                <a:xfrm flipV="1">
                  <a:off x="4813"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3" name="Line 3163"/>
                <p:cNvSpPr>
                  <a:spLocks noChangeShapeType="1"/>
                </p:cNvSpPr>
                <p:nvPr/>
              </p:nvSpPr>
              <p:spPr bwMode="auto">
                <a:xfrm flipV="1">
                  <a:off x="4813"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4" name="Line 3164"/>
                <p:cNvSpPr>
                  <a:spLocks noChangeShapeType="1"/>
                </p:cNvSpPr>
                <p:nvPr/>
              </p:nvSpPr>
              <p:spPr bwMode="auto">
                <a:xfrm flipV="1">
                  <a:off x="4813"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5" name="Line 3165"/>
                <p:cNvSpPr>
                  <a:spLocks noChangeShapeType="1"/>
                </p:cNvSpPr>
                <p:nvPr/>
              </p:nvSpPr>
              <p:spPr bwMode="auto">
                <a:xfrm flipV="1">
                  <a:off x="4813"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6" name="Line 3166"/>
                <p:cNvSpPr>
                  <a:spLocks noChangeShapeType="1"/>
                </p:cNvSpPr>
                <p:nvPr/>
              </p:nvSpPr>
              <p:spPr bwMode="auto">
                <a:xfrm flipV="1">
                  <a:off x="4813"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7" name="Line 3167"/>
                <p:cNvSpPr>
                  <a:spLocks noChangeShapeType="1"/>
                </p:cNvSpPr>
                <p:nvPr/>
              </p:nvSpPr>
              <p:spPr bwMode="auto">
                <a:xfrm flipV="1">
                  <a:off x="4813"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8" name="Line 3168"/>
                <p:cNvSpPr>
                  <a:spLocks noChangeShapeType="1"/>
                </p:cNvSpPr>
                <p:nvPr/>
              </p:nvSpPr>
              <p:spPr bwMode="auto">
                <a:xfrm flipV="1">
                  <a:off x="4813"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9" name="Line 3169"/>
                <p:cNvSpPr>
                  <a:spLocks noChangeShapeType="1"/>
                </p:cNvSpPr>
                <p:nvPr/>
              </p:nvSpPr>
              <p:spPr bwMode="auto">
                <a:xfrm flipV="1">
                  <a:off x="4813"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0" name="Line 3170"/>
                <p:cNvSpPr>
                  <a:spLocks noChangeShapeType="1"/>
                </p:cNvSpPr>
                <p:nvPr/>
              </p:nvSpPr>
              <p:spPr bwMode="auto">
                <a:xfrm flipV="1">
                  <a:off x="4813"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1" name="Line 3171"/>
                <p:cNvSpPr>
                  <a:spLocks noChangeShapeType="1"/>
                </p:cNvSpPr>
                <p:nvPr/>
              </p:nvSpPr>
              <p:spPr bwMode="auto">
                <a:xfrm flipV="1">
                  <a:off x="4813"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2" name="Line 3172"/>
                <p:cNvSpPr>
                  <a:spLocks noChangeShapeType="1"/>
                </p:cNvSpPr>
                <p:nvPr/>
              </p:nvSpPr>
              <p:spPr bwMode="auto">
                <a:xfrm flipV="1">
                  <a:off x="4813"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3" name="Line 3173"/>
                <p:cNvSpPr>
                  <a:spLocks noChangeShapeType="1"/>
                </p:cNvSpPr>
                <p:nvPr/>
              </p:nvSpPr>
              <p:spPr bwMode="auto">
                <a:xfrm flipV="1">
                  <a:off x="4813"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4" name="Line 3174"/>
                <p:cNvSpPr>
                  <a:spLocks noChangeShapeType="1"/>
                </p:cNvSpPr>
                <p:nvPr/>
              </p:nvSpPr>
              <p:spPr bwMode="auto">
                <a:xfrm flipV="1">
                  <a:off x="4813"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5" name="Line 3175"/>
                <p:cNvSpPr>
                  <a:spLocks noChangeShapeType="1"/>
                </p:cNvSpPr>
                <p:nvPr/>
              </p:nvSpPr>
              <p:spPr bwMode="auto">
                <a:xfrm flipV="1">
                  <a:off x="4813"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6" name="Line 3176"/>
                <p:cNvSpPr>
                  <a:spLocks noChangeShapeType="1"/>
                </p:cNvSpPr>
                <p:nvPr/>
              </p:nvSpPr>
              <p:spPr bwMode="auto">
                <a:xfrm flipV="1">
                  <a:off x="4813"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7" name="Line 3177"/>
                <p:cNvSpPr>
                  <a:spLocks noChangeShapeType="1"/>
                </p:cNvSpPr>
                <p:nvPr/>
              </p:nvSpPr>
              <p:spPr bwMode="auto">
                <a:xfrm flipV="1">
                  <a:off x="4813"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8" name="Line 3178"/>
                <p:cNvSpPr>
                  <a:spLocks noChangeShapeType="1"/>
                </p:cNvSpPr>
                <p:nvPr/>
              </p:nvSpPr>
              <p:spPr bwMode="auto">
                <a:xfrm flipV="1">
                  <a:off x="4813"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9" name="Line 3179"/>
                <p:cNvSpPr>
                  <a:spLocks noChangeShapeType="1"/>
                </p:cNvSpPr>
                <p:nvPr/>
              </p:nvSpPr>
              <p:spPr bwMode="auto">
                <a:xfrm flipV="1">
                  <a:off x="4813"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0" name="Line 3180"/>
                <p:cNvSpPr>
                  <a:spLocks noChangeShapeType="1"/>
                </p:cNvSpPr>
                <p:nvPr/>
              </p:nvSpPr>
              <p:spPr bwMode="auto">
                <a:xfrm flipV="1">
                  <a:off x="4813"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1" name="Line 3181"/>
                <p:cNvSpPr>
                  <a:spLocks noChangeShapeType="1"/>
                </p:cNvSpPr>
                <p:nvPr/>
              </p:nvSpPr>
              <p:spPr bwMode="auto">
                <a:xfrm flipV="1">
                  <a:off x="4813"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2" name="Line 3182"/>
                <p:cNvSpPr>
                  <a:spLocks noChangeShapeType="1"/>
                </p:cNvSpPr>
                <p:nvPr/>
              </p:nvSpPr>
              <p:spPr bwMode="auto">
                <a:xfrm flipV="1">
                  <a:off x="4813"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3" name="Line 3183"/>
                <p:cNvSpPr>
                  <a:spLocks noChangeShapeType="1"/>
                </p:cNvSpPr>
                <p:nvPr/>
              </p:nvSpPr>
              <p:spPr bwMode="auto">
                <a:xfrm flipV="1">
                  <a:off x="4813"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4" name="Line 3184"/>
                <p:cNvSpPr>
                  <a:spLocks noChangeShapeType="1"/>
                </p:cNvSpPr>
                <p:nvPr/>
              </p:nvSpPr>
              <p:spPr bwMode="auto">
                <a:xfrm flipV="1">
                  <a:off x="4813"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5" name="Line 3185"/>
                <p:cNvSpPr>
                  <a:spLocks noChangeShapeType="1"/>
                </p:cNvSpPr>
                <p:nvPr/>
              </p:nvSpPr>
              <p:spPr bwMode="auto">
                <a:xfrm flipV="1">
                  <a:off x="4813"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6" name="Line 3186"/>
                <p:cNvSpPr>
                  <a:spLocks noChangeShapeType="1"/>
                </p:cNvSpPr>
                <p:nvPr/>
              </p:nvSpPr>
              <p:spPr bwMode="auto">
                <a:xfrm flipV="1">
                  <a:off x="4813"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7" name="Line 3187"/>
                <p:cNvSpPr>
                  <a:spLocks noChangeShapeType="1"/>
                </p:cNvSpPr>
                <p:nvPr/>
              </p:nvSpPr>
              <p:spPr bwMode="auto">
                <a:xfrm flipV="1">
                  <a:off x="4813"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8" name="Line 3188"/>
                <p:cNvSpPr>
                  <a:spLocks noChangeShapeType="1"/>
                </p:cNvSpPr>
                <p:nvPr/>
              </p:nvSpPr>
              <p:spPr bwMode="auto">
                <a:xfrm flipV="1">
                  <a:off x="4813"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9" name="Line 3189"/>
                <p:cNvSpPr>
                  <a:spLocks noChangeShapeType="1"/>
                </p:cNvSpPr>
                <p:nvPr/>
              </p:nvSpPr>
              <p:spPr bwMode="auto">
                <a:xfrm flipV="1">
                  <a:off x="4813"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0" name="Line 3190"/>
                <p:cNvSpPr>
                  <a:spLocks noChangeShapeType="1"/>
                </p:cNvSpPr>
                <p:nvPr/>
              </p:nvSpPr>
              <p:spPr bwMode="auto">
                <a:xfrm flipV="1">
                  <a:off x="4813"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1" name="Line 3191"/>
                <p:cNvSpPr>
                  <a:spLocks noChangeShapeType="1"/>
                </p:cNvSpPr>
                <p:nvPr/>
              </p:nvSpPr>
              <p:spPr bwMode="auto">
                <a:xfrm flipV="1">
                  <a:off x="4813"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2" name="Line 3192"/>
                <p:cNvSpPr>
                  <a:spLocks noChangeShapeType="1"/>
                </p:cNvSpPr>
                <p:nvPr/>
              </p:nvSpPr>
              <p:spPr bwMode="auto">
                <a:xfrm flipV="1">
                  <a:off x="4813"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3" name="Line 3193"/>
                <p:cNvSpPr>
                  <a:spLocks noChangeShapeType="1"/>
                </p:cNvSpPr>
                <p:nvPr/>
              </p:nvSpPr>
              <p:spPr bwMode="auto">
                <a:xfrm flipV="1">
                  <a:off x="4813"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4" name="Line 3194"/>
                <p:cNvSpPr>
                  <a:spLocks noChangeShapeType="1"/>
                </p:cNvSpPr>
                <p:nvPr/>
              </p:nvSpPr>
              <p:spPr bwMode="auto">
                <a:xfrm flipV="1">
                  <a:off x="4813"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5" name="Line 3195"/>
                <p:cNvSpPr>
                  <a:spLocks noChangeShapeType="1"/>
                </p:cNvSpPr>
                <p:nvPr/>
              </p:nvSpPr>
              <p:spPr bwMode="auto">
                <a:xfrm flipV="1">
                  <a:off x="4813"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6" name="Line 3196"/>
                <p:cNvSpPr>
                  <a:spLocks noChangeShapeType="1"/>
                </p:cNvSpPr>
                <p:nvPr/>
              </p:nvSpPr>
              <p:spPr bwMode="auto">
                <a:xfrm flipV="1">
                  <a:off x="4813"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7" name="Line 3197"/>
                <p:cNvSpPr>
                  <a:spLocks noChangeShapeType="1"/>
                </p:cNvSpPr>
                <p:nvPr/>
              </p:nvSpPr>
              <p:spPr bwMode="auto">
                <a:xfrm flipV="1">
                  <a:off x="4813"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8" name="Line 3198"/>
                <p:cNvSpPr>
                  <a:spLocks noChangeShapeType="1"/>
                </p:cNvSpPr>
                <p:nvPr/>
              </p:nvSpPr>
              <p:spPr bwMode="auto">
                <a:xfrm flipV="1">
                  <a:off x="4813"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9" name="Line 3199"/>
                <p:cNvSpPr>
                  <a:spLocks noChangeShapeType="1"/>
                </p:cNvSpPr>
                <p:nvPr/>
              </p:nvSpPr>
              <p:spPr bwMode="auto">
                <a:xfrm flipV="1">
                  <a:off x="4813"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0" name="Line 3200"/>
                <p:cNvSpPr>
                  <a:spLocks noChangeShapeType="1"/>
                </p:cNvSpPr>
                <p:nvPr/>
              </p:nvSpPr>
              <p:spPr bwMode="auto">
                <a:xfrm flipV="1">
                  <a:off x="4813"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1" name="Line 3201"/>
                <p:cNvSpPr>
                  <a:spLocks noChangeShapeType="1"/>
                </p:cNvSpPr>
                <p:nvPr/>
              </p:nvSpPr>
              <p:spPr bwMode="auto">
                <a:xfrm flipV="1">
                  <a:off x="4813"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2" name="Line 3202"/>
                <p:cNvSpPr>
                  <a:spLocks noChangeShapeType="1"/>
                </p:cNvSpPr>
                <p:nvPr/>
              </p:nvSpPr>
              <p:spPr bwMode="auto">
                <a:xfrm flipV="1">
                  <a:off x="4813"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3" name="Line 3203"/>
                <p:cNvSpPr>
                  <a:spLocks noChangeShapeType="1"/>
                </p:cNvSpPr>
                <p:nvPr/>
              </p:nvSpPr>
              <p:spPr bwMode="auto">
                <a:xfrm flipV="1">
                  <a:off x="4813"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4" name="Line 3204"/>
                <p:cNvSpPr>
                  <a:spLocks noChangeShapeType="1"/>
                </p:cNvSpPr>
                <p:nvPr/>
              </p:nvSpPr>
              <p:spPr bwMode="auto">
                <a:xfrm flipV="1">
                  <a:off x="4813"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5" name="Line 3205"/>
                <p:cNvSpPr>
                  <a:spLocks noChangeShapeType="1"/>
                </p:cNvSpPr>
                <p:nvPr/>
              </p:nvSpPr>
              <p:spPr bwMode="auto">
                <a:xfrm flipV="1">
                  <a:off x="4813"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6" name="Line 3206"/>
                <p:cNvSpPr>
                  <a:spLocks noChangeShapeType="1"/>
                </p:cNvSpPr>
                <p:nvPr/>
              </p:nvSpPr>
              <p:spPr bwMode="auto">
                <a:xfrm flipV="1">
                  <a:off x="4813"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7" name="Line 3207"/>
                <p:cNvSpPr>
                  <a:spLocks noChangeShapeType="1"/>
                </p:cNvSpPr>
                <p:nvPr/>
              </p:nvSpPr>
              <p:spPr bwMode="auto">
                <a:xfrm flipV="1">
                  <a:off x="4813"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8" name="Line 3208"/>
                <p:cNvSpPr>
                  <a:spLocks noChangeShapeType="1"/>
                </p:cNvSpPr>
                <p:nvPr/>
              </p:nvSpPr>
              <p:spPr bwMode="auto">
                <a:xfrm flipV="1">
                  <a:off x="4813"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9" name="Line 3209"/>
                <p:cNvSpPr>
                  <a:spLocks noChangeShapeType="1"/>
                </p:cNvSpPr>
                <p:nvPr/>
              </p:nvSpPr>
              <p:spPr bwMode="auto">
                <a:xfrm flipV="1">
                  <a:off x="4813"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0" name="Line 3210"/>
                <p:cNvSpPr>
                  <a:spLocks noChangeShapeType="1"/>
                </p:cNvSpPr>
                <p:nvPr/>
              </p:nvSpPr>
              <p:spPr bwMode="auto">
                <a:xfrm flipV="1">
                  <a:off x="4813"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1" name="Line 3211"/>
                <p:cNvSpPr>
                  <a:spLocks noChangeShapeType="1"/>
                </p:cNvSpPr>
                <p:nvPr/>
              </p:nvSpPr>
              <p:spPr bwMode="auto">
                <a:xfrm flipV="1">
                  <a:off x="4813"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2" name="Line 3212"/>
                <p:cNvSpPr>
                  <a:spLocks noChangeShapeType="1"/>
                </p:cNvSpPr>
                <p:nvPr/>
              </p:nvSpPr>
              <p:spPr bwMode="auto">
                <a:xfrm flipV="1">
                  <a:off x="4813"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3" name="Line 3213"/>
                <p:cNvSpPr>
                  <a:spLocks noChangeShapeType="1"/>
                </p:cNvSpPr>
                <p:nvPr/>
              </p:nvSpPr>
              <p:spPr bwMode="auto">
                <a:xfrm flipV="1">
                  <a:off x="4813"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4" name="Line 3214"/>
                <p:cNvSpPr>
                  <a:spLocks noChangeShapeType="1"/>
                </p:cNvSpPr>
                <p:nvPr/>
              </p:nvSpPr>
              <p:spPr bwMode="auto">
                <a:xfrm flipV="1">
                  <a:off x="4813"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5" name="Line 3215"/>
                <p:cNvSpPr>
                  <a:spLocks noChangeShapeType="1"/>
                </p:cNvSpPr>
                <p:nvPr/>
              </p:nvSpPr>
              <p:spPr bwMode="auto">
                <a:xfrm flipV="1">
                  <a:off x="4813"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6" name="Line 3216"/>
                <p:cNvSpPr>
                  <a:spLocks noChangeShapeType="1"/>
                </p:cNvSpPr>
                <p:nvPr/>
              </p:nvSpPr>
              <p:spPr bwMode="auto">
                <a:xfrm flipV="1">
                  <a:off x="4813"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7" name="Line 3217"/>
                <p:cNvSpPr>
                  <a:spLocks noChangeShapeType="1"/>
                </p:cNvSpPr>
                <p:nvPr/>
              </p:nvSpPr>
              <p:spPr bwMode="auto">
                <a:xfrm flipV="1">
                  <a:off x="4813"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8" name="Line 3218"/>
                <p:cNvSpPr>
                  <a:spLocks noChangeShapeType="1"/>
                </p:cNvSpPr>
                <p:nvPr/>
              </p:nvSpPr>
              <p:spPr bwMode="auto">
                <a:xfrm flipV="1">
                  <a:off x="4813"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9" name="Line 3219"/>
                <p:cNvSpPr>
                  <a:spLocks noChangeShapeType="1"/>
                </p:cNvSpPr>
                <p:nvPr/>
              </p:nvSpPr>
              <p:spPr bwMode="auto">
                <a:xfrm flipV="1">
                  <a:off x="4813"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20" name="Group 3421"/>
              <p:cNvGrpSpPr>
                <a:grpSpLocks/>
              </p:cNvGrpSpPr>
              <p:nvPr/>
            </p:nvGrpSpPr>
            <p:grpSpPr bwMode="auto">
              <a:xfrm>
                <a:off x="7640638" y="552450"/>
                <a:ext cx="1203325" cy="4256088"/>
                <a:chOff x="4813" y="348"/>
                <a:chExt cx="758" cy="2681"/>
              </a:xfrm>
            </p:grpSpPr>
            <p:sp>
              <p:nvSpPr>
                <p:cNvPr id="12900" name="Line 3221"/>
                <p:cNvSpPr>
                  <a:spLocks noChangeShapeType="1"/>
                </p:cNvSpPr>
                <p:nvPr/>
              </p:nvSpPr>
              <p:spPr bwMode="auto">
                <a:xfrm flipV="1">
                  <a:off x="4813"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1" name="Line 3222"/>
                <p:cNvSpPr>
                  <a:spLocks noChangeShapeType="1"/>
                </p:cNvSpPr>
                <p:nvPr/>
              </p:nvSpPr>
              <p:spPr bwMode="auto">
                <a:xfrm flipV="1">
                  <a:off x="4813"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2" name="Line 3223"/>
                <p:cNvSpPr>
                  <a:spLocks noChangeShapeType="1"/>
                </p:cNvSpPr>
                <p:nvPr/>
              </p:nvSpPr>
              <p:spPr bwMode="auto">
                <a:xfrm flipV="1">
                  <a:off x="4813"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3" name="Line 3224"/>
                <p:cNvSpPr>
                  <a:spLocks noChangeShapeType="1"/>
                </p:cNvSpPr>
                <p:nvPr/>
              </p:nvSpPr>
              <p:spPr bwMode="auto">
                <a:xfrm flipV="1">
                  <a:off x="4813"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4" name="Line 3225"/>
                <p:cNvSpPr>
                  <a:spLocks noChangeShapeType="1"/>
                </p:cNvSpPr>
                <p:nvPr/>
              </p:nvSpPr>
              <p:spPr bwMode="auto">
                <a:xfrm flipV="1">
                  <a:off x="4813"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5" name="Line 3226"/>
                <p:cNvSpPr>
                  <a:spLocks noChangeShapeType="1"/>
                </p:cNvSpPr>
                <p:nvPr/>
              </p:nvSpPr>
              <p:spPr bwMode="auto">
                <a:xfrm flipV="1">
                  <a:off x="4813"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6" name="Line 3227"/>
                <p:cNvSpPr>
                  <a:spLocks noChangeShapeType="1"/>
                </p:cNvSpPr>
                <p:nvPr/>
              </p:nvSpPr>
              <p:spPr bwMode="auto">
                <a:xfrm flipV="1">
                  <a:off x="4813"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7" name="Line 3228"/>
                <p:cNvSpPr>
                  <a:spLocks noChangeShapeType="1"/>
                </p:cNvSpPr>
                <p:nvPr/>
              </p:nvSpPr>
              <p:spPr bwMode="auto">
                <a:xfrm flipV="1">
                  <a:off x="4813"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8" name="Line 3229"/>
                <p:cNvSpPr>
                  <a:spLocks noChangeShapeType="1"/>
                </p:cNvSpPr>
                <p:nvPr/>
              </p:nvSpPr>
              <p:spPr bwMode="auto">
                <a:xfrm flipV="1">
                  <a:off x="4813"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9" name="Line 3230"/>
                <p:cNvSpPr>
                  <a:spLocks noChangeShapeType="1"/>
                </p:cNvSpPr>
                <p:nvPr/>
              </p:nvSpPr>
              <p:spPr bwMode="auto">
                <a:xfrm flipV="1">
                  <a:off x="4813"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0" name="Line 3231"/>
                <p:cNvSpPr>
                  <a:spLocks noChangeShapeType="1"/>
                </p:cNvSpPr>
                <p:nvPr/>
              </p:nvSpPr>
              <p:spPr bwMode="auto">
                <a:xfrm flipV="1">
                  <a:off x="4813"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1" name="Line 3232"/>
                <p:cNvSpPr>
                  <a:spLocks noChangeShapeType="1"/>
                </p:cNvSpPr>
                <p:nvPr/>
              </p:nvSpPr>
              <p:spPr bwMode="auto">
                <a:xfrm flipV="1">
                  <a:off x="4813"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2" name="Line 3233"/>
                <p:cNvSpPr>
                  <a:spLocks noChangeShapeType="1"/>
                </p:cNvSpPr>
                <p:nvPr/>
              </p:nvSpPr>
              <p:spPr bwMode="auto">
                <a:xfrm flipV="1">
                  <a:off x="4813"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3" name="Line 3234"/>
                <p:cNvSpPr>
                  <a:spLocks noChangeShapeType="1"/>
                </p:cNvSpPr>
                <p:nvPr/>
              </p:nvSpPr>
              <p:spPr bwMode="auto">
                <a:xfrm flipV="1">
                  <a:off x="4813"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4" name="Line 3235"/>
                <p:cNvSpPr>
                  <a:spLocks noChangeShapeType="1"/>
                </p:cNvSpPr>
                <p:nvPr/>
              </p:nvSpPr>
              <p:spPr bwMode="auto">
                <a:xfrm flipV="1">
                  <a:off x="4813"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5" name="Line 3236"/>
                <p:cNvSpPr>
                  <a:spLocks noChangeShapeType="1"/>
                </p:cNvSpPr>
                <p:nvPr/>
              </p:nvSpPr>
              <p:spPr bwMode="auto">
                <a:xfrm flipV="1">
                  <a:off x="4813"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6" name="Line 3237"/>
                <p:cNvSpPr>
                  <a:spLocks noChangeShapeType="1"/>
                </p:cNvSpPr>
                <p:nvPr/>
              </p:nvSpPr>
              <p:spPr bwMode="auto">
                <a:xfrm flipV="1">
                  <a:off x="4813"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7" name="Line 3238"/>
                <p:cNvSpPr>
                  <a:spLocks noChangeShapeType="1"/>
                </p:cNvSpPr>
                <p:nvPr/>
              </p:nvSpPr>
              <p:spPr bwMode="auto">
                <a:xfrm flipV="1">
                  <a:off x="4813"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8" name="Line 3239"/>
                <p:cNvSpPr>
                  <a:spLocks noChangeShapeType="1"/>
                </p:cNvSpPr>
                <p:nvPr/>
              </p:nvSpPr>
              <p:spPr bwMode="auto">
                <a:xfrm flipV="1">
                  <a:off x="4813"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9" name="Line 3240"/>
                <p:cNvSpPr>
                  <a:spLocks noChangeShapeType="1"/>
                </p:cNvSpPr>
                <p:nvPr/>
              </p:nvSpPr>
              <p:spPr bwMode="auto">
                <a:xfrm flipV="1">
                  <a:off x="4813"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0" name="Line 3241"/>
                <p:cNvSpPr>
                  <a:spLocks noChangeShapeType="1"/>
                </p:cNvSpPr>
                <p:nvPr/>
              </p:nvSpPr>
              <p:spPr bwMode="auto">
                <a:xfrm flipV="1">
                  <a:off x="4813"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1" name="Line 3242"/>
                <p:cNvSpPr>
                  <a:spLocks noChangeShapeType="1"/>
                </p:cNvSpPr>
                <p:nvPr/>
              </p:nvSpPr>
              <p:spPr bwMode="auto">
                <a:xfrm flipV="1">
                  <a:off x="4813"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2" name="Line 3243"/>
                <p:cNvSpPr>
                  <a:spLocks noChangeShapeType="1"/>
                </p:cNvSpPr>
                <p:nvPr/>
              </p:nvSpPr>
              <p:spPr bwMode="auto">
                <a:xfrm flipV="1">
                  <a:off x="4813"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3" name="Line 3244"/>
                <p:cNvSpPr>
                  <a:spLocks noChangeShapeType="1"/>
                </p:cNvSpPr>
                <p:nvPr/>
              </p:nvSpPr>
              <p:spPr bwMode="auto">
                <a:xfrm flipV="1">
                  <a:off x="4813"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4" name="Line 3245"/>
                <p:cNvSpPr>
                  <a:spLocks noChangeShapeType="1"/>
                </p:cNvSpPr>
                <p:nvPr/>
              </p:nvSpPr>
              <p:spPr bwMode="auto">
                <a:xfrm flipV="1">
                  <a:off x="4813"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5" name="Line 3246"/>
                <p:cNvSpPr>
                  <a:spLocks noChangeShapeType="1"/>
                </p:cNvSpPr>
                <p:nvPr/>
              </p:nvSpPr>
              <p:spPr bwMode="auto">
                <a:xfrm flipV="1">
                  <a:off x="4813"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6" name="Line 3247"/>
                <p:cNvSpPr>
                  <a:spLocks noChangeShapeType="1"/>
                </p:cNvSpPr>
                <p:nvPr/>
              </p:nvSpPr>
              <p:spPr bwMode="auto">
                <a:xfrm flipV="1">
                  <a:off x="4813"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7" name="Line 3248"/>
                <p:cNvSpPr>
                  <a:spLocks noChangeShapeType="1"/>
                </p:cNvSpPr>
                <p:nvPr/>
              </p:nvSpPr>
              <p:spPr bwMode="auto">
                <a:xfrm flipV="1">
                  <a:off x="4813"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8" name="Line 3249"/>
                <p:cNvSpPr>
                  <a:spLocks noChangeShapeType="1"/>
                </p:cNvSpPr>
                <p:nvPr/>
              </p:nvSpPr>
              <p:spPr bwMode="auto">
                <a:xfrm flipV="1">
                  <a:off x="4813"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9" name="Line 3250"/>
                <p:cNvSpPr>
                  <a:spLocks noChangeShapeType="1"/>
                </p:cNvSpPr>
                <p:nvPr/>
              </p:nvSpPr>
              <p:spPr bwMode="auto">
                <a:xfrm flipV="1">
                  <a:off x="4813"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0" name="Line 3251"/>
                <p:cNvSpPr>
                  <a:spLocks noChangeShapeType="1"/>
                </p:cNvSpPr>
                <p:nvPr/>
              </p:nvSpPr>
              <p:spPr bwMode="auto">
                <a:xfrm flipV="1">
                  <a:off x="4813"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1" name="Line 3252"/>
                <p:cNvSpPr>
                  <a:spLocks noChangeShapeType="1"/>
                </p:cNvSpPr>
                <p:nvPr/>
              </p:nvSpPr>
              <p:spPr bwMode="auto">
                <a:xfrm flipV="1">
                  <a:off x="4813"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2" name="Line 3253"/>
                <p:cNvSpPr>
                  <a:spLocks noChangeShapeType="1"/>
                </p:cNvSpPr>
                <p:nvPr/>
              </p:nvSpPr>
              <p:spPr bwMode="auto">
                <a:xfrm flipV="1">
                  <a:off x="4813"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3" name="Line 3254"/>
                <p:cNvSpPr>
                  <a:spLocks noChangeShapeType="1"/>
                </p:cNvSpPr>
                <p:nvPr/>
              </p:nvSpPr>
              <p:spPr bwMode="auto">
                <a:xfrm flipV="1">
                  <a:off x="4813"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4" name="Line 3255"/>
                <p:cNvSpPr>
                  <a:spLocks noChangeShapeType="1"/>
                </p:cNvSpPr>
                <p:nvPr/>
              </p:nvSpPr>
              <p:spPr bwMode="auto">
                <a:xfrm flipV="1">
                  <a:off x="4813"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5" name="Line 3256"/>
                <p:cNvSpPr>
                  <a:spLocks noChangeShapeType="1"/>
                </p:cNvSpPr>
                <p:nvPr/>
              </p:nvSpPr>
              <p:spPr bwMode="auto">
                <a:xfrm flipV="1">
                  <a:off x="4813"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6" name="Line 3257"/>
                <p:cNvSpPr>
                  <a:spLocks noChangeShapeType="1"/>
                </p:cNvSpPr>
                <p:nvPr/>
              </p:nvSpPr>
              <p:spPr bwMode="auto">
                <a:xfrm flipV="1">
                  <a:off x="4813"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7" name="Line 3258"/>
                <p:cNvSpPr>
                  <a:spLocks noChangeShapeType="1"/>
                </p:cNvSpPr>
                <p:nvPr/>
              </p:nvSpPr>
              <p:spPr bwMode="auto">
                <a:xfrm flipV="1">
                  <a:off x="4813"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8" name="Line 3259"/>
                <p:cNvSpPr>
                  <a:spLocks noChangeShapeType="1"/>
                </p:cNvSpPr>
                <p:nvPr/>
              </p:nvSpPr>
              <p:spPr bwMode="auto">
                <a:xfrm flipV="1">
                  <a:off x="4813"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9" name="Line 3260"/>
                <p:cNvSpPr>
                  <a:spLocks noChangeShapeType="1"/>
                </p:cNvSpPr>
                <p:nvPr/>
              </p:nvSpPr>
              <p:spPr bwMode="auto">
                <a:xfrm flipV="1">
                  <a:off x="4813"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0" name="Line 3261"/>
                <p:cNvSpPr>
                  <a:spLocks noChangeShapeType="1"/>
                </p:cNvSpPr>
                <p:nvPr/>
              </p:nvSpPr>
              <p:spPr bwMode="auto">
                <a:xfrm flipV="1">
                  <a:off x="4813"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1" name="Line 3262"/>
                <p:cNvSpPr>
                  <a:spLocks noChangeShapeType="1"/>
                </p:cNvSpPr>
                <p:nvPr/>
              </p:nvSpPr>
              <p:spPr bwMode="auto">
                <a:xfrm flipV="1">
                  <a:off x="4813"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2" name="Line 3263"/>
                <p:cNvSpPr>
                  <a:spLocks noChangeShapeType="1"/>
                </p:cNvSpPr>
                <p:nvPr/>
              </p:nvSpPr>
              <p:spPr bwMode="auto">
                <a:xfrm flipV="1">
                  <a:off x="4813"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3" name="Line 3264"/>
                <p:cNvSpPr>
                  <a:spLocks noChangeShapeType="1"/>
                </p:cNvSpPr>
                <p:nvPr/>
              </p:nvSpPr>
              <p:spPr bwMode="auto">
                <a:xfrm flipV="1">
                  <a:off x="4813"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4" name="Line 3265"/>
                <p:cNvSpPr>
                  <a:spLocks noChangeShapeType="1"/>
                </p:cNvSpPr>
                <p:nvPr/>
              </p:nvSpPr>
              <p:spPr bwMode="auto">
                <a:xfrm flipV="1">
                  <a:off x="4813"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5" name="Line 3266"/>
                <p:cNvSpPr>
                  <a:spLocks noChangeShapeType="1"/>
                </p:cNvSpPr>
                <p:nvPr/>
              </p:nvSpPr>
              <p:spPr bwMode="auto">
                <a:xfrm flipV="1">
                  <a:off x="4813"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6" name="Line 3267"/>
                <p:cNvSpPr>
                  <a:spLocks noChangeShapeType="1"/>
                </p:cNvSpPr>
                <p:nvPr/>
              </p:nvSpPr>
              <p:spPr bwMode="auto">
                <a:xfrm flipV="1">
                  <a:off x="4813"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7" name="Line 3268"/>
                <p:cNvSpPr>
                  <a:spLocks noChangeShapeType="1"/>
                </p:cNvSpPr>
                <p:nvPr/>
              </p:nvSpPr>
              <p:spPr bwMode="auto">
                <a:xfrm flipV="1">
                  <a:off x="4813"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8" name="Line 3269"/>
                <p:cNvSpPr>
                  <a:spLocks noChangeShapeType="1"/>
                </p:cNvSpPr>
                <p:nvPr/>
              </p:nvSpPr>
              <p:spPr bwMode="auto">
                <a:xfrm flipV="1">
                  <a:off x="4813"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9" name="Line 3270"/>
                <p:cNvSpPr>
                  <a:spLocks noChangeShapeType="1"/>
                </p:cNvSpPr>
                <p:nvPr/>
              </p:nvSpPr>
              <p:spPr bwMode="auto">
                <a:xfrm flipV="1">
                  <a:off x="4813"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0" name="Line 3271"/>
                <p:cNvSpPr>
                  <a:spLocks noChangeShapeType="1"/>
                </p:cNvSpPr>
                <p:nvPr/>
              </p:nvSpPr>
              <p:spPr bwMode="auto">
                <a:xfrm flipV="1">
                  <a:off x="4813"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1" name="Line 3272"/>
                <p:cNvSpPr>
                  <a:spLocks noChangeShapeType="1"/>
                </p:cNvSpPr>
                <p:nvPr/>
              </p:nvSpPr>
              <p:spPr bwMode="auto">
                <a:xfrm flipV="1">
                  <a:off x="4813"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2" name="Line 3273"/>
                <p:cNvSpPr>
                  <a:spLocks noChangeShapeType="1"/>
                </p:cNvSpPr>
                <p:nvPr/>
              </p:nvSpPr>
              <p:spPr bwMode="auto">
                <a:xfrm flipV="1">
                  <a:off x="4813"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3" name="Line 3274"/>
                <p:cNvSpPr>
                  <a:spLocks noChangeShapeType="1"/>
                </p:cNvSpPr>
                <p:nvPr/>
              </p:nvSpPr>
              <p:spPr bwMode="auto">
                <a:xfrm flipV="1">
                  <a:off x="4813"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4" name="Line 3275"/>
                <p:cNvSpPr>
                  <a:spLocks noChangeShapeType="1"/>
                </p:cNvSpPr>
                <p:nvPr/>
              </p:nvSpPr>
              <p:spPr bwMode="auto">
                <a:xfrm flipV="1">
                  <a:off x="4813"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5" name="Line 3276"/>
                <p:cNvSpPr>
                  <a:spLocks noChangeShapeType="1"/>
                </p:cNvSpPr>
                <p:nvPr/>
              </p:nvSpPr>
              <p:spPr bwMode="auto">
                <a:xfrm flipV="1">
                  <a:off x="4813"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6" name="Line 3277"/>
                <p:cNvSpPr>
                  <a:spLocks noChangeShapeType="1"/>
                </p:cNvSpPr>
                <p:nvPr/>
              </p:nvSpPr>
              <p:spPr bwMode="auto">
                <a:xfrm flipV="1">
                  <a:off x="4813"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7" name="Line 3278"/>
                <p:cNvSpPr>
                  <a:spLocks noChangeShapeType="1"/>
                </p:cNvSpPr>
                <p:nvPr/>
              </p:nvSpPr>
              <p:spPr bwMode="auto">
                <a:xfrm flipV="1">
                  <a:off x="4813"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8" name="Line 3279"/>
                <p:cNvSpPr>
                  <a:spLocks noChangeShapeType="1"/>
                </p:cNvSpPr>
                <p:nvPr/>
              </p:nvSpPr>
              <p:spPr bwMode="auto">
                <a:xfrm flipV="1">
                  <a:off x="4813"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9" name="Line 3280"/>
                <p:cNvSpPr>
                  <a:spLocks noChangeShapeType="1"/>
                </p:cNvSpPr>
                <p:nvPr/>
              </p:nvSpPr>
              <p:spPr bwMode="auto">
                <a:xfrm flipV="1">
                  <a:off x="4813"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0" name="Line 3281"/>
                <p:cNvSpPr>
                  <a:spLocks noChangeShapeType="1"/>
                </p:cNvSpPr>
                <p:nvPr/>
              </p:nvSpPr>
              <p:spPr bwMode="auto">
                <a:xfrm flipV="1">
                  <a:off x="4813"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1" name="Line 3282"/>
                <p:cNvSpPr>
                  <a:spLocks noChangeShapeType="1"/>
                </p:cNvSpPr>
                <p:nvPr/>
              </p:nvSpPr>
              <p:spPr bwMode="auto">
                <a:xfrm flipV="1">
                  <a:off x="4813"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2" name="Line 3283"/>
                <p:cNvSpPr>
                  <a:spLocks noChangeShapeType="1"/>
                </p:cNvSpPr>
                <p:nvPr/>
              </p:nvSpPr>
              <p:spPr bwMode="auto">
                <a:xfrm flipV="1">
                  <a:off x="4813"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3" name="Line 3284"/>
                <p:cNvSpPr>
                  <a:spLocks noChangeShapeType="1"/>
                </p:cNvSpPr>
                <p:nvPr/>
              </p:nvSpPr>
              <p:spPr bwMode="auto">
                <a:xfrm flipV="1">
                  <a:off x="4813"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4" name="Line 3285"/>
                <p:cNvSpPr>
                  <a:spLocks noChangeShapeType="1"/>
                </p:cNvSpPr>
                <p:nvPr/>
              </p:nvSpPr>
              <p:spPr bwMode="auto">
                <a:xfrm flipV="1">
                  <a:off x="4813"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5" name="Line 3286"/>
                <p:cNvSpPr>
                  <a:spLocks noChangeShapeType="1"/>
                </p:cNvSpPr>
                <p:nvPr/>
              </p:nvSpPr>
              <p:spPr bwMode="auto">
                <a:xfrm flipV="1">
                  <a:off x="4813"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6" name="Line 3287"/>
                <p:cNvSpPr>
                  <a:spLocks noChangeShapeType="1"/>
                </p:cNvSpPr>
                <p:nvPr/>
              </p:nvSpPr>
              <p:spPr bwMode="auto">
                <a:xfrm flipV="1">
                  <a:off x="4813"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7" name="Line 3288"/>
                <p:cNvSpPr>
                  <a:spLocks noChangeShapeType="1"/>
                </p:cNvSpPr>
                <p:nvPr/>
              </p:nvSpPr>
              <p:spPr bwMode="auto">
                <a:xfrm flipV="1">
                  <a:off x="4813"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8" name="Line 3289"/>
                <p:cNvSpPr>
                  <a:spLocks noChangeShapeType="1"/>
                </p:cNvSpPr>
                <p:nvPr/>
              </p:nvSpPr>
              <p:spPr bwMode="auto">
                <a:xfrm flipV="1">
                  <a:off x="4813"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9" name="Line 3290"/>
                <p:cNvSpPr>
                  <a:spLocks noChangeShapeType="1"/>
                </p:cNvSpPr>
                <p:nvPr/>
              </p:nvSpPr>
              <p:spPr bwMode="auto">
                <a:xfrm flipV="1">
                  <a:off x="4813"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0" name="Line 3291"/>
                <p:cNvSpPr>
                  <a:spLocks noChangeShapeType="1"/>
                </p:cNvSpPr>
                <p:nvPr/>
              </p:nvSpPr>
              <p:spPr bwMode="auto">
                <a:xfrm flipV="1">
                  <a:off x="4813"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1" name="Line 3292"/>
                <p:cNvSpPr>
                  <a:spLocks noChangeShapeType="1"/>
                </p:cNvSpPr>
                <p:nvPr/>
              </p:nvSpPr>
              <p:spPr bwMode="auto">
                <a:xfrm flipV="1">
                  <a:off x="4813"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2" name="Line 3293"/>
                <p:cNvSpPr>
                  <a:spLocks noChangeShapeType="1"/>
                </p:cNvSpPr>
                <p:nvPr/>
              </p:nvSpPr>
              <p:spPr bwMode="auto">
                <a:xfrm flipV="1">
                  <a:off x="4813"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3" name="Line 3294"/>
                <p:cNvSpPr>
                  <a:spLocks noChangeShapeType="1"/>
                </p:cNvSpPr>
                <p:nvPr/>
              </p:nvSpPr>
              <p:spPr bwMode="auto">
                <a:xfrm flipV="1">
                  <a:off x="4813"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4" name="Line 3295"/>
                <p:cNvSpPr>
                  <a:spLocks noChangeShapeType="1"/>
                </p:cNvSpPr>
                <p:nvPr/>
              </p:nvSpPr>
              <p:spPr bwMode="auto">
                <a:xfrm flipV="1">
                  <a:off x="4813"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5" name="Line 3296"/>
                <p:cNvSpPr>
                  <a:spLocks noChangeShapeType="1"/>
                </p:cNvSpPr>
                <p:nvPr/>
              </p:nvSpPr>
              <p:spPr bwMode="auto">
                <a:xfrm flipV="1">
                  <a:off x="4813"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6" name="Line 3297"/>
                <p:cNvSpPr>
                  <a:spLocks noChangeShapeType="1"/>
                </p:cNvSpPr>
                <p:nvPr/>
              </p:nvSpPr>
              <p:spPr bwMode="auto">
                <a:xfrm flipV="1">
                  <a:off x="4813"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7" name="Line 3298"/>
                <p:cNvSpPr>
                  <a:spLocks noChangeShapeType="1"/>
                </p:cNvSpPr>
                <p:nvPr/>
              </p:nvSpPr>
              <p:spPr bwMode="auto">
                <a:xfrm flipV="1">
                  <a:off x="4813"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8" name="Line 3299"/>
                <p:cNvSpPr>
                  <a:spLocks noChangeShapeType="1"/>
                </p:cNvSpPr>
                <p:nvPr/>
              </p:nvSpPr>
              <p:spPr bwMode="auto">
                <a:xfrm flipV="1">
                  <a:off x="4813"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9" name="Line 3300"/>
                <p:cNvSpPr>
                  <a:spLocks noChangeShapeType="1"/>
                </p:cNvSpPr>
                <p:nvPr/>
              </p:nvSpPr>
              <p:spPr bwMode="auto">
                <a:xfrm flipV="1">
                  <a:off x="4813"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0" name="Line 3301"/>
                <p:cNvSpPr>
                  <a:spLocks noChangeShapeType="1"/>
                </p:cNvSpPr>
                <p:nvPr/>
              </p:nvSpPr>
              <p:spPr bwMode="auto">
                <a:xfrm flipV="1">
                  <a:off x="4813"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1" name="Line 3302"/>
                <p:cNvSpPr>
                  <a:spLocks noChangeShapeType="1"/>
                </p:cNvSpPr>
                <p:nvPr/>
              </p:nvSpPr>
              <p:spPr bwMode="auto">
                <a:xfrm flipV="1">
                  <a:off x="4813"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2" name="Line 3303"/>
                <p:cNvSpPr>
                  <a:spLocks noChangeShapeType="1"/>
                </p:cNvSpPr>
                <p:nvPr/>
              </p:nvSpPr>
              <p:spPr bwMode="auto">
                <a:xfrm flipV="1">
                  <a:off x="4813"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3" name="Line 3304"/>
                <p:cNvSpPr>
                  <a:spLocks noChangeShapeType="1"/>
                </p:cNvSpPr>
                <p:nvPr/>
              </p:nvSpPr>
              <p:spPr bwMode="auto">
                <a:xfrm flipV="1">
                  <a:off x="4813"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4" name="Line 3305"/>
                <p:cNvSpPr>
                  <a:spLocks noChangeShapeType="1"/>
                </p:cNvSpPr>
                <p:nvPr/>
              </p:nvSpPr>
              <p:spPr bwMode="auto">
                <a:xfrm flipV="1">
                  <a:off x="4813"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5" name="Line 3306"/>
                <p:cNvSpPr>
                  <a:spLocks noChangeShapeType="1"/>
                </p:cNvSpPr>
                <p:nvPr/>
              </p:nvSpPr>
              <p:spPr bwMode="auto">
                <a:xfrm flipV="1">
                  <a:off x="4813"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6" name="Line 3307"/>
                <p:cNvSpPr>
                  <a:spLocks noChangeShapeType="1"/>
                </p:cNvSpPr>
                <p:nvPr/>
              </p:nvSpPr>
              <p:spPr bwMode="auto">
                <a:xfrm flipV="1">
                  <a:off x="4813"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7" name="Line 3308"/>
                <p:cNvSpPr>
                  <a:spLocks noChangeShapeType="1"/>
                </p:cNvSpPr>
                <p:nvPr/>
              </p:nvSpPr>
              <p:spPr bwMode="auto">
                <a:xfrm flipV="1">
                  <a:off x="4813"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8" name="Line 3309"/>
                <p:cNvSpPr>
                  <a:spLocks noChangeShapeType="1"/>
                </p:cNvSpPr>
                <p:nvPr/>
              </p:nvSpPr>
              <p:spPr bwMode="auto">
                <a:xfrm flipV="1">
                  <a:off x="4813"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9" name="Line 3310"/>
                <p:cNvSpPr>
                  <a:spLocks noChangeShapeType="1"/>
                </p:cNvSpPr>
                <p:nvPr/>
              </p:nvSpPr>
              <p:spPr bwMode="auto">
                <a:xfrm flipV="1">
                  <a:off x="4813"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0" name="Line 3311"/>
                <p:cNvSpPr>
                  <a:spLocks noChangeShapeType="1"/>
                </p:cNvSpPr>
                <p:nvPr/>
              </p:nvSpPr>
              <p:spPr bwMode="auto">
                <a:xfrm flipV="1">
                  <a:off x="4813"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1" name="Line 3312"/>
                <p:cNvSpPr>
                  <a:spLocks noChangeShapeType="1"/>
                </p:cNvSpPr>
                <p:nvPr/>
              </p:nvSpPr>
              <p:spPr bwMode="auto">
                <a:xfrm flipV="1">
                  <a:off x="4813"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2" name="Line 3313"/>
                <p:cNvSpPr>
                  <a:spLocks noChangeShapeType="1"/>
                </p:cNvSpPr>
                <p:nvPr/>
              </p:nvSpPr>
              <p:spPr bwMode="auto">
                <a:xfrm flipV="1">
                  <a:off x="4813"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3" name="Line 3314"/>
                <p:cNvSpPr>
                  <a:spLocks noChangeShapeType="1"/>
                </p:cNvSpPr>
                <p:nvPr/>
              </p:nvSpPr>
              <p:spPr bwMode="auto">
                <a:xfrm flipV="1">
                  <a:off x="4813"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4" name="Line 3315"/>
                <p:cNvSpPr>
                  <a:spLocks noChangeShapeType="1"/>
                </p:cNvSpPr>
                <p:nvPr/>
              </p:nvSpPr>
              <p:spPr bwMode="auto">
                <a:xfrm flipV="1">
                  <a:off x="4813"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5" name="Line 3316"/>
                <p:cNvSpPr>
                  <a:spLocks noChangeShapeType="1"/>
                </p:cNvSpPr>
                <p:nvPr/>
              </p:nvSpPr>
              <p:spPr bwMode="auto">
                <a:xfrm flipV="1">
                  <a:off x="4813"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6" name="Line 3317"/>
                <p:cNvSpPr>
                  <a:spLocks noChangeShapeType="1"/>
                </p:cNvSpPr>
                <p:nvPr/>
              </p:nvSpPr>
              <p:spPr bwMode="auto">
                <a:xfrm flipV="1">
                  <a:off x="4813"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7" name="Line 3318"/>
                <p:cNvSpPr>
                  <a:spLocks noChangeShapeType="1"/>
                </p:cNvSpPr>
                <p:nvPr/>
              </p:nvSpPr>
              <p:spPr bwMode="auto">
                <a:xfrm flipV="1">
                  <a:off x="4813"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8" name="Line 3319"/>
                <p:cNvSpPr>
                  <a:spLocks noChangeShapeType="1"/>
                </p:cNvSpPr>
                <p:nvPr/>
              </p:nvSpPr>
              <p:spPr bwMode="auto">
                <a:xfrm flipV="1">
                  <a:off x="4813"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9" name="Line 3320"/>
                <p:cNvSpPr>
                  <a:spLocks noChangeShapeType="1"/>
                </p:cNvSpPr>
                <p:nvPr/>
              </p:nvSpPr>
              <p:spPr bwMode="auto">
                <a:xfrm flipV="1">
                  <a:off x="4813"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0" name="Line 3321"/>
                <p:cNvSpPr>
                  <a:spLocks noChangeShapeType="1"/>
                </p:cNvSpPr>
                <p:nvPr/>
              </p:nvSpPr>
              <p:spPr bwMode="auto">
                <a:xfrm flipV="1">
                  <a:off x="4813"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1" name="Line 3322"/>
                <p:cNvSpPr>
                  <a:spLocks noChangeShapeType="1"/>
                </p:cNvSpPr>
                <p:nvPr/>
              </p:nvSpPr>
              <p:spPr bwMode="auto">
                <a:xfrm flipV="1">
                  <a:off x="4813"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2" name="Line 3323"/>
                <p:cNvSpPr>
                  <a:spLocks noChangeShapeType="1"/>
                </p:cNvSpPr>
                <p:nvPr/>
              </p:nvSpPr>
              <p:spPr bwMode="auto">
                <a:xfrm flipV="1">
                  <a:off x="4813"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3" name="Line 3324"/>
                <p:cNvSpPr>
                  <a:spLocks noChangeShapeType="1"/>
                </p:cNvSpPr>
                <p:nvPr/>
              </p:nvSpPr>
              <p:spPr bwMode="auto">
                <a:xfrm flipV="1">
                  <a:off x="4813"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4" name="Line 3325"/>
                <p:cNvSpPr>
                  <a:spLocks noChangeShapeType="1"/>
                </p:cNvSpPr>
                <p:nvPr/>
              </p:nvSpPr>
              <p:spPr bwMode="auto">
                <a:xfrm flipV="1">
                  <a:off x="4813"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5" name="Line 3326"/>
                <p:cNvSpPr>
                  <a:spLocks noChangeShapeType="1"/>
                </p:cNvSpPr>
                <p:nvPr/>
              </p:nvSpPr>
              <p:spPr bwMode="auto">
                <a:xfrm flipV="1">
                  <a:off x="4813"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6" name="Line 3327"/>
                <p:cNvSpPr>
                  <a:spLocks noChangeShapeType="1"/>
                </p:cNvSpPr>
                <p:nvPr/>
              </p:nvSpPr>
              <p:spPr bwMode="auto">
                <a:xfrm flipV="1">
                  <a:off x="4813"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7" name="Line 3328"/>
                <p:cNvSpPr>
                  <a:spLocks noChangeShapeType="1"/>
                </p:cNvSpPr>
                <p:nvPr/>
              </p:nvSpPr>
              <p:spPr bwMode="auto">
                <a:xfrm flipV="1">
                  <a:off x="4813"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8" name="Line 3329"/>
                <p:cNvSpPr>
                  <a:spLocks noChangeShapeType="1"/>
                </p:cNvSpPr>
                <p:nvPr/>
              </p:nvSpPr>
              <p:spPr bwMode="auto">
                <a:xfrm flipV="1">
                  <a:off x="4813"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9" name="Line 3330"/>
                <p:cNvSpPr>
                  <a:spLocks noChangeShapeType="1"/>
                </p:cNvSpPr>
                <p:nvPr/>
              </p:nvSpPr>
              <p:spPr bwMode="auto">
                <a:xfrm flipV="1">
                  <a:off x="4813"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0" name="Line 3331"/>
                <p:cNvSpPr>
                  <a:spLocks noChangeShapeType="1"/>
                </p:cNvSpPr>
                <p:nvPr/>
              </p:nvSpPr>
              <p:spPr bwMode="auto">
                <a:xfrm flipV="1">
                  <a:off x="4813"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1" name="Line 3332"/>
                <p:cNvSpPr>
                  <a:spLocks noChangeShapeType="1"/>
                </p:cNvSpPr>
                <p:nvPr/>
              </p:nvSpPr>
              <p:spPr bwMode="auto">
                <a:xfrm flipV="1">
                  <a:off x="4813"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2" name="Line 3333"/>
                <p:cNvSpPr>
                  <a:spLocks noChangeShapeType="1"/>
                </p:cNvSpPr>
                <p:nvPr/>
              </p:nvSpPr>
              <p:spPr bwMode="auto">
                <a:xfrm flipV="1">
                  <a:off x="4813"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3" name="Line 3334"/>
                <p:cNvSpPr>
                  <a:spLocks noChangeShapeType="1"/>
                </p:cNvSpPr>
                <p:nvPr/>
              </p:nvSpPr>
              <p:spPr bwMode="auto">
                <a:xfrm flipV="1">
                  <a:off x="4813"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4" name="Line 3335"/>
                <p:cNvSpPr>
                  <a:spLocks noChangeShapeType="1"/>
                </p:cNvSpPr>
                <p:nvPr/>
              </p:nvSpPr>
              <p:spPr bwMode="auto">
                <a:xfrm flipV="1">
                  <a:off x="4813"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5" name="Line 3336"/>
                <p:cNvSpPr>
                  <a:spLocks noChangeShapeType="1"/>
                </p:cNvSpPr>
                <p:nvPr/>
              </p:nvSpPr>
              <p:spPr bwMode="auto">
                <a:xfrm flipV="1">
                  <a:off x="4813"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6" name="Line 3337"/>
                <p:cNvSpPr>
                  <a:spLocks noChangeShapeType="1"/>
                </p:cNvSpPr>
                <p:nvPr/>
              </p:nvSpPr>
              <p:spPr bwMode="auto">
                <a:xfrm flipV="1">
                  <a:off x="4813"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7" name="Line 3338"/>
                <p:cNvSpPr>
                  <a:spLocks noChangeShapeType="1"/>
                </p:cNvSpPr>
                <p:nvPr/>
              </p:nvSpPr>
              <p:spPr bwMode="auto">
                <a:xfrm flipV="1">
                  <a:off x="4813"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8" name="Line 3339"/>
                <p:cNvSpPr>
                  <a:spLocks noChangeShapeType="1"/>
                </p:cNvSpPr>
                <p:nvPr/>
              </p:nvSpPr>
              <p:spPr bwMode="auto">
                <a:xfrm flipV="1">
                  <a:off x="4813"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9" name="Line 3340"/>
                <p:cNvSpPr>
                  <a:spLocks noChangeShapeType="1"/>
                </p:cNvSpPr>
                <p:nvPr/>
              </p:nvSpPr>
              <p:spPr bwMode="auto">
                <a:xfrm flipV="1">
                  <a:off x="4813"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0" name="Line 3341"/>
                <p:cNvSpPr>
                  <a:spLocks noChangeShapeType="1"/>
                </p:cNvSpPr>
                <p:nvPr/>
              </p:nvSpPr>
              <p:spPr bwMode="auto">
                <a:xfrm flipV="1">
                  <a:off x="4813"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1" name="Line 3342"/>
                <p:cNvSpPr>
                  <a:spLocks noChangeShapeType="1"/>
                </p:cNvSpPr>
                <p:nvPr/>
              </p:nvSpPr>
              <p:spPr bwMode="auto">
                <a:xfrm flipV="1">
                  <a:off x="4813"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2" name="Line 3343"/>
                <p:cNvSpPr>
                  <a:spLocks noChangeShapeType="1"/>
                </p:cNvSpPr>
                <p:nvPr/>
              </p:nvSpPr>
              <p:spPr bwMode="auto">
                <a:xfrm flipV="1">
                  <a:off x="4813"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3" name="Line 3344"/>
                <p:cNvSpPr>
                  <a:spLocks noChangeShapeType="1"/>
                </p:cNvSpPr>
                <p:nvPr/>
              </p:nvSpPr>
              <p:spPr bwMode="auto">
                <a:xfrm flipV="1">
                  <a:off x="4813"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4" name="Line 3345"/>
                <p:cNvSpPr>
                  <a:spLocks noChangeShapeType="1"/>
                </p:cNvSpPr>
                <p:nvPr/>
              </p:nvSpPr>
              <p:spPr bwMode="auto">
                <a:xfrm flipV="1">
                  <a:off x="4813"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5" name="Line 3346"/>
                <p:cNvSpPr>
                  <a:spLocks noChangeShapeType="1"/>
                </p:cNvSpPr>
                <p:nvPr/>
              </p:nvSpPr>
              <p:spPr bwMode="auto">
                <a:xfrm flipV="1">
                  <a:off x="4813"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6" name="Line 3347"/>
                <p:cNvSpPr>
                  <a:spLocks noChangeShapeType="1"/>
                </p:cNvSpPr>
                <p:nvPr/>
              </p:nvSpPr>
              <p:spPr bwMode="auto">
                <a:xfrm flipV="1">
                  <a:off x="4813"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7" name="Line 3348"/>
                <p:cNvSpPr>
                  <a:spLocks noChangeShapeType="1"/>
                </p:cNvSpPr>
                <p:nvPr/>
              </p:nvSpPr>
              <p:spPr bwMode="auto">
                <a:xfrm flipV="1">
                  <a:off x="4813"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8" name="Line 3349"/>
                <p:cNvSpPr>
                  <a:spLocks noChangeShapeType="1"/>
                </p:cNvSpPr>
                <p:nvPr/>
              </p:nvSpPr>
              <p:spPr bwMode="auto">
                <a:xfrm flipV="1">
                  <a:off x="4813"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9" name="Line 3350"/>
                <p:cNvSpPr>
                  <a:spLocks noChangeShapeType="1"/>
                </p:cNvSpPr>
                <p:nvPr/>
              </p:nvSpPr>
              <p:spPr bwMode="auto">
                <a:xfrm flipV="1">
                  <a:off x="4813"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0" name="Line 3351"/>
                <p:cNvSpPr>
                  <a:spLocks noChangeShapeType="1"/>
                </p:cNvSpPr>
                <p:nvPr/>
              </p:nvSpPr>
              <p:spPr bwMode="auto">
                <a:xfrm flipV="1">
                  <a:off x="4813"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1" name="Line 3352"/>
                <p:cNvSpPr>
                  <a:spLocks noChangeShapeType="1"/>
                </p:cNvSpPr>
                <p:nvPr/>
              </p:nvSpPr>
              <p:spPr bwMode="auto">
                <a:xfrm flipV="1">
                  <a:off x="4813"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2" name="Line 3353"/>
                <p:cNvSpPr>
                  <a:spLocks noChangeShapeType="1"/>
                </p:cNvSpPr>
                <p:nvPr/>
              </p:nvSpPr>
              <p:spPr bwMode="auto">
                <a:xfrm flipV="1">
                  <a:off x="4813"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3" name="Line 3354"/>
                <p:cNvSpPr>
                  <a:spLocks noChangeShapeType="1"/>
                </p:cNvSpPr>
                <p:nvPr/>
              </p:nvSpPr>
              <p:spPr bwMode="auto">
                <a:xfrm flipV="1">
                  <a:off x="4813"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4" name="Line 3355"/>
                <p:cNvSpPr>
                  <a:spLocks noChangeShapeType="1"/>
                </p:cNvSpPr>
                <p:nvPr/>
              </p:nvSpPr>
              <p:spPr bwMode="auto">
                <a:xfrm flipV="1">
                  <a:off x="4813"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5" name="Line 3356"/>
                <p:cNvSpPr>
                  <a:spLocks noChangeShapeType="1"/>
                </p:cNvSpPr>
                <p:nvPr/>
              </p:nvSpPr>
              <p:spPr bwMode="auto">
                <a:xfrm flipV="1">
                  <a:off x="4813"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6" name="Line 3357"/>
                <p:cNvSpPr>
                  <a:spLocks noChangeShapeType="1"/>
                </p:cNvSpPr>
                <p:nvPr/>
              </p:nvSpPr>
              <p:spPr bwMode="auto">
                <a:xfrm flipV="1">
                  <a:off x="4813"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7" name="Line 3358"/>
                <p:cNvSpPr>
                  <a:spLocks noChangeShapeType="1"/>
                </p:cNvSpPr>
                <p:nvPr/>
              </p:nvSpPr>
              <p:spPr bwMode="auto">
                <a:xfrm flipV="1">
                  <a:off x="4813"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8" name="Line 3359"/>
                <p:cNvSpPr>
                  <a:spLocks noChangeShapeType="1"/>
                </p:cNvSpPr>
                <p:nvPr/>
              </p:nvSpPr>
              <p:spPr bwMode="auto">
                <a:xfrm flipV="1">
                  <a:off x="4813"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9" name="Line 3360"/>
                <p:cNvSpPr>
                  <a:spLocks noChangeShapeType="1"/>
                </p:cNvSpPr>
                <p:nvPr/>
              </p:nvSpPr>
              <p:spPr bwMode="auto">
                <a:xfrm flipV="1">
                  <a:off x="4813"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0" name="Line 3361"/>
                <p:cNvSpPr>
                  <a:spLocks noChangeShapeType="1"/>
                </p:cNvSpPr>
                <p:nvPr/>
              </p:nvSpPr>
              <p:spPr bwMode="auto">
                <a:xfrm flipV="1">
                  <a:off x="4813"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1" name="Line 3362"/>
                <p:cNvSpPr>
                  <a:spLocks noChangeShapeType="1"/>
                </p:cNvSpPr>
                <p:nvPr/>
              </p:nvSpPr>
              <p:spPr bwMode="auto">
                <a:xfrm flipV="1">
                  <a:off x="4813"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2" name="Line 3363"/>
                <p:cNvSpPr>
                  <a:spLocks noChangeShapeType="1"/>
                </p:cNvSpPr>
                <p:nvPr/>
              </p:nvSpPr>
              <p:spPr bwMode="auto">
                <a:xfrm flipV="1">
                  <a:off x="5571"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3" name="Line 3364"/>
                <p:cNvSpPr>
                  <a:spLocks noChangeShapeType="1"/>
                </p:cNvSpPr>
                <p:nvPr/>
              </p:nvSpPr>
              <p:spPr bwMode="auto">
                <a:xfrm flipV="1">
                  <a:off x="5571"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4" name="Line 3365"/>
                <p:cNvSpPr>
                  <a:spLocks noChangeShapeType="1"/>
                </p:cNvSpPr>
                <p:nvPr/>
              </p:nvSpPr>
              <p:spPr bwMode="auto">
                <a:xfrm flipV="1">
                  <a:off x="5571"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5" name="Line 3366"/>
                <p:cNvSpPr>
                  <a:spLocks noChangeShapeType="1"/>
                </p:cNvSpPr>
                <p:nvPr/>
              </p:nvSpPr>
              <p:spPr bwMode="auto">
                <a:xfrm flipV="1">
                  <a:off x="5571"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6" name="Line 3367"/>
                <p:cNvSpPr>
                  <a:spLocks noChangeShapeType="1"/>
                </p:cNvSpPr>
                <p:nvPr/>
              </p:nvSpPr>
              <p:spPr bwMode="auto">
                <a:xfrm flipV="1">
                  <a:off x="5571"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7" name="Line 3368"/>
                <p:cNvSpPr>
                  <a:spLocks noChangeShapeType="1"/>
                </p:cNvSpPr>
                <p:nvPr/>
              </p:nvSpPr>
              <p:spPr bwMode="auto">
                <a:xfrm flipV="1">
                  <a:off x="5571"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8" name="Line 3369"/>
                <p:cNvSpPr>
                  <a:spLocks noChangeShapeType="1"/>
                </p:cNvSpPr>
                <p:nvPr/>
              </p:nvSpPr>
              <p:spPr bwMode="auto">
                <a:xfrm flipV="1">
                  <a:off x="5571"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9" name="Line 3370"/>
                <p:cNvSpPr>
                  <a:spLocks noChangeShapeType="1"/>
                </p:cNvSpPr>
                <p:nvPr/>
              </p:nvSpPr>
              <p:spPr bwMode="auto">
                <a:xfrm flipV="1">
                  <a:off x="5571"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0" name="Line 3371"/>
                <p:cNvSpPr>
                  <a:spLocks noChangeShapeType="1"/>
                </p:cNvSpPr>
                <p:nvPr/>
              </p:nvSpPr>
              <p:spPr bwMode="auto">
                <a:xfrm flipV="1">
                  <a:off x="5571"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1" name="Line 3372"/>
                <p:cNvSpPr>
                  <a:spLocks noChangeShapeType="1"/>
                </p:cNvSpPr>
                <p:nvPr/>
              </p:nvSpPr>
              <p:spPr bwMode="auto">
                <a:xfrm flipV="1">
                  <a:off x="5571"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2" name="Line 3373"/>
                <p:cNvSpPr>
                  <a:spLocks noChangeShapeType="1"/>
                </p:cNvSpPr>
                <p:nvPr/>
              </p:nvSpPr>
              <p:spPr bwMode="auto">
                <a:xfrm flipV="1">
                  <a:off x="5571"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3" name="Line 3374"/>
                <p:cNvSpPr>
                  <a:spLocks noChangeShapeType="1"/>
                </p:cNvSpPr>
                <p:nvPr/>
              </p:nvSpPr>
              <p:spPr bwMode="auto">
                <a:xfrm flipV="1">
                  <a:off x="5571"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4" name="Line 3375"/>
                <p:cNvSpPr>
                  <a:spLocks noChangeShapeType="1"/>
                </p:cNvSpPr>
                <p:nvPr/>
              </p:nvSpPr>
              <p:spPr bwMode="auto">
                <a:xfrm flipV="1">
                  <a:off x="5571"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5" name="Line 3376"/>
                <p:cNvSpPr>
                  <a:spLocks noChangeShapeType="1"/>
                </p:cNvSpPr>
                <p:nvPr/>
              </p:nvSpPr>
              <p:spPr bwMode="auto">
                <a:xfrm flipV="1">
                  <a:off x="5571"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6" name="Line 3377"/>
                <p:cNvSpPr>
                  <a:spLocks noChangeShapeType="1"/>
                </p:cNvSpPr>
                <p:nvPr/>
              </p:nvSpPr>
              <p:spPr bwMode="auto">
                <a:xfrm flipV="1">
                  <a:off x="5571"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7" name="Line 3378"/>
                <p:cNvSpPr>
                  <a:spLocks noChangeShapeType="1"/>
                </p:cNvSpPr>
                <p:nvPr/>
              </p:nvSpPr>
              <p:spPr bwMode="auto">
                <a:xfrm flipV="1">
                  <a:off x="5571"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8" name="Line 3379"/>
                <p:cNvSpPr>
                  <a:spLocks noChangeShapeType="1"/>
                </p:cNvSpPr>
                <p:nvPr/>
              </p:nvSpPr>
              <p:spPr bwMode="auto">
                <a:xfrm flipV="1">
                  <a:off x="5571"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9" name="Line 3380"/>
                <p:cNvSpPr>
                  <a:spLocks noChangeShapeType="1"/>
                </p:cNvSpPr>
                <p:nvPr/>
              </p:nvSpPr>
              <p:spPr bwMode="auto">
                <a:xfrm flipV="1">
                  <a:off x="5571"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0" name="Line 3381"/>
                <p:cNvSpPr>
                  <a:spLocks noChangeShapeType="1"/>
                </p:cNvSpPr>
                <p:nvPr/>
              </p:nvSpPr>
              <p:spPr bwMode="auto">
                <a:xfrm flipV="1">
                  <a:off x="5571"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1" name="Line 3382"/>
                <p:cNvSpPr>
                  <a:spLocks noChangeShapeType="1"/>
                </p:cNvSpPr>
                <p:nvPr/>
              </p:nvSpPr>
              <p:spPr bwMode="auto">
                <a:xfrm flipV="1">
                  <a:off x="5571"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2" name="Line 3383"/>
                <p:cNvSpPr>
                  <a:spLocks noChangeShapeType="1"/>
                </p:cNvSpPr>
                <p:nvPr/>
              </p:nvSpPr>
              <p:spPr bwMode="auto">
                <a:xfrm flipV="1">
                  <a:off x="5571"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3" name="Line 3384"/>
                <p:cNvSpPr>
                  <a:spLocks noChangeShapeType="1"/>
                </p:cNvSpPr>
                <p:nvPr/>
              </p:nvSpPr>
              <p:spPr bwMode="auto">
                <a:xfrm flipV="1">
                  <a:off x="5571"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4" name="Line 3385"/>
                <p:cNvSpPr>
                  <a:spLocks noChangeShapeType="1"/>
                </p:cNvSpPr>
                <p:nvPr/>
              </p:nvSpPr>
              <p:spPr bwMode="auto">
                <a:xfrm flipV="1">
                  <a:off x="5571"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5" name="Line 3386"/>
                <p:cNvSpPr>
                  <a:spLocks noChangeShapeType="1"/>
                </p:cNvSpPr>
                <p:nvPr/>
              </p:nvSpPr>
              <p:spPr bwMode="auto">
                <a:xfrm flipV="1">
                  <a:off x="5571"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6" name="Line 3387"/>
                <p:cNvSpPr>
                  <a:spLocks noChangeShapeType="1"/>
                </p:cNvSpPr>
                <p:nvPr/>
              </p:nvSpPr>
              <p:spPr bwMode="auto">
                <a:xfrm flipV="1">
                  <a:off x="5571"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7" name="Line 3388"/>
                <p:cNvSpPr>
                  <a:spLocks noChangeShapeType="1"/>
                </p:cNvSpPr>
                <p:nvPr/>
              </p:nvSpPr>
              <p:spPr bwMode="auto">
                <a:xfrm flipV="1">
                  <a:off x="5571"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8" name="Line 3389"/>
                <p:cNvSpPr>
                  <a:spLocks noChangeShapeType="1"/>
                </p:cNvSpPr>
                <p:nvPr/>
              </p:nvSpPr>
              <p:spPr bwMode="auto">
                <a:xfrm flipV="1">
                  <a:off x="5571"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9" name="Line 3390"/>
                <p:cNvSpPr>
                  <a:spLocks noChangeShapeType="1"/>
                </p:cNvSpPr>
                <p:nvPr/>
              </p:nvSpPr>
              <p:spPr bwMode="auto">
                <a:xfrm flipV="1">
                  <a:off x="5571"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0" name="Line 3391"/>
                <p:cNvSpPr>
                  <a:spLocks noChangeShapeType="1"/>
                </p:cNvSpPr>
                <p:nvPr/>
              </p:nvSpPr>
              <p:spPr bwMode="auto">
                <a:xfrm flipV="1">
                  <a:off x="5571"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1" name="Line 3392"/>
                <p:cNvSpPr>
                  <a:spLocks noChangeShapeType="1"/>
                </p:cNvSpPr>
                <p:nvPr/>
              </p:nvSpPr>
              <p:spPr bwMode="auto">
                <a:xfrm flipV="1">
                  <a:off x="5571"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2" name="Line 3393"/>
                <p:cNvSpPr>
                  <a:spLocks noChangeShapeType="1"/>
                </p:cNvSpPr>
                <p:nvPr/>
              </p:nvSpPr>
              <p:spPr bwMode="auto">
                <a:xfrm flipV="1">
                  <a:off x="5571"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3" name="Line 3394"/>
                <p:cNvSpPr>
                  <a:spLocks noChangeShapeType="1"/>
                </p:cNvSpPr>
                <p:nvPr/>
              </p:nvSpPr>
              <p:spPr bwMode="auto">
                <a:xfrm flipV="1">
                  <a:off x="5571"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4" name="Line 3395"/>
                <p:cNvSpPr>
                  <a:spLocks noChangeShapeType="1"/>
                </p:cNvSpPr>
                <p:nvPr/>
              </p:nvSpPr>
              <p:spPr bwMode="auto">
                <a:xfrm flipV="1">
                  <a:off x="5571"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5" name="Line 3396"/>
                <p:cNvSpPr>
                  <a:spLocks noChangeShapeType="1"/>
                </p:cNvSpPr>
                <p:nvPr/>
              </p:nvSpPr>
              <p:spPr bwMode="auto">
                <a:xfrm flipV="1">
                  <a:off x="5571"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6" name="Line 3397"/>
                <p:cNvSpPr>
                  <a:spLocks noChangeShapeType="1"/>
                </p:cNvSpPr>
                <p:nvPr/>
              </p:nvSpPr>
              <p:spPr bwMode="auto">
                <a:xfrm flipV="1">
                  <a:off x="5571"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7" name="Line 3398"/>
                <p:cNvSpPr>
                  <a:spLocks noChangeShapeType="1"/>
                </p:cNvSpPr>
                <p:nvPr/>
              </p:nvSpPr>
              <p:spPr bwMode="auto">
                <a:xfrm flipV="1">
                  <a:off x="5571"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8" name="Line 3399"/>
                <p:cNvSpPr>
                  <a:spLocks noChangeShapeType="1"/>
                </p:cNvSpPr>
                <p:nvPr/>
              </p:nvSpPr>
              <p:spPr bwMode="auto">
                <a:xfrm flipV="1">
                  <a:off x="5571"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9" name="Line 3400"/>
                <p:cNvSpPr>
                  <a:spLocks noChangeShapeType="1"/>
                </p:cNvSpPr>
                <p:nvPr/>
              </p:nvSpPr>
              <p:spPr bwMode="auto">
                <a:xfrm flipV="1">
                  <a:off x="5571"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0" name="Line 3401"/>
                <p:cNvSpPr>
                  <a:spLocks noChangeShapeType="1"/>
                </p:cNvSpPr>
                <p:nvPr/>
              </p:nvSpPr>
              <p:spPr bwMode="auto">
                <a:xfrm flipV="1">
                  <a:off x="5571"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1" name="Line 3402"/>
                <p:cNvSpPr>
                  <a:spLocks noChangeShapeType="1"/>
                </p:cNvSpPr>
                <p:nvPr/>
              </p:nvSpPr>
              <p:spPr bwMode="auto">
                <a:xfrm flipV="1">
                  <a:off x="5571"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2" name="Line 3403"/>
                <p:cNvSpPr>
                  <a:spLocks noChangeShapeType="1"/>
                </p:cNvSpPr>
                <p:nvPr/>
              </p:nvSpPr>
              <p:spPr bwMode="auto">
                <a:xfrm flipV="1">
                  <a:off x="5571"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3" name="Line 3404"/>
                <p:cNvSpPr>
                  <a:spLocks noChangeShapeType="1"/>
                </p:cNvSpPr>
                <p:nvPr/>
              </p:nvSpPr>
              <p:spPr bwMode="auto">
                <a:xfrm flipV="1">
                  <a:off x="5571"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4" name="Line 3405"/>
                <p:cNvSpPr>
                  <a:spLocks noChangeShapeType="1"/>
                </p:cNvSpPr>
                <p:nvPr/>
              </p:nvSpPr>
              <p:spPr bwMode="auto">
                <a:xfrm flipV="1">
                  <a:off x="5571"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5" name="Line 3406"/>
                <p:cNvSpPr>
                  <a:spLocks noChangeShapeType="1"/>
                </p:cNvSpPr>
                <p:nvPr/>
              </p:nvSpPr>
              <p:spPr bwMode="auto">
                <a:xfrm flipV="1">
                  <a:off x="5571"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6" name="Line 3407"/>
                <p:cNvSpPr>
                  <a:spLocks noChangeShapeType="1"/>
                </p:cNvSpPr>
                <p:nvPr/>
              </p:nvSpPr>
              <p:spPr bwMode="auto">
                <a:xfrm flipV="1">
                  <a:off x="5571"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7" name="Line 3408"/>
                <p:cNvSpPr>
                  <a:spLocks noChangeShapeType="1"/>
                </p:cNvSpPr>
                <p:nvPr/>
              </p:nvSpPr>
              <p:spPr bwMode="auto">
                <a:xfrm flipV="1">
                  <a:off x="5571"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8" name="Line 3409"/>
                <p:cNvSpPr>
                  <a:spLocks noChangeShapeType="1"/>
                </p:cNvSpPr>
                <p:nvPr/>
              </p:nvSpPr>
              <p:spPr bwMode="auto">
                <a:xfrm flipV="1">
                  <a:off x="5571"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9" name="Line 3410"/>
                <p:cNvSpPr>
                  <a:spLocks noChangeShapeType="1"/>
                </p:cNvSpPr>
                <p:nvPr/>
              </p:nvSpPr>
              <p:spPr bwMode="auto">
                <a:xfrm flipV="1">
                  <a:off x="5571"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0" name="Line 3411"/>
                <p:cNvSpPr>
                  <a:spLocks noChangeShapeType="1"/>
                </p:cNvSpPr>
                <p:nvPr/>
              </p:nvSpPr>
              <p:spPr bwMode="auto">
                <a:xfrm flipV="1">
                  <a:off x="5571"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1" name="Line 3412"/>
                <p:cNvSpPr>
                  <a:spLocks noChangeShapeType="1"/>
                </p:cNvSpPr>
                <p:nvPr/>
              </p:nvSpPr>
              <p:spPr bwMode="auto">
                <a:xfrm flipV="1">
                  <a:off x="5571"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2" name="Line 3413"/>
                <p:cNvSpPr>
                  <a:spLocks noChangeShapeType="1"/>
                </p:cNvSpPr>
                <p:nvPr/>
              </p:nvSpPr>
              <p:spPr bwMode="auto">
                <a:xfrm flipV="1">
                  <a:off x="5571"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3" name="Line 3414"/>
                <p:cNvSpPr>
                  <a:spLocks noChangeShapeType="1"/>
                </p:cNvSpPr>
                <p:nvPr/>
              </p:nvSpPr>
              <p:spPr bwMode="auto">
                <a:xfrm flipV="1">
                  <a:off x="5571"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4" name="Line 3415"/>
                <p:cNvSpPr>
                  <a:spLocks noChangeShapeType="1"/>
                </p:cNvSpPr>
                <p:nvPr/>
              </p:nvSpPr>
              <p:spPr bwMode="auto">
                <a:xfrm flipV="1">
                  <a:off x="5571"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5" name="Line 3416"/>
                <p:cNvSpPr>
                  <a:spLocks noChangeShapeType="1"/>
                </p:cNvSpPr>
                <p:nvPr/>
              </p:nvSpPr>
              <p:spPr bwMode="auto">
                <a:xfrm flipV="1">
                  <a:off x="5571"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6" name="Line 3417"/>
                <p:cNvSpPr>
                  <a:spLocks noChangeShapeType="1"/>
                </p:cNvSpPr>
                <p:nvPr/>
              </p:nvSpPr>
              <p:spPr bwMode="auto">
                <a:xfrm flipV="1">
                  <a:off x="5571"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7" name="Line 3418"/>
                <p:cNvSpPr>
                  <a:spLocks noChangeShapeType="1"/>
                </p:cNvSpPr>
                <p:nvPr/>
              </p:nvSpPr>
              <p:spPr bwMode="auto">
                <a:xfrm flipV="1">
                  <a:off x="5571"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8" name="Line 3419"/>
                <p:cNvSpPr>
                  <a:spLocks noChangeShapeType="1"/>
                </p:cNvSpPr>
                <p:nvPr/>
              </p:nvSpPr>
              <p:spPr bwMode="auto">
                <a:xfrm flipV="1">
                  <a:off x="5571"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9" name="Line 3420"/>
                <p:cNvSpPr>
                  <a:spLocks noChangeShapeType="1"/>
                </p:cNvSpPr>
                <p:nvPr/>
              </p:nvSpPr>
              <p:spPr bwMode="auto">
                <a:xfrm flipV="1">
                  <a:off x="5571"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21" name="Group 3622"/>
              <p:cNvGrpSpPr>
                <a:grpSpLocks/>
              </p:cNvGrpSpPr>
              <p:nvPr/>
            </p:nvGrpSpPr>
            <p:grpSpPr bwMode="auto">
              <a:xfrm>
                <a:off x="8843963" y="1443038"/>
                <a:ext cx="0" cy="2606675"/>
                <a:chOff x="5571" y="909"/>
                <a:chExt cx="0" cy="1642"/>
              </a:xfrm>
            </p:grpSpPr>
            <p:sp>
              <p:nvSpPr>
                <p:cNvPr id="12700" name="Line 3422"/>
                <p:cNvSpPr>
                  <a:spLocks noChangeShapeType="1"/>
                </p:cNvSpPr>
                <p:nvPr/>
              </p:nvSpPr>
              <p:spPr bwMode="auto">
                <a:xfrm flipV="1">
                  <a:off x="5571"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1" name="Line 3423"/>
                <p:cNvSpPr>
                  <a:spLocks noChangeShapeType="1"/>
                </p:cNvSpPr>
                <p:nvPr/>
              </p:nvSpPr>
              <p:spPr bwMode="auto">
                <a:xfrm flipV="1">
                  <a:off x="5571"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2" name="Line 3424"/>
                <p:cNvSpPr>
                  <a:spLocks noChangeShapeType="1"/>
                </p:cNvSpPr>
                <p:nvPr/>
              </p:nvSpPr>
              <p:spPr bwMode="auto">
                <a:xfrm flipV="1">
                  <a:off x="5571"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3" name="Line 3425"/>
                <p:cNvSpPr>
                  <a:spLocks noChangeShapeType="1"/>
                </p:cNvSpPr>
                <p:nvPr/>
              </p:nvSpPr>
              <p:spPr bwMode="auto">
                <a:xfrm flipV="1">
                  <a:off x="5571"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4" name="Line 3426"/>
                <p:cNvSpPr>
                  <a:spLocks noChangeShapeType="1"/>
                </p:cNvSpPr>
                <p:nvPr/>
              </p:nvSpPr>
              <p:spPr bwMode="auto">
                <a:xfrm flipV="1">
                  <a:off x="5571"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5" name="Line 3427"/>
                <p:cNvSpPr>
                  <a:spLocks noChangeShapeType="1"/>
                </p:cNvSpPr>
                <p:nvPr/>
              </p:nvSpPr>
              <p:spPr bwMode="auto">
                <a:xfrm flipV="1">
                  <a:off x="5571"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6" name="Line 3428"/>
                <p:cNvSpPr>
                  <a:spLocks noChangeShapeType="1"/>
                </p:cNvSpPr>
                <p:nvPr/>
              </p:nvSpPr>
              <p:spPr bwMode="auto">
                <a:xfrm flipV="1">
                  <a:off x="5571"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7" name="Line 3429"/>
                <p:cNvSpPr>
                  <a:spLocks noChangeShapeType="1"/>
                </p:cNvSpPr>
                <p:nvPr/>
              </p:nvSpPr>
              <p:spPr bwMode="auto">
                <a:xfrm flipV="1">
                  <a:off x="5571"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8" name="Line 3430"/>
                <p:cNvSpPr>
                  <a:spLocks noChangeShapeType="1"/>
                </p:cNvSpPr>
                <p:nvPr/>
              </p:nvSpPr>
              <p:spPr bwMode="auto">
                <a:xfrm flipV="1">
                  <a:off x="5571"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9" name="Line 3431"/>
                <p:cNvSpPr>
                  <a:spLocks noChangeShapeType="1"/>
                </p:cNvSpPr>
                <p:nvPr/>
              </p:nvSpPr>
              <p:spPr bwMode="auto">
                <a:xfrm flipV="1">
                  <a:off x="5571"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0" name="Line 3432"/>
                <p:cNvSpPr>
                  <a:spLocks noChangeShapeType="1"/>
                </p:cNvSpPr>
                <p:nvPr/>
              </p:nvSpPr>
              <p:spPr bwMode="auto">
                <a:xfrm flipV="1">
                  <a:off x="5571"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1" name="Line 3433"/>
                <p:cNvSpPr>
                  <a:spLocks noChangeShapeType="1"/>
                </p:cNvSpPr>
                <p:nvPr/>
              </p:nvSpPr>
              <p:spPr bwMode="auto">
                <a:xfrm flipV="1">
                  <a:off x="5571"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2" name="Line 3434"/>
                <p:cNvSpPr>
                  <a:spLocks noChangeShapeType="1"/>
                </p:cNvSpPr>
                <p:nvPr/>
              </p:nvSpPr>
              <p:spPr bwMode="auto">
                <a:xfrm flipV="1">
                  <a:off x="5571"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3" name="Line 3435"/>
                <p:cNvSpPr>
                  <a:spLocks noChangeShapeType="1"/>
                </p:cNvSpPr>
                <p:nvPr/>
              </p:nvSpPr>
              <p:spPr bwMode="auto">
                <a:xfrm flipV="1">
                  <a:off x="5571"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4" name="Line 3436"/>
                <p:cNvSpPr>
                  <a:spLocks noChangeShapeType="1"/>
                </p:cNvSpPr>
                <p:nvPr/>
              </p:nvSpPr>
              <p:spPr bwMode="auto">
                <a:xfrm flipV="1">
                  <a:off x="5571"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5" name="Line 3437"/>
                <p:cNvSpPr>
                  <a:spLocks noChangeShapeType="1"/>
                </p:cNvSpPr>
                <p:nvPr/>
              </p:nvSpPr>
              <p:spPr bwMode="auto">
                <a:xfrm flipV="1">
                  <a:off x="5571"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6" name="Line 3438"/>
                <p:cNvSpPr>
                  <a:spLocks noChangeShapeType="1"/>
                </p:cNvSpPr>
                <p:nvPr/>
              </p:nvSpPr>
              <p:spPr bwMode="auto">
                <a:xfrm flipV="1">
                  <a:off x="5571"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7" name="Line 3439"/>
                <p:cNvSpPr>
                  <a:spLocks noChangeShapeType="1"/>
                </p:cNvSpPr>
                <p:nvPr/>
              </p:nvSpPr>
              <p:spPr bwMode="auto">
                <a:xfrm flipV="1">
                  <a:off x="5571"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8" name="Line 3440"/>
                <p:cNvSpPr>
                  <a:spLocks noChangeShapeType="1"/>
                </p:cNvSpPr>
                <p:nvPr/>
              </p:nvSpPr>
              <p:spPr bwMode="auto">
                <a:xfrm flipV="1">
                  <a:off x="5571"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9" name="Line 3441"/>
                <p:cNvSpPr>
                  <a:spLocks noChangeShapeType="1"/>
                </p:cNvSpPr>
                <p:nvPr/>
              </p:nvSpPr>
              <p:spPr bwMode="auto">
                <a:xfrm flipV="1">
                  <a:off x="5571"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0" name="Line 3442"/>
                <p:cNvSpPr>
                  <a:spLocks noChangeShapeType="1"/>
                </p:cNvSpPr>
                <p:nvPr/>
              </p:nvSpPr>
              <p:spPr bwMode="auto">
                <a:xfrm flipV="1">
                  <a:off x="5571"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1" name="Line 3443"/>
                <p:cNvSpPr>
                  <a:spLocks noChangeShapeType="1"/>
                </p:cNvSpPr>
                <p:nvPr/>
              </p:nvSpPr>
              <p:spPr bwMode="auto">
                <a:xfrm flipV="1">
                  <a:off x="5571"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2" name="Line 3444"/>
                <p:cNvSpPr>
                  <a:spLocks noChangeShapeType="1"/>
                </p:cNvSpPr>
                <p:nvPr/>
              </p:nvSpPr>
              <p:spPr bwMode="auto">
                <a:xfrm flipV="1">
                  <a:off x="5571"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3" name="Line 3445"/>
                <p:cNvSpPr>
                  <a:spLocks noChangeShapeType="1"/>
                </p:cNvSpPr>
                <p:nvPr/>
              </p:nvSpPr>
              <p:spPr bwMode="auto">
                <a:xfrm flipV="1">
                  <a:off x="5571"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4" name="Line 3446"/>
                <p:cNvSpPr>
                  <a:spLocks noChangeShapeType="1"/>
                </p:cNvSpPr>
                <p:nvPr/>
              </p:nvSpPr>
              <p:spPr bwMode="auto">
                <a:xfrm flipV="1">
                  <a:off x="5571"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5" name="Line 3447"/>
                <p:cNvSpPr>
                  <a:spLocks noChangeShapeType="1"/>
                </p:cNvSpPr>
                <p:nvPr/>
              </p:nvSpPr>
              <p:spPr bwMode="auto">
                <a:xfrm flipV="1">
                  <a:off x="5571"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6" name="Line 3448"/>
                <p:cNvSpPr>
                  <a:spLocks noChangeShapeType="1"/>
                </p:cNvSpPr>
                <p:nvPr/>
              </p:nvSpPr>
              <p:spPr bwMode="auto">
                <a:xfrm flipV="1">
                  <a:off x="5571"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7" name="Line 3449"/>
                <p:cNvSpPr>
                  <a:spLocks noChangeShapeType="1"/>
                </p:cNvSpPr>
                <p:nvPr/>
              </p:nvSpPr>
              <p:spPr bwMode="auto">
                <a:xfrm flipV="1">
                  <a:off x="5571"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8" name="Line 3450"/>
                <p:cNvSpPr>
                  <a:spLocks noChangeShapeType="1"/>
                </p:cNvSpPr>
                <p:nvPr/>
              </p:nvSpPr>
              <p:spPr bwMode="auto">
                <a:xfrm flipV="1">
                  <a:off x="5571"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9" name="Line 3451"/>
                <p:cNvSpPr>
                  <a:spLocks noChangeShapeType="1"/>
                </p:cNvSpPr>
                <p:nvPr/>
              </p:nvSpPr>
              <p:spPr bwMode="auto">
                <a:xfrm flipV="1">
                  <a:off x="5571"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0" name="Line 3452"/>
                <p:cNvSpPr>
                  <a:spLocks noChangeShapeType="1"/>
                </p:cNvSpPr>
                <p:nvPr/>
              </p:nvSpPr>
              <p:spPr bwMode="auto">
                <a:xfrm flipV="1">
                  <a:off x="5571"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1" name="Line 3453"/>
                <p:cNvSpPr>
                  <a:spLocks noChangeShapeType="1"/>
                </p:cNvSpPr>
                <p:nvPr/>
              </p:nvSpPr>
              <p:spPr bwMode="auto">
                <a:xfrm flipV="1">
                  <a:off x="5571"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2" name="Line 3454"/>
                <p:cNvSpPr>
                  <a:spLocks noChangeShapeType="1"/>
                </p:cNvSpPr>
                <p:nvPr/>
              </p:nvSpPr>
              <p:spPr bwMode="auto">
                <a:xfrm flipV="1">
                  <a:off x="5571"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3" name="Line 3455"/>
                <p:cNvSpPr>
                  <a:spLocks noChangeShapeType="1"/>
                </p:cNvSpPr>
                <p:nvPr/>
              </p:nvSpPr>
              <p:spPr bwMode="auto">
                <a:xfrm flipV="1">
                  <a:off x="5571"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4" name="Line 3456"/>
                <p:cNvSpPr>
                  <a:spLocks noChangeShapeType="1"/>
                </p:cNvSpPr>
                <p:nvPr/>
              </p:nvSpPr>
              <p:spPr bwMode="auto">
                <a:xfrm flipV="1">
                  <a:off x="5571"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5" name="Line 3457"/>
                <p:cNvSpPr>
                  <a:spLocks noChangeShapeType="1"/>
                </p:cNvSpPr>
                <p:nvPr/>
              </p:nvSpPr>
              <p:spPr bwMode="auto">
                <a:xfrm flipV="1">
                  <a:off x="5571"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6" name="Line 3458"/>
                <p:cNvSpPr>
                  <a:spLocks noChangeShapeType="1"/>
                </p:cNvSpPr>
                <p:nvPr/>
              </p:nvSpPr>
              <p:spPr bwMode="auto">
                <a:xfrm flipV="1">
                  <a:off x="5571"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7" name="Line 3459"/>
                <p:cNvSpPr>
                  <a:spLocks noChangeShapeType="1"/>
                </p:cNvSpPr>
                <p:nvPr/>
              </p:nvSpPr>
              <p:spPr bwMode="auto">
                <a:xfrm flipV="1">
                  <a:off x="5571"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8" name="Line 3460"/>
                <p:cNvSpPr>
                  <a:spLocks noChangeShapeType="1"/>
                </p:cNvSpPr>
                <p:nvPr/>
              </p:nvSpPr>
              <p:spPr bwMode="auto">
                <a:xfrm flipV="1">
                  <a:off x="5571"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9" name="Line 3461"/>
                <p:cNvSpPr>
                  <a:spLocks noChangeShapeType="1"/>
                </p:cNvSpPr>
                <p:nvPr/>
              </p:nvSpPr>
              <p:spPr bwMode="auto">
                <a:xfrm flipV="1">
                  <a:off x="5571"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0" name="Line 3462"/>
                <p:cNvSpPr>
                  <a:spLocks noChangeShapeType="1"/>
                </p:cNvSpPr>
                <p:nvPr/>
              </p:nvSpPr>
              <p:spPr bwMode="auto">
                <a:xfrm flipV="1">
                  <a:off x="5571"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1" name="Line 3463"/>
                <p:cNvSpPr>
                  <a:spLocks noChangeShapeType="1"/>
                </p:cNvSpPr>
                <p:nvPr/>
              </p:nvSpPr>
              <p:spPr bwMode="auto">
                <a:xfrm flipV="1">
                  <a:off x="5571"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2" name="Line 3464"/>
                <p:cNvSpPr>
                  <a:spLocks noChangeShapeType="1"/>
                </p:cNvSpPr>
                <p:nvPr/>
              </p:nvSpPr>
              <p:spPr bwMode="auto">
                <a:xfrm flipV="1">
                  <a:off x="5571"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3" name="Line 3465"/>
                <p:cNvSpPr>
                  <a:spLocks noChangeShapeType="1"/>
                </p:cNvSpPr>
                <p:nvPr/>
              </p:nvSpPr>
              <p:spPr bwMode="auto">
                <a:xfrm flipV="1">
                  <a:off x="5571"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4" name="Line 3466"/>
                <p:cNvSpPr>
                  <a:spLocks noChangeShapeType="1"/>
                </p:cNvSpPr>
                <p:nvPr/>
              </p:nvSpPr>
              <p:spPr bwMode="auto">
                <a:xfrm flipV="1">
                  <a:off x="5571"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5" name="Line 3467"/>
                <p:cNvSpPr>
                  <a:spLocks noChangeShapeType="1"/>
                </p:cNvSpPr>
                <p:nvPr/>
              </p:nvSpPr>
              <p:spPr bwMode="auto">
                <a:xfrm flipV="1">
                  <a:off x="5571"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6" name="Line 3468"/>
                <p:cNvSpPr>
                  <a:spLocks noChangeShapeType="1"/>
                </p:cNvSpPr>
                <p:nvPr/>
              </p:nvSpPr>
              <p:spPr bwMode="auto">
                <a:xfrm flipV="1">
                  <a:off x="5571"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7" name="Line 3469"/>
                <p:cNvSpPr>
                  <a:spLocks noChangeShapeType="1"/>
                </p:cNvSpPr>
                <p:nvPr/>
              </p:nvSpPr>
              <p:spPr bwMode="auto">
                <a:xfrm flipV="1">
                  <a:off x="5571"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8" name="Line 3470"/>
                <p:cNvSpPr>
                  <a:spLocks noChangeShapeType="1"/>
                </p:cNvSpPr>
                <p:nvPr/>
              </p:nvSpPr>
              <p:spPr bwMode="auto">
                <a:xfrm flipV="1">
                  <a:off x="5571"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9" name="Line 3471"/>
                <p:cNvSpPr>
                  <a:spLocks noChangeShapeType="1"/>
                </p:cNvSpPr>
                <p:nvPr/>
              </p:nvSpPr>
              <p:spPr bwMode="auto">
                <a:xfrm flipV="1">
                  <a:off x="5571"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0" name="Line 3472"/>
                <p:cNvSpPr>
                  <a:spLocks noChangeShapeType="1"/>
                </p:cNvSpPr>
                <p:nvPr/>
              </p:nvSpPr>
              <p:spPr bwMode="auto">
                <a:xfrm flipV="1">
                  <a:off x="5571"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1" name="Line 3473"/>
                <p:cNvSpPr>
                  <a:spLocks noChangeShapeType="1"/>
                </p:cNvSpPr>
                <p:nvPr/>
              </p:nvSpPr>
              <p:spPr bwMode="auto">
                <a:xfrm flipV="1">
                  <a:off x="5571"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2" name="Line 3474"/>
                <p:cNvSpPr>
                  <a:spLocks noChangeShapeType="1"/>
                </p:cNvSpPr>
                <p:nvPr/>
              </p:nvSpPr>
              <p:spPr bwMode="auto">
                <a:xfrm flipV="1">
                  <a:off x="5571"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3" name="Line 3475"/>
                <p:cNvSpPr>
                  <a:spLocks noChangeShapeType="1"/>
                </p:cNvSpPr>
                <p:nvPr/>
              </p:nvSpPr>
              <p:spPr bwMode="auto">
                <a:xfrm flipV="1">
                  <a:off x="5571"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4" name="Line 3476"/>
                <p:cNvSpPr>
                  <a:spLocks noChangeShapeType="1"/>
                </p:cNvSpPr>
                <p:nvPr/>
              </p:nvSpPr>
              <p:spPr bwMode="auto">
                <a:xfrm flipV="1">
                  <a:off x="5571"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5" name="Line 3477"/>
                <p:cNvSpPr>
                  <a:spLocks noChangeShapeType="1"/>
                </p:cNvSpPr>
                <p:nvPr/>
              </p:nvSpPr>
              <p:spPr bwMode="auto">
                <a:xfrm flipV="1">
                  <a:off x="5571"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6" name="Line 3478"/>
                <p:cNvSpPr>
                  <a:spLocks noChangeShapeType="1"/>
                </p:cNvSpPr>
                <p:nvPr/>
              </p:nvSpPr>
              <p:spPr bwMode="auto">
                <a:xfrm flipV="1">
                  <a:off x="5571"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7" name="Line 3479"/>
                <p:cNvSpPr>
                  <a:spLocks noChangeShapeType="1"/>
                </p:cNvSpPr>
                <p:nvPr/>
              </p:nvSpPr>
              <p:spPr bwMode="auto">
                <a:xfrm flipV="1">
                  <a:off x="5571"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8" name="Line 3480"/>
                <p:cNvSpPr>
                  <a:spLocks noChangeShapeType="1"/>
                </p:cNvSpPr>
                <p:nvPr/>
              </p:nvSpPr>
              <p:spPr bwMode="auto">
                <a:xfrm flipV="1">
                  <a:off x="5571"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9" name="Line 3481"/>
                <p:cNvSpPr>
                  <a:spLocks noChangeShapeType="1"/>
                </p:cNvSpPr>
                <p:nvPr/>
              </p:nvSpPr>
              <p:spPr bwMode="auto">
                <a:xfrm flipV="1">
                  <a:off x="5571"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0" name="Line 3482"/>
                <p:cNvSpPr>
                  <a:spLocks noChangeShapeType="1"/>
                </p:cNvSpPr>
                <p:nvPr/>
              </p:nvSpPr>
              <p:spPr bwMode="auto">
                <a:xfrm flipV="1">
                  <a:off x="5571"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1" name="Line 3483"/>
                <p:cNvSpPr>
                  <a:spLocks noChangeShapeType="1"/>
                </p:cNvSpPr>
                <p:nvPr/>
              </p:nvSpPr>
              <p:spPr bwMode="auto">
                <a:xfrm flipV="1">
                  <a:off x="5571"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2" name="Line 3484"/>
                <p:cNvSpPr>
                  <a:spLocks noChangeShapeType="1"/>
                </p:cNvSpPr>
                <p:nvPr/>
              </p:nvSpPr>
              <p:spPr bwMode="auto">
                <a:xfrm flipV="1">
                  <a:off x="5571"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3" name="Line 3485"/>
                <p:cNvSpPr>
                  <a:spLocks noChangeShapeType="1"/>
                </p:cNvSpPr>
                <p:nvPr/>
              </p:nvSpPr>
              <p:spPr bwMode="auto">
                <a:xfrm flipV="1">
                  <a:off x="5571"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4" name="Line 3486"/>
                <p:cNvSpPr>
                  <a:spLocks noChangeShapeType="1"/>
                </p:cNvSpPr>
                <p:nvPr/>
              </p:nvSpPr>
              <p:spPr bwMode="auto">
                <a:xfrm flipV="1">
                  <a:off x="5571"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5" name="Line 3487"/>
                <p:cNvSpPr>
                  <a:spLocks noChangeShapeType="1"/>
                </p:cNvSpPr>
                <p:nvPr/>
              </p:nvSpPr>
              <p:spPr bwMode="auto">
                <a:xfrm flipV="1">
                  <a:off x="5571"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6" name="Line 3488"/>
                <p:cNvSpPr>
                  <a:spLocks noChangeShapeType="1"/>
                </p:cNvSpPr>
                <p:nvPr/>
              </p:nvSpPr>
              <p:spPr bwMode="auto">
                <a:xfrm flipV="1">
                  <a:off x="5571"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7" name="Line 3489"/>
                <p:cNvSpPr>
                  <a:spLocks noChangeShapeType="1"/>
                </p:cNvSpPr>
                <p:nvPr/>
              </p:nvSpPr>
              <p:spPr bwMode="auto">
                <a:xfrm flipV="1">
                  <a:off x="5571"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8" name="Line 3490"/>
                <p:cNvSpPr>
                  <a:spLocks noChangeShapeType="1"/>
                </p:cNvSpPr>
                <p:nvPr/>
              </p:nvSpPr>
              <p:spPr bwMode="auto">
                <a:xfrm flipV="1">
                  <a:off x="5571"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9" name="Line 3491"/>
                <p:cNvSpPr>
                  <a:spLocks noChangeShapeType="1"/>
                </p:cNvSpPr>
                <p:nvPr/>
              </p:nvSpPr>
              <p:spPr bwMode="auto">
                <a:xfrm flipV="1">
                  <a:off x="5571"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0" name="Line 3492"/>
                <p:cNvSpPr>
                  <a:spLocks noChangeShapeType="1"/>
                </p:cNvSpPr>
                <p:nvPr/>
              </p:nvSpPr>
              <p:spPr bwMode="auto">
                <a:xfrm flipV="1">
                  <a:off x="5571"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1" name="Line 3493"/>
                <p:cNvSpPr>
                  <a:spLocks noChangeShapeType="1"/>
                </p:cNvSpPr>
                <p:nvPr/>
              </p:nvSpPr>
              <p:spPr bwMode="auto">
                <a:xfrm flipV="1">
                  <a:off x="5571"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2" name="Line 3494"/>
                <p:cNvSpPr>
                  <a:spLocks noChangeShapeType="1"/>
                </p:cNvSpPr>
                <p:nvPr/>
              </p:nvSpPr>
              <p:spPr bwMode="auto">
                <a:xfrm flipV="1">
                  <a:off x="5571"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3" name="Line 3495"/>
                <p:cNvSpPr>
                  <a:spLocks noChangeShapeType="1"/>
                </p:cNvSpPr>
                <p:nvPr/>
              </p:nvSpPr>
              <p:spPr bwMode="auto">
                <a:xfrm flipV="1">
                  <a:off x="5571"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4" name="Line 3496"/>
                <p:cNvSpPr>
                  <a:spLocks noChangeShapeType="1"/>
                </p:cNvSpPr>
                <p:nvPr/>
              </p:nvSpPr>
              <p:spPr bwMode="auto">
                <a:xfrm flipV="1">
                  <a:off x="5571"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5" name="Line 3497"/>
                <p:cNvSpPr>
                  <a:spLocks noChangeShapeType="1"/>
                </p:cNvSpPr>
                <p:nvPr/>
              </p:nvSpPr>
              <p:spPr bwMode="auto">
                <a:xfrm flipV="1">
                  <a:off x="5571"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6" name="Line 3498"/>
                <p:cNvSpPr>
                  <a:spLocks noChangeShapeType="1"/>
                </p:cNvSpPr>
                <p:nvPr/>
              </p:nvSpPr>
              <p:spPr bwMode="auto">
                <a:xfrm flipV="1">
                  <a:off x="5571"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7" name="Line 3499"/>
                <p:cNvSpPr>
                  <a:spLocks noChangeShapeType="1"/>
                </p:cNvSpPr>
                <p:nvPr/>
              </p:nvSpPr>
              <p:spPr bwMode="auto">
                <a:xfrm flipV="1">
                  <a:off x="5571"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8" name="Line 3500"/>
                <p:cNvSpPr>
                  <a:spLocks noChangeShapeType="1"/>
                </p:cNvSpPr>
                <p:nvPr/>
              </p:nvSpPr>
              <p:spPr bwMode="auto">
                <a:xfrm flipV="1">
                  <a:off x="5571"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9" name="Line 3501"/>
                <p:cNvSpPr>
                  <a:spLocks noChangeShapeType="1"/>
                </p:cNvSpPr>
                <p:nvPr/>
              </p:nvSpPr>
              <p:spPr bwMode="auto">
                <a:xfrm flipV="1">
                  <a:off x="5571"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0" name="Line 3502"/>
                <p:cNvSpPr>
                  <a:spLocks noChangeShapeType="1"/>
                </p:cNvSpPr>
                <p:nvPr/>
              </p:nvSpPr>
              <p:spPr bwMode="auto">
                <a:xfrm flipV="1">
                  <a:off x="5571"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1" name="Line 3503"/>
                <p:cNvSpPr>
                  <a:spLocks noChangeShapeType="1"/>
                </p:cNvSpPr>
                <p:nvPr/>
              </p:nvSpPr>
              <p:spPr bwMode="auto">
                <a:xfrm flipV="1">
                  <a:off x="5571"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2" name="Line 3504"/>
                <p:cNvSpPr>
                  <a:spLocks noChangeShapeType="1"/>
                </p:cNvSpPr>
                <p:nvPr/>
              </p:nvSpPr>
              <p:spPr bwMode="auto">
                <a:xfrm flipV="1">
                  <a:off x="5571"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3" name="Line 3505"/>
                <p:cNvSpPr>
                  <a:spLocks noChangeShapeType="1"/>
                </p:cNvSpPr>
                <p:nvPr/>
              </p:nvSpPr>
              <p:spPr bwMode="auto">
                <a:xfrm flipV="1">
                  <a:off x="5571"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4" name="Line 3506"/>
                <p:cNvSpPr>
                  <a:spLocks noChangeShapeType="1"/>
                </p:cNvSpPr>
                <p:nvPr/>
              </p:nvSpPr>
              <p:spPr bwMode="auto">
                <a:xfrm flipV="1">
                  <a:off x="5571"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5" name="Line 3507"/>
                <p:cNvSpPr>
                  <a:spLocks noChangeShapeType="1"/>
                </p:cNvSpPr>
                <p:nvPr/>
              </p:nvSpPr>
              <p:spPr bwMode="auto">
                <a:xfrm flipV="1">
                  <a:off x="5571"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6" name="Line 3508"/>
                <p:cNvSpPr>
                  <a:spLocks noChangeShapeType="1"/>
                </p:cNvSpPr>
                <p:nvPr/>
              </p:nvSpPr>
              <p:spPr bwMode="auto">
                <a:xfrm flipV="1">
                  <a:off x="5571"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7" name="Line 3509"/>
                <p:cNvSpPr>
                  <a:spLocks noChangeShapeType="1"/>
                </p:cNvSpPr>
                <p:nvPr/>
              </p:nvSpPr>
              <p:spPr bwMode="auto">
                <a:xfrm flipV="1">
                  <a:off x="5571"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8" name="Line 3510"/>
                <p:cNvSpPr>
                  <a:spLocks noChangeShapeType="1"/>
                </p:cNvSpPr>
                <p:nvPr/>
              </p:nvSpPr>
              <p:spPr bwMode="auto">
                <a:xfrm flipV="1">
                  <a:off x="5571"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9" name="Line 3511"/>
                <p:cNvSpPr>
                  <a:spLocks noChangeShapeType="1"/>
                </p:cNvSpPr>
                <p:nvPr/>
              </p:nvSpPr>
              <p:spPr bwMode="auto">
                <a:xfrm flipV="1">
                  <a:off x="5571"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0" name="Line 3512"/>
                <p:cNvSpPr>
                  <a:spLocks noChangeShapeType="1"/>
                </p:cNvSpPr>
                <p:nvPr/>
              </p:nvSpPr>
              <p:spPr bwMode="auto">
                <a:xfrm flipV="1">
                  <a:off x="5571"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1" name="Line 3513"/>
                <p:cNvSpPr>
                  <a:spLocks noChangeShapeType="1"/>
                </p:cNvSpPr>
                <p:nvPr/>
              </p:nvSpPr>
              <p:spPr bwMode="auto">
                <a:xfrm flipV="1">
                  <a:off x="5571"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2" name="Line 3514"/>
                <p:cNvSpPr>
                  <a:spLocks noChangeShapeType="1"/>
                </p:cNvSpPr>
                <p:nvPr/>
              </p:nvSpPr>
              <p:spPr bwMode="auto">
                <a:xfrm flipV="1">
                  <a:off x="5571"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3" name="Line 3515"/>
                <p:cNvSpPr>
                  <a:spLocks noChangeShapeType="1"/>
                </p:cNvSpPr>
                <p:nvPr/>
              </p:nvSpPr>
              <p:spPr bwMode="auto">
                <a:xfrm flipV="1">
                  <a:off x="5571"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4" name="Line 3516"/>
                <p:cNvSpPr>
                  <a:spLocks noChangeShapeType="1"/>
                </p:cNvSpPr>
                <p:nvPr/>
              </p:nvSpPr>
              <p:spPr bwMode="auto">
                <a:xfrm flipV="1">
                  <a:off x="5571"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5" name="Line 3517"/>
                <p:cNvSpPr>
                  <a:spLocks noChangeShapeType="1"/>
                </p:cNvSpPr>
                <p:nvPr/>
              </p:nvSpPr>
              <p:spPr bwMode="auto">
                <a:xfrm flipV="1">
                  <a:off x="5571"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6" name="Line 3518"/>
                <p:cNvSpPr>
                  <a:spLocks noChangeShapeType="1"/>
                </p:cNvSpPr>
                <p:nvPr/>
              </p:nvSpPr>
              <p:spPr bwMode="auto">
                <a:xfrm flipV="1">
                  <a:off x="5571"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7" name="Line 3519"/>
                <p:cNvSpPr>
                  <a:spLocks noChangeShapeType="1"/>
                </p:cNvSpPr>
                <p:nvPr/>
              </p:nvSpPr>
              <p:spPr bwMode="auto">
                <a:xfrm flipV="1">
                  <a:off x="5571"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8" name="Line 3520"/>
                <p:cNvSpPr>
                  <a:spLocks noChangeShapeType="1"/>
                </p:cNvSpPr>
                <p:nvPr/>
              </p:nvSpPr>
              <p:spPr bwMode="auto">
                <a:xfrm flipV="1">
                  <a:off x="5571"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9" name="Line 3521"/>
                <p:cNvSpPr>
                  <a:spLocks noChangeShapeType="1"/>
                </p:cNvSpPr>
                <p:nvPr/>
              </p:nvSpPr>
              <p:spPr bwMode="auto">
                <a:xfrm flipV="1">
                  <a:off x="5571"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0" name="Line 3522"/>
                <p:cNvSpPr>
                  <a:spLocks noChangeShapeType="1"/>
                </p:cNvSpPr>
                <p:nvPr/>
              </p:nvSpPr>
              <p:spPr bwMode="auto">
                <a:xfrm flipV="1">
                  <a:off x="5571"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1" name="Line 3523"/>
                <p:cNvSpPr>
                  <a:spLocks noChangeShapeType="1"/>
                </p:cNvSpPr>
                <p:nvPr/>
              </p:nvSpPr>
              <p:spPr bwMode="auto">
                <a:xfrm flipV="1">
                  <a:off x="5571"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2" name="Line 3524"/>
                <p:cNvSpPr>
                  <a:spLocks noChangeShapeType="1"/>
                </p:cNvSpPr>
                <p:nvPr/>
              </p:nvSpPr>
              <p:spPr bwMode="auto">
                <a:xfrm flipV="1">
                  <a:off x="5571"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3" name="Line 3525"/>
                <p:cNvSpPr>
                  <a:spLocks noChangeShapeType="1"/>
                </p:cNvSpPr>
                <p:nvPr/>
              </p:nvSpPr>
              <p:spPr bwMode="auto">
                <a:xfrm flipV="1">
                  <a:off x="5571"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4" name="Line 3526"/>
                <p:cNvSpPr>
                  <a:spLocks noChangeShapeType="1"/>
                </p:cNvSpPr>
                <p:nvPr/>
              </p:nvSpPr>
              <p:spPr bwMode="auto">
                <a:xfrm flipV="1">
                  <a:off x="5571"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5" name="Line 3527"/>
                <p:cNvSpPr>
                  <a:spLocks noChangeShapeType="1"/>
                </p:cNvSpPr>
                <p:nvPr/>
              </p:nvSpPr>
              <p:spPr bwMode="auto">
                <a:xfrm flipV="1">
                  <a:off x="5571"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6" name="Line 3528"/>
                <p:cNvSpPr>
                  <a:spLocks noChangeShapeType="1"/>
                </p:cNvSpPr>
                <p:nvPr/>
              </p:nvSpPr>
              <p:spPr bwMode="auto">
                <a:xfrm flipV="1">
                  <a:off x="5571"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7" name="Line 3529"/>
                <p:cNvSpPr>
                  <a:spLocks noChangeShapeType="1"/>
                </p:cNvSpPr>
                <p:nvPr/>
              </p:nvSpPr>
              <p:spPr bwMode="auto">
                <a:xfrm flipV="1">
                  <a:off x="5571"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8" name="Line 3530"/>
                <p:cNvSpPr>
                  <a:spLocks noChangeShapeType="1"/>
                </p:cNvSpPr>
                <p:nvPr/>
              </p:nvSpPr>
              <p:spPr bwMode="auto">
                <a:xfrm flipV="1">
                  <a:off x="5571"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9" name="Line 3531"/>
                <p:cNvSpPr>
                  <a:spLocks noChangeShapeType="1"/>
                </p:cNvSpPr>
                <p:nvPr/>
              </p:nvSpPr>
              <p:spPr bwMode="auto">
                <a:xfrm flipV="1">
                  <a:off x="5571"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0" name="Line 3532"/>
                <p:cNvSpPr>
                  <a:spLocks noChangeShapeType="1"/>
                </p:cNvSpPr>
                <p:nvPr/>
              </p:nvSpPr>
              <p:spPr bwMode="auto">
                <a:xfrm flipV="1">
                  <a:off x="5571"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1" name="Line 3533"/>
                <p:cNvSpPr>
                  <a:spLocks noChangeShapeType="1"/>
                </p:cNvSpPr>
                <p:nvPr/>
              </p:nvSpPr>
              <p:spPr bwMode="auto">
                <a:xfrm flipV="1">
                  <a:off x="5571"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2" name="Line 3534"/>
                <p:cNvSpPr>
                  <a:spLocks noChangeShapeType="1"/>
                </p:cNvSpPr>
                <p:nvPr/>
              </p:nvSpPr>
              <p:spPr bwMode="auto">
                <a:xfrm flipV="1">
                  <a:off x="5571"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3" name="Line 3535"/>
                <p:cNvSpPr>
                  <a:spLocks noChangeShapeType="1"/>
                </p:cNvSpPr>
                <p:nvPr/>
              </p:nvSpPr>
              <p:spPr bwMode="auto">
                <a:xfrm flipV="1">
                  <a:off x="5571"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4" name="Line 3536"/>
                <p:cNvSpPr>
                  <a:spLocks noChangeShapeType="1"/>
                </p:cNvSpPr>
                <p:nvPr/>
              </p:nvSpPr>
              <p:spPr bwMode="auto">
                <a:xfrm flipV="1">
                  <a:off x="5571"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5" name="Line 3537"/>
                <p:cNvSpPr>
                  <a:spLocks noChangeShapeType="1"/>
                </p:cNvSpPr>
                <p:nvPr/>
              </p:nvSpPr>
              <p:spPr bwMode="auto">
                <a:xfrm flipV="1">
                  <a:off x="5571"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6" name="Line 3538"/>
                <p:cNvSpPr>
                  <a:spLocks noChangeShapeType="1"/>
                </p:cNvSpPr>
                <p:nvPr/>
              </p:nvSpPr>
              <p:spPr bwMode="auto">
                <a:xfrm flipV="1">
                  <a:off x="5571"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7" name="Line 3539"/>
                <p:cNvSpPr>
                  <a:spLocks noChangeShapeType="1"/>
                </p:cNvSpPr>
                <p:nvPr/>
              </p:nvSpPr>
              <p:spPr bwMode="auto">
                <a:xfrm flipV="1">
                  <a:off x="5571"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8" name="Line 3540"/>
                <p:cNvSpPr>
                  <a:spLocks noChangeShapeType="1"/>
                </p:cNvSpPr>
                <p:nvPr/>
              </p:nvSpPr>
              <p:spPr bwMode="auto">
                <a:xfrm flipV="1">
                  <a:off x="5571"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9" name="Line 3541"/>
                <p:cNvSpPr>
                  <a:spLocks noChangeShapeType="1"/>
                </p:cNvSpPr>
                <p:nvPr/>
              </p:nvSpPr>
              <p:spPr bwMode="auto">
                <a:xfrm flipV="1">
                  <a:off x="5571"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0" name="Line 3542"/>
                <p:cNvSpPr>
                  <a:spLocks noChangeShapeType="1"/>
                </p:cNvSpPr>
                <p:nvPr/>
              </p:nvSpPr>
              <p:spPr bwMode="auto">
                <a:xfrm flipV="1">
                  <a:off x="5571"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1" name="Line 3543"/>
                <p:cNvSpPr>
                  <a:spLocks noChangeShapeType="1"/>
                </p:cNvSpPr>
                <p:nvPr/>
              </p:nvSpPr>
              <p:spPr bwMode="auto">
                <a:xfrm flipV="1">
                  <a:off x="5571"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2" name="Line 3544"/>
                <p:cNvSpPr>
                  <a:spLocks noChangeShapeType="1"/>
                </p:cNvSpPr>
                <p:nvPr/>
              </p:nvSpPr>
              <p:spPr bwMode="auto">
                <a:xfrm flipV="1">
                  <a:off x="5571"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3" name="Line 3545"/>
                <p:cNvSpPr>
                  <a:spLocks noChangeShapeType="1"/>
                </p:cNvSpPr>
                <p:nvPr/>
              </p:nvSpPr>
              <p:spPr bwMode="auto">
                <a:xfrm flipV="1">
                  <a:off x="5571"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4" name="Line 3546"/>
                <p:cNvSpPr>
                  <a:spLocks noChangeShapeType="1"/>
                </p:cNvSpPr>
                <p:nvPr/>
              </p:nvSpPr>
              <p:spPr bwMode="auto">
                <a:xfrm flipV="1">
                  <a:off x="5571"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5" name="Line 3547"/>
                <p:cNvSpPr>
                  <a:spLocks noChangeShapeType="1"/>
                </p:cNvSpPr>
                <p:nvPr/>
              </p:nvSpPr>
              <p:spPr bwMode="auto">
                <a:xfrm flipV="1">
                  <a:off x="5571"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6" name="Line 3548"/>
                <p:cNvSpPr>
                  <a:spLocks noChangeShapeType="1"/>
                </p:cNvSpPr>
                <p:nvPr/>
              </p:nvSpPr>
              <p:spPr bwMode="auto">
                <a:xfrm flipV="1">
                  <a:off x="5571"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7" name="Line 3549"/>
                <p:cNvSpPr>
                  <a:spLocks noChangeShapeType="1"/>
                </p:cNvSpPr>
                <p:nvPr/>
              </p:nvSpPr>
              <p:spPr bwMode="auto">
                <a:xfrm flipV="1">
                  <a:off x="5571"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8" name="Line 3550"/>
                <p:cNvSpPr>
                  <a:spLocks noChangeShapeType="1"/>
                </p:cNvSpPr>
                <p:nvPr/>
              </p:nvSpPr>
              <p:spPr bwMode="auto">
                <a:xfrm flipV="1">
                  <a:off x="5571"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9" name="Line 3551"/>
                <p:cNvSpPr>
                  <a:spLocks noChangeShapeType="1"/>
                </p:cNvSpPr>
                <p:nvPr/>
              </p:nvSpPr>
              <p:spPr bwMode="auto">
                <a:xfrm flipV="1">
                  <a:off x="5571"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0" name="Line 3552"/>
                <p:cNvSpPr>
                  <a:spLocks noChangeShapeType="1"/>
                </p:cNvSpPr>
                <p:nvPr/>
              </p:nvSpPr>
              <p:spPr bwMode="auto">
                <a:xfrm flipV="1">
                  <a:off x="5571"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1" name="Line 3553"/>
                <p:cNvSpPr>
                  <a:spLocks noChangeShapeType="1"/>
                </p:cNvSpPr>
                <p:nvPr/>
              </p:nvSpPr>
              <p:spPr bwMode="auto">
                <a:xfrm flipV="1">
                  <a:off x="5571"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2" name="Line 3554"/>
                <p:cNvSpPr>
                  <a:spLocks noChangeShapeType="1"/>
                </p:cNvSpPr>
                <p:nvPr/>
              </p:nvSpPr>
              <p:spPr bwMode="auto">
                <a:xfrm flipV="1">
                  <a:off x="5571"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3" name="Line 3555"/>
                <p:cNvSpPr>
                  <a:spLocks noChangeShapeType="1"/>
                </p:cNvSpPr>
                <p:nvPr/>
              </p:nvSpPr>
              <p:spPr bwMode="auto">
                <a:xfrm flipV="1">
                  <a:off x="5571"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4" name="Line 3556"/>
                <p:cNvSpPr>
                  <a:spLocks noChangeShapeType="1"/>
                </p:cNvSpPr>
                <p:nvPr/>
              </p:nvSpPr>
              <p:spPr bwMode="auto">
                <a:xfrm flipV="1">
                  <a:off x="5571"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5" name="Line 3557"/>
                <p:cNvSpPr>
                  <a:spLocks noChangeShapeType="1"/>
                </p:cNvSpPr>
                <p:nvPr/>
              </p:nvSpPr>
              <p:spPr bwMode="auto">
                <a:xfrm flipV="1">
                  <a:off x="5571"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6" name="Line 3558"/>
                <p:cNvSpPr>
                  <a:spLocks noChangeShapeType="1"/>
                </p:cNvSpPr>
                <p:nvPr/>
              </p:nvSpPr>
              <p:spPr bwMode="auto">
                <a:xfrm flipV="1">
                  <a:off x="5571"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7" name="Line 3559"/>
                <p:cNvSpPr>
                  <a:spLocks noChangeShapeType="1"/>
                </p:cNvSpPr>
                <p:nvPr/>
              </p:nvSpPr>
              <p:spPr bwMode="auto">
                <a:xfrm flipV="1">
                  <a:off x="5571"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8" name="Line 3560"/>
                <p:cNvSpPr>
                  <a:spLocks noChangeShapeType="1"/>
                </p:cNvSpPr>
                <p:nvPr/>
              </p:nvSpPr>
              <p:spPr bwMode="auto">
                <a:xfrm flipV="1">
                  <a:off x="5571"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9" name="Line 3561"/>
                <p:cNvSpPr>
                  <a:spLocks noChangeShapeType="1"/>
                </p:cNvSpPr>
                <p:nvPr/>
              </p:nvSpPr>
              <p:spPr bwMode="auto">
                <a:xfrm flipV="1">
                  <a:off x="5571"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0" name="Line 3562"/>
                <p:cNvSpPr>
                  <a:spLocks noChangeShapeType="1"/>
                </p:cNvSpPr>
                <p:nvPr/>
              </p:nvSpPr>
              <p:spPr bwMode="auto">
                <a:xfrm flipV="1">
                  <a:off x="5571"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1" name="Line 3563"/>
                <p:cNvSpPr>
                  <a:spLocks noChangeShapeType="1"/>
                </p:cNvSpPr>
                <p:nvPr/>
              </p:nvSpPr>
              <p:spPr bwMode="auto">
                <a:xfrm flipV="1">
                  <a:off x="5571"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2" name="Line 3564"/>
                <p:cNvSpPr>
                  <a:spLocks noChangeShapeType="1"/>
                </p:cNvSpPr>
                <p:nvPr/>
              </p:nvSpPr>
              <p:spPr bwMode="auto">
                <a:xfrm flipV="1">
                  <a:off x="5571"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3" name="Line 3565"/>
                <p:cNvSpPr>
                  <a:spLocks noChangeShapeType="1"/>
                </p:cNvSpPr>
                <p:nvPr/>
              </p:nvSpPr>
              <p:spPr bwMode="auto">
                <a:xfrm flipV="1">
                  <a:off x="5571"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4" name="Line 3566"/>
                <p:cNvSpPr>
                  <a:spLocks noChangeShapeType="1"/>
                </p:cNvSpPr>
                <p:nvPr/>
              </p:nvSpPr>
              <p:spPr bwMode="auto">
                <a:xfrm flipV="1">
                  <a:off x="5571"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5" name="Line 3567"/>
                <p:cNvSpPr>
                  <a:spLocks noChangeShapeType="1"/>
                </p:cNvSpPr>
                <p:nvPr/>
              </p:nvSpPr>
              <p:spPr bwMode="auto">
                <a:xfrm flipV="1">
                  <a:off x="5571"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6" name="Line 3568"/>
                <p:cNvSpPr>
                  <a:spLocks noChangeShapeType="1"/>
                </p:cNvSpPr>
                <p:nvPr/>
              </p:nvSpPr>
              <p:spPr bwMode="auto">
                <a:xfrm flipV="1">
                  <a:off x="5571"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7" name="Line 3569"/>
                <p:cNvSpPr>
                  <a:spLocks noChangeShapeType="1"/>
                </p:cNvSpPr>
                <p:nvPr/>
              </p:nvSpPr>
              <p:spPr bwMode="auto">
                <a:xfrm flipV="1">
                  <a:off x="5571"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8" name="Line 3570"/>
                <p:cNvSpPr>
                  <a:spLocks noChangeShapeType="1"/>
                </p:cNvSpPr>
                <p:nvPr/>
              </p:nvSpPr>
              <p:spPr bwMode="auto">
                <a:xfrm flipV="1">
                  <a:off x="5571"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9" name="Line 3571"/>
                <p:cNvSpPr>
                  <a:spLocks noChangeShapeType="1"/>
                </p:cNvSpPr>
                <p:nvPr/>
              </p:nvSpPr>
              <p:spPr bwMode="auto">
                <a:xfrm flipV="1">
                  <a:off x="5571"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0" name="Line 3572"/>
                <p:cNvSpPr>
                  <a:spLocks noChangeShapeType="1"/>
                </p:cNvSpPr>
                <p:nvPr/>
              </p:nvSpPr>
              <p:spPr bwMode="auto">
                <a:xfrm flipV="1">
                  <a:off x="5571"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1" name="Line 3573"/>
                <p:cNvSpPr>
                  <a:spLocks noChangeShapeType="1"/>
                </p:cNvSpPr>
                <p:nvPr/>
              </p:nvSpPr>
              <p:spPr bwMode="auto">
                <a:xfrm flipV="1">
                  <a:off x="5571"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2" name="Line 3574"/>
                <p:cNvSpPr>
                  <a:spLocks noChangeShapeType="1"/>
                </p:cNvSpPr>
                <p:nvPr/>
              </p:nvSpPr>
              <p:spPr bwMode="auto">
                <a:xfrm flipV="1">
                  <a:off x="5571"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3" name="Line 3575"/>
                <p:cNvSpPr>
                  <a:spLocks noChangeShapeType="1"/>
                </p:cNvSpPr>
                <p:nvPr/>
              </p:nvSpPr>
              <p:spPr bwMode="auto">
                <a:xfrm flipV="1">
                  <a:off x="5571"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4" name="Line 3576"/>
                <p:cNvSpPr>
                  <a:spLocks noChangeShapeType="1"/>
                </p:cNvSpPr>
                <p:nvPr/>
              </p:nvSpPr>
              <p:spPr bwMode="auto">
                <a:xfrm flipV="1">
                  <a:off x="5571"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5" name="Line 3577"/>
                <p:cNvSpPr>
                  <a:spLocks noChangeShapeType="1"/>
                </p:cNvSpPr>
                <p:nvPr/>
              </p:nvSpPr>
              <p:spPr bwMode="auto">
                <a:xfrm flipV="1">
                  <a:off x="5571"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6" name="Line 3578"/>
                <p:cNvSpPr>
                  <a:spLocks noChangeShapeType="1"/>
                </p:cNvSpPr>
                <p:nvPr/>
              </p:nvSpPr>
              <p:spPr bwMode="auto">
                <a:xfrm flipV="1">
                  <a:off x="5571"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7" name="Line 3579"/>
                <p:cNvSpPr>
                  <a:spLocks noChangeShapeType="1"/>
                </p:cNvSpPr>
                <p:nvPr/>
              </p:nvSpPr>
              <p:spPr bwMode="auto">
                <a:xfrm flipV="1">
                  <a:off x="5571"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8" name="Line 3580"/>
                <p:cNvSpPr>
                  <a:spLocks noChangeShapeType="1"/>
                </p:cNvSpPr>
                <p:nvPr/>
              </p:nvSpPr>
              <p:spPr bwMode="auto">
                <a:xfrm flipV="1">
                  <a:off x="5571"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9" name="Line 3581"/>
                <p:cNvSpPr>
                  <a:spLocks noChangeShapeType="1"/>
                </p:cNvSpPr>
                <p:nvPr/>
              </p:nvSpPr>
              <p:spPr bwMode="auto">
                <a:xfrm flipV="1">
                  <a:off x="5571"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0" name="Line 3582"/>
                <p:cNvSpPr>
                  <a:spLocks noChangeShapeType="1"/>
                </p:cNvSpPr>
                <p:nvPr/>
              </p:nvSpPr>
              <p:spPr bwMode="auto">
                <a:xfrm flipV="1">
                  <a:off x="5571"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1" name="Line 3583"/>
                <p:cNvSpPr>
                  <a:spLocks noChangeShapeType="1"/>
                </p:cNvSpPr>
                <p:nvPr/>
              </p:nvSpPr>
              <p:spPr bwMode="auto">
                <a:xfrm flipV="1">
                  <a:off x="5571"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2" name="Line 3584"/>
                <p:cNvSpPr>
                  <a:spLocks noChangeShapeType="1"/>
                </p:cNvSpPr>
                <p:nvPr/>
              </p:nvSpPr>
              <p:spPr bwMode="auto">
                <a:xfrm flipV="1">
                  <a:off x="5571"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3" name="Line 3585"/>
                <p:cNvSpPr>
                  <a:spLocks noChangeShapeType="1"/>
                </p:cNvSpPr>
                <p:nvPr/>
              </p:nvSpPr>
              <p:spPr bwMode="auto">
                <a:xfrm flipV="1">
                  <a:off x="5571"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4" name="Line 3586"/>
                <p:cNvSpPr>
                  <a:spLocks noChangeShapeType="1"/>
                </p:cNvSpPr>
                <p:nvPr/>
              </p:nvSpPr>
              <p:spPr bwMode="auto">
                <a:xfrm flipV="1">
                  <a:off x="5571"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5" name="Line 3587"/>
                <p:cNvSpPr>
                  <a:spLocks noChangeShapeType="1"/>
                </p:cNvSpPr>
                <p:nvPr/>
              </p:nvSpPr>
              <p:spPr bwMode="auto">
                <a:xfrm flipV="1">
                  <a:off x="5571"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6" name="Line 3588"/>
                <p:cNvSpPr>
                  <a:spLocks noChangeShapeType="1"/>
                </p:cNvSpPr>
                <p:nvPr/>
              </p:nvSpPr>
              <p:spPr bwMode="auto">
                <a:xfrm flipV="1">
                  <a:off x="5571"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7" name="Line 3589"/>
                <p:cNvSpPr>
                  <a:spLocks noChangeShapeType="1"/>
                </p:cNvSpPr>
                <p:nvPr/>
              </p:nvSpPr>
              <p:spPr bwMode="auto">
                <a:xfrm flipV="1">
                  <a:off x="5571"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8" name="Line 3590"/>
                <p:cNvSpPr>
                  <a:spLocks noChangeShapeType="1"/>
                </p:cNvSpPr>
                <p:nvPr/>
              </p:nvSpPr>
              <p:spPr bwMode="auto">
                <a:xfrm flipV="1">
                  <a:off x="5571"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9" name="Line 3591"/>
                <p:cNvSpPr>
                  <a:spLocks noChangeShapeType="1"/>
                </p:cNvSpPr>
                <p:nvPr/>
              </p:nvSpPr>
              <p:spPr bwMode="auto">
                <a:xfrm flipV="1">
                  <a:off x="5571"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0" name="Line 3592"/>
                <p:cNvSpPr>
                  <a:spLocks noChangeShapeType="1"/>
                </p:cNvSpPr>
                <p:nvPr/>
              </p:nvSpPr>
              <p:spPr bwMode="auto">
                <a:xfrm flipV="1">
                  <a:off x="5571"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1" name="Line 3593"/>
                <p:cNvSpPr>
                  <a:spLocks noChangeShapeType="1"/>
                </p:cNvSpPr>
                <p:nvPr/>
              </p:nvSpPr>
              <p:spPr bwMode="auto">
                <a:xfrm flipV="1">
                  <a:off x="5571"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2" name="Line 3594"/>
                <p:cNvSpPr>
                  <a:spLocks noChangeShapeType="1"/>
                </p:cNvSpPr>
                <p:nvPr/>
              </p:nvSpPr>
              <p:spPr bwMode="auto">
                <a:xfrm flipV="1">
                  <a:off x="5571"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3" name="Line 3595"/>
                <p:cNvSpPr>
                  <a:spLocks noChangeShapeType="1"/>
                </p:cNvSpPr>
                <p:nvPr/>
              </p:nvSpPr>
              <p:spPr bwMode="auto">
                <a:xfrm flipV="1">
                  <a:off x="5571"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4" name="Line 3596"/>
                <p:cNvSpPr>
                  <a:spLocks noChangeShapeType="1"/>
                </p:cNvSpPr>
                <p:nvPr/>
              </p:nvSpPr>
              <p:spPr bwMode="auto">
                <a:xfrm flipV="1">
                  <a:off x="5571"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5" name="Line 3597"/>
                <p:cNvSpPr>
                  <a:spLocks noChangeShapeType="1"/>
                </p:cNvSpPr>
                <p:nvPr/>
              </p:nvSpPr>
              <p:spPr bwMode="auto">
                <a:xfrm flipV="1">
                  <a:off x="5571"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6" name="Line 3598"/>
                <p:cNvSpPr>
                  <a:spLocks noChangeShapeType="1"/>
                </p:cNvSpPr>
                <p:nvPr/>
              </p:nvSpPr>
              <p:spPr bwMode="auto">
                <a:xfrm flipV="1">
                  <a:off x="5571"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7" name="Line 3599"/>
                <p:cNvSpPr>
                  <a:spLocks noChangeShapeType="1"/>
                </p:cNvSpPr>
                <p:nvPr/>
              </p:nvSpPr>
              <p:spPr bwMode="auto">
                <a:xfrm flipV="1">
                  <a:off x="5571"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8" name="Line 3600"/>
                <p:cNvSpPr>
                  <a:spLocks noChangeShapeType="1"/>
                </p:cNvSpPr>
                <p:nvPr/>
              </p:nvSpPr>
              <p:spPr bwMode="auto">
                <a:xfrm flipV="1">
                  <a:off x="5571"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9" name="Line 3601"/>
                <p:cNvSpPr>
                  <a:spLocks noChangeShapeType="1"/>
                </p:cNvSpPr>
                <p:nvPr/>
              </p:nvSpPr>
              <p:spPr bwMode="auto">
                <a:xfrm flipV="1">
                  <a:off x="5571"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0" name="Line 3602"/>
                <p:cNvSpPr>
                  <a:spLocks noChangeShapeType="1"/>
                </p:cNvSpPr>
                <p:nvPr/>
              </p:nvSpPr>
              <p:spPr bwMode="auto">
                <a:xfrm flipV="1">
                  <a:off x="5571"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1" name="Line 3603"/>
                <p:cNvSpPr>
                  <a:spLocks noChangeShapeType="1"/>
                </p:cNvSpPr>
                <p:nvPr/>
              </p:nvSpPr>
              <p:spPr bwMode="auto">
                <a:xfrm flipV="1">
                  <a:off x="5571"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2" name="Line 3604"/>
                <p:cNvSpPr>
                  <a:spLocks noChangeShapeType="1"/>
                </p:cNvSpPr>
                <p:nvPr/>
              </p:nvSpPr>
              <p:spPr bwMode="auto">
                <a:xfrm flipV="1">
                  <a:off x="5571"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3" name="Line 3605"/>
                <p:cNvSpPr>
                  <a:spLocks noChangeShapeType="1"/>
                </p:cNvSpPr>
                <p:nvPr/>
              </p:nvSpPr>
              <p:spPr bwMode="auto">
                <a:xfrm flipV="1">
                  <a:off x="5571"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4" name="Line 3606"/>
                <p:cNvSpPr>
                  <a:spLocks noChangeShapeType="1"/>
                </p:cNvSpPr>
                <p:nvPr/>
              </p:nvSpPr>
              <p:spPr bwMode="auto">
                <a:xfrm flipV="1">
                  <a:off x="5571"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5" name="Line 3607"/>
                <p:cNvSpPr>
                  <a:spLocks noChangeShapeType="1"/>
                </p:cNvSpPr>
                <p:nvPr/>
              </p:nvSpPr>
              <p:spPr bwMode="auto">
                <a:xfrm flipV="1">
                  <a:off x="5571"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6" name="Line 3608"/>
                <p:cNvSpPr>
                  <a:spLocks noChangeShapeType="1"/>
                </p:cNvSpPr>
                <p:nvPr/>
              </p:nvSpPr>
              <p:spPr bwMode="auto">
                <a:xfrm flipV="1">
                  <a:off x="5571"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7" name="Line 3609"/>
                <p:cNvSpPr>
                  <a:spLocks noChangeShapeType="1"/>
                </p:cNvSpPr>
                <p:nvPr/>
              </p:nvSpPr>
              <p:spPr bwMode="auto">
                <a:xfrm flipV="1">
                  <a:off x="5571"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8" name="Line 3610"/>
                <p:cNvSpPr>
                  <a:spLocks noChangeShapeType="1"/>
                </p:cNvSpPr>
                <p:nvPr/>
              </p:nvSpPr>
              <p:spPr bwMode="auto">
                <a:xfrm flipV="1">
                  <a:off x="5571"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9" name="Line 3611"/>
                <p:cNvSpPr>
                  <a:spLocks noChangeShapeType="1"/>
                </p:cNvSpPr>
                <p:nvPr/>
              </p:nvSpPr>
              <p:spPr bwMode="auto">
                <a:xfrm flipV="1">
                  <a:off x="5571"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0" name="Line 3612"/>
                <p:cNvSpPr>
                  <a:spLocks noChangeShapeType="1"/>
                </p:cNvSpPr>
                <p:nvPr/>
              </p:nvSpPr>
              <p:spPr bwMode="auto">
                <a:xfrm flipV="1">
                  <a:off x="5571"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1" name="Line 3613"/>
                <p:cNvSpPr>
                  <a:spLocks noChangeShapeType="1"/>
                </p:cNvSpPr>
                <p:nvPr/>
              </p:nvSpPr>
              <p:spPr bwMode="auto">
                <a:xfrm flipV="1">
                  <a:off x="5571"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2" name="Line 3614"/>
                <p:cNvSpPr>
                  <a:spLocks noChangeShapeType="1"/>
                </p:cNvSpPr>
                <p:nvPr/>
              </p:nvSpPr>
              <p:spPr bwMode="auto">
                <a:xfrm flipV="1">
                  <a:off x="5571"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3" name="Line 3615"/>
                <p:cNvSpPr>
                  <a:spLocks noChangeShapeType="1"/>
                </p:cNvSpPr>
                <p:nvPr/>
              </p:nvSpPr>
              <p:spPr bwMode="auto">
                <a:xfrm flipV="1">
                  <a:off x="5571"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4" name="Line 3616"/>
                <p:cNvSpPr>
                  <a:spLocks noChangeShapeType="1"/>
                </p:cNvSpPr>
                <p:nvPr/>
              </p:nvSpPr>
              <p:spPr bwMode="auto">
                <a:xfrm flipV="1">
                  <a:off x="5571"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5" name="Line 3617"/>
                <p:cNvSpPr>
                  <a:spLocks noChangeShapeType="1"/>
                </p:cNvSpPr>
                <p:nvPr/>
              </p:nvSpPr>
              <p:spPr bwMode="auto">
                <a:xfrm flipV="1">
                  <a:off x="5571"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6" name="Line 3618"/>
                <p:cNvSpPr>
                  <a:spLocks noChangeShapeType="1"/>
                </p:cNvSpPr>
                <p:nvPr/>
              </p:nvSpPr>
              <p:spPr bwMode="auto">
                <a:xfrm flipV="1">
                  <a:off x="5571"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7" name="Line 3619"/>
                <p:cNvSpPr>
                  <a:spLocks noChangeShapeType="1"/>
                </p:cNvSpPr>
                <p:nvPr/>
              </p:nvSpPr>
              <p:spPr bwMode="auto">
                <a:xfrm flipV="1">
                  <a:off x="5571"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8" name="Line 3620"/>
                <p:cNvSpPr>
                  <a:spLocks noChangeShapeType="1"/>
                </p:cNvSpPr>
                <p:nvPr/>
              </p:nvSpPr>
              <p:spPr bwMode="auto">
                <a:xfrm flipV="1">
                  <a:off x="5571"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9" name="Line 3621"/>
                <p:cNvSpPr>
                  <a:spLocks noChangeShapeType="1"/>
                </p:cNvSpPr>
                <p:nvPr/>
              </p:nvSpPr>
              <p:spPr bwMode="auto">
                <a:xfrm flipV="1">
                  <a:off x="5571"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22" name="Group 3823"/>
              <p:cNvGrpSpPr>
                <a:grpSpLocks/>
              </p:cNvGrpSpPr>
              <p:nvPr/>
            </p:nvGrpSpPr>
            <p:grpSpPr bwMode="auto">
              <a:xfrm>
                <a:off x="8843963" y="552450"/>
                <a:ext cx="415925" cy="4256088"/>
                <a:chOff x="5571" y="348"/>
                <a:chExt cx="262" cy="2681"/>
              </a:xfrm>
            </p:grpSpPr>
            <p:sp>
              <p:nvSpPr>
                <p:cNvPr id="12500" name="Line 3623"/>
                <p:cNvSpPr>
                  <a:spLocks noChangeShapeType="1"/>
                </p:cNvSpPr>
                <p:nvPr/>
              </p:nvSpPr>
              <p:spPr bwMode="auto">
                <a:xfrm flipV="1">
                  <a:off x="5571"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1" name="Line 3624"/>
                <p:cNvSpPr>
                  <a:spLocks noChangeShapeType="1"/>
                </p:cNvSpPr>
                <p:nvPr/>
              </p:nvSpPr>
              <p:spPr bwMode="auto">
                <a:xfrm flipV="1">
                  <a:off x="5571"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2" name="Line 3625"/>
                <p:cNvSpPr>
                  <a:spLocks noChangeShapeType="1"/>
                </p:cNvSpPr>
                <p:nvPr/>
              </p:nvSpPr>
              <p:spPr bwMode="auto">
                <a:xfrm flipV="1">
                  <a:off x="5571"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3" name="Line 3626"/>
                <p:cNvSpPr>
                  <a:spLocks noChangeShapeType="1"/>
                </p:cNvSpPr>
                <p:nvPr/>
              </p:nvSpPr>
              <p:spPr bwMode="auto">
                <a:xfrm flipV="1">
                  <a:off x="5571"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4" name="Line 3627"/>
                <p:cNvSpPr>
                  <a:spLocks noChangeShapeType="1"/>
                </p:cNvSpPr>
                <p:nvPr/>
              </p:nvSpPr>
              <p:spPr bwMode="auto">
                <a:xfrm flipV="1">
                  <a:off x="5571"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5" name="Line 3628"/>
                <p:cNvSpPr>
                  <a:spLocks noChangeShapeType="1"/>
                </p:cNvSpPr>
                <p:nvPr/>
              </p:nvSpPr>
              <p:spPr bwMode="auto">
                <a:xfrm flipV="1">
                  <a:off x="5571"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6" name="Line 3629"/>
                <p:cNvSpPr>
                  <a:spLocks noChangeShapeType="1"/>
                </p:cNvSpPr>
                <p:nvPr/>
              </p:nvSpPr>
              <p:spPr bwMode="auto">
                <a:xfrm flipV="1">
                  <a:off x="5571"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7" name="Line 3630"/>
                <p:cNvSpPr>
                  <a:spLocks noChangeShapeType="1"/>
                </p:cNvSpPr>
                <p:nvPr/>
              </p:nvSpPr>
              <p:spPr bwMode="auto">
                <a:xfrm flipV="1">
                  <a:off x="5571"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8" name="Line 3631"/>
                <p:cNvSpPr>
                  <a:spLocks noChangeShapeType="1"/>
                </p:cNvSpPr>
                <p:nvPr/>
              </p:nvSpPr>
              <p:spPr bwMode="auto">
                <a:xfrm flipV="1">
                  <a:off x="5571"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9" name="Line 3632"/>
                <p:cNvSpPr>
                  <a:spLocks noChangeShapeType="1"/>
                </p:cNvSpPr>
                <p:nvPr/>
              </p:nvSpPr>
              <p:spPr bwMode="auto">
                <a:xfrm flipV="1">
                  <a:off x="5571"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0" name="Line 3633"/>
                <p:cNvSpPr>
                  <a:spLocks noChangeShapeType="1"/>
                </p:cNvSpPr>
                <p:nvPr/>
              </p:nvSpPr>
              <p:spPr bwMode="auto">
                <a:xfrm flipV="1">
                  <a:off x="5571"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1" name="Line 3634"/>
                <p:cNvSpPr>
                  <a:spLocks noChangeShapeType="1"/>
                </p:cNvSpPr>
                <p:nvPr/>
              </p:nvSpPr>
              <p:spPr bwMode="auto">
                <a:xfrm flipV="1">
                  <a:off x="5571"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2" name="Line 3635"/>
                <p:cNvSpPr>
                  <a:spLocks noChangeShapeType="1"/>
                </p:cNvSpPr>
                <p:nvPr/>
              </p:nvSpPr>
              <p:spPr bwMode="auto">
                <a:xfrm flipV="1">
                  <a:off x="5571"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3" name="Line 3636"/>
                <p:cNvSpPr>
                  <a:spLocks noChangeShapeType="1"/>
                </p:cNvSpPr>
                <p:nvPr/>
              </p:nvSpPr>
              <p:spPr bwMode="auto">
                <a:xfrm flipV="1">
                  <a:off x="5571"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4" name="Line 3637"/>
                <p:cNvSpPr>
                  <a:spLocks noChangeShapeType="1"/>
                </p:cNvSpPr>
                <p:nvPr/>
              </p:nvSpPr>
              <p:spPr bwMode="auto">
                <a:xfrm flipV="1">
                  <a:off x="5571"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5" name="Line 3638"/>
                <p:cNvSpPr>
                  <a:spLocks noChangeShapeType="1"/>
                </p:cNvSpPr>
                <p:nvPr/>
              </p:nvSpPr>
              <p:spPr bwMode="auto">
                <a:xfrm flipV="1">
                  <a:off x="5571"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6" name="Line 3639"/>
                <p:cNvSpPr>
                  <a:spLocks noChangeShapeType="1"/>
                </p:cNvSpPr>
                <p:nvPr/>
              </p:nvSpPr>
              <p:spPr bwMode="auto">
                <a:xfrm flipV="1">
                  <a:off x="5571"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7" name="Line 3640"/>
                <p:cNvSpPr>
                  <a:spLocks noChangeShapeType="1"/>
                </p:cNvSpPr>
                <p:nvPr/>
              </p:nvSpPr>
              <p:spPr bwMode="auto">
                <a:xfrm flipV="1">
                  <a:off x="5571"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8" name="Line 3641"/>
                <p:cNvSpPr>
                  <a:spLocks noChangeShapeType="1"/>
                </p:cNvSpPr>
                <p:nvPr/>
              </p:nvSpPr>
              <p:spPr bwMode="auto">
                <a:xfrm flipV="1">
                  <a:off x="5571"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9" name="Line 3642"/>
                <p:cNvSpPr>
                  <a:spLocks noChangeShapeType="1"/>
                </p:cNvSpPr>
                <p:nvPr/>
              </p:nvSpPr>
              <p:spPr bwMode="auto">
                <a:xfrm flipV="1">
                  <a:off x="5571"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0" name="Line 3643"/>
                <p:cNvSpPr>
                  <a:spLocks noChangeShapeType="1"/>
                </p:cNvSpPr>
                <p:nvPr/>
              </p:nvSpPr>
              <p:spPr bwMode="auto">
                <a:xfrm flipV="1">
                  <a:off x="5571"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1" name="Line 3644"/>
                <p:cNvSpPr>
                  <a:spLocks noChangeShapeType="1"/>
                </p:cNvSpPr>
                <p:nvPr/>
              </p:nvSpPr>
              <p:spPr bwMode="auto">
                <a:xfrm flipV="1">
                  <a:off x="5571"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2" name="Line 3645"/>
                <p:cNvSpPr>
                  <a:spLocks noChangeShapeType="1"/>
                </p:cNvSpPr>
                <p:nvPr/>
              </p:nvSpPr>
              <p:spPr bwMode="auto">
                <a:xfrm flipV="1">
                  <a:off x="5571"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3" name="Line 3646"/>
                <p:cNvSpPr>
                  <a:spLocks noChangeShapeType="1"/>
                </p:cNvSpPr>
                <p:nvPr/>
              </p:nvSpPr>
              <p:spPr bwMode="auto">
                <a:xfrm flipV="1">
                  <a:off x="5571"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4" name="Line 3647"/>
                <p:cNvSpPr>
                  <a:spLocks noChangeShapeType="1"/>
                </p:cNvSpPr>
                <p:nvPr/>
              </p:nvSpPr>
              <p:spPr bwMode="auto">
                <a:xfrm flipV="1">
                  <a:off x="5571"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5" name="Line 3648"/>
                <p:cNvSpPr>
                  <a:spLocks noChangeShapeType="1"/>
                </p:cNvSpPr>
                <p:nvPr/>
              </p:nvSpPr>
              <p:spPr bwMode="auto">
                <a:xfrm flipV="1">
                  <a:off x="5571"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6" name="Line 3649"/>
                <p:cNvSpPr>
                  <a:spLocks noChangeShapeType="1"/>
                </p:cNvSpPr>
                <p:nvPr/>
              </p:nvSpPr>
              <p:spPr bwMode="auto">
                <a:xfrm flipV="1">
                  <a:off x="5571"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7" name="Line 3650"/>
                <p:cNvSpPr>
                  <a:spLocks noChangeShapeType="1"/>
                </p:cNvSpPr>
                <p:nvPr/>
              </p:nvSpPr>
              <p:spPr bwMode="auto">
                <a:xfrm flipV="1">
                  <a:off x="5571"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8" name="Line 3651"/>
                <p:cNvSpPr>
                  <a:spLocks noChangeShapeType="1"/>
                </p:cNvSpPr>
                <p:nvPr/>
              </p:nvSpPr>
              <p:spPr bwMode="auto">
                <a:xfrm flipV="1">
                  <a:off x="5571"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9" name="Line 3652"/>
                <p:cNvSpPr>
                  <a:spLocks noChangeShapeType="1"/>
                </p:cNvSpPr>
                <p:nvPr/>
              </p:nvSpPr>
              <p:spPr bwMode="auto">
                <a:xfrm flipV="1">
                  <a:off x="5571"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0" name="Line 3653"/>
                <p:cNvSpPr>
                  <a:spLocks noChangeShapeType="1"/>
                </p:cNvSpPr>
                <p:nvPr/>
              </p:nvSpPr>
              <p:spPr bwMode="auto">
                <a:xfrm flipV="1">
                  <a:off x="5571"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1" name="Line 3654"/>
                <p:cNvSpPr>
                  <a:spLocks noChangeShapeType="1"/>
                </p:cNvSpPr>
                <p:nvPr/>
              </p:nvSpPr>
              <p:spPr bwMode="auto">
                <a:xfrm flipV="1">
                  <a:off x="5571"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2" name="Line 3655"/>
                <p:cNvSpPr>
                  <a:spLocks noChangeShapeType="1"/>
                </p:cNvSpPr>
                <p:nvPr/>
              </p:nvSpPr>
              <p:spPr bwMode="auto">
                <a:xfrm flipV="1">
                  <a:off x="5571"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3" name="Line 3656"/>
                <p:cNvSpPr>
                  <a:spLocks noChangeShapeType="1"/>
                </p:cNvSpPr>
                <p:nvPr/>
              </p:nvSpPr>
              <p:spPr bwMode="auto">
                <a:xfrm flipV="1">
                  <a:off x="5571"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4" name="Line 3657"/>
                <p:cNvSpPr>
                  <a:spLocks noChangeShapeType="1"/>
                </p:cNvSpPr>
                <p:nvPr/>
              </p:nvSpPr>
              <p:spPr bwMode="auto">
                <a:xfrm flipV="1">
                  <a:off x="5571"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5" name="Line 3658"/>
                <p:cNvSpPr>
                  <a:spLocks noChangeShapeType="1"/>
                </p:cNvSpPr>
                <p:nvPr/>
              </p:nvSpPr>
              <p:spPr bwMode="auto">
                <a:xfrm flipV="1">
                  <a:off x="5571"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6" name="Line 3659"/>
                <p:cNvSpPr>
                  <a:spLocks noChangeShapeType="1"/>
                </p:cNvSpPr>
                <p:nvPr/>
              </p:nvSpPr>
              <p:spPr bwMode="auto">
                <a:xfrm flipV="1">
                  <a:off x="5571"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7" name="Line 3660"/>
                <p:cNvSpPr>
                  <a:spLocks noChangeShapeType="1"/>
                </p:cNvSpPr>
                <p:nvPr/>
              </p:nvSpPr>
              <p:spPr bwMode="auto">
                <a:xfrm flipV="1">
                  <a:off x="5571"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8" name="Line 3661"/>
                <p:cNvSpPr>
                  <a:spLocks noChangeShapeType="1"/>
                </p:cNvSpPr>
                <p:nvPr/>
              </p:nvSpPr>
              <p:spPr bwMode="auto">
                <a:xfrm flipV="1">
                  <a:off x="5571"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9" name="Line 3662"/>
                <p:cNvSpPr>
                  <a:spLocks noChangeShapeType="1"/>
                </p:cNvSpPr>
                <p:nvPr/>
              </p:nvSpPr>
              <p:spPr bwMode="auto">
                <a:xfrm flipV="1">
                  <a:off x="5571"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0" name="Line 3663"/>
                <p:cNvSpPr>
                  <a:spLocks noChangeShapeType="1"/>
                </p:cNvSpPr>
                <p:nvPr/>
              </p:nvSpPr>
              <p:spPr bwMode="auto">
                <a:xfrm flipV="1">
                  <a:off x="5571"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1" name="Line 3664"/>
                <p:cNvSpPr>
                  <a:spLocks noChangeShapeType="1"/>
                </p:cNvSpPr>
                <p:nvPr/>
              </p:nvSpPr>
              <p:spPr bwMode="auto">
                <a:xfrm flipV="1">
                  <a:off x="5571"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2" name="Line 3665"/>
                <p:cNvSpPr>
                  <a:spLocks noChangeShapeType="1"/>
                </p:cNvSpPr>
                <p:nvPr/>
              </p:nvSpPr>
              <p:spPr bwMode="auto">
                <a:xfrm flipV="1">
                  <a:off x="5571"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3" name="Line 3666"/>
                <p:cNvSpPr>
                  <a:spLocks noChangeShapeType="1"/>
                </p:cNvSpPr>
                <p:nvPr/>
              </p:nvSpPr>
              <p:spPr bwMode="auto">
                <a:xfrm flipV="1">
                  <a:off x="5571"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4" name="Line 3667"/>
                <p:cNvSpPr>
                  <a:spLocks noChangeShapeType="1"/>
                </p:cNvSpPr>
                <p:nvPr/>
              </p:nvSpPr>
              <p:spPr bwMode="auto">
                <a:xfrm flipV="1">
                  <a:off x="5571"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5" name="Line 3668"/>
                <p:cNvSpPr>
                  <a:spLocks noChangeShapeType="1"/>
                </p:cNvSpPr>
                <p:nvPr/>
              </p:nvSpPr>
              <p:spPr bwMode="auto">
                <a:xfrm flipV="1">
                  <a:off x="5571"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6" name="Line 3669"/>
                <p:cNvSpPr>
                  <a:spLocks noChangeShapeType="1"/>
                </p:cNvSpPr>
                <p:nvPr/>
              </p:nvSpPr>
              <p:spPr bwMode="auto">
                <a:xfrm flipV="1">
                  <a:off x="5571"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7" name="Line 3670"/>
                <p:cNvSpPr>
                  <a:spLocks noChangeShapeType="1"/>
                </p:cNvSpPr>
                <p:nvPr/>
              </p:nvSpPr>
              <p:spPr bwMode="auto">
                <a:xfrm flipV="1">
                  <a:off x="5571"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8" name="Line 3671"/>
                <p:cNvSpPr>
                  <a:spLocks noChangeShapeType="1"/>
                </p:cNvSpPr>
                <p:nvPr/>
              </p:nvSpPr>
              <p:spPr bwMode="auto">
                <a:xfrm flipV="1">
                  <a:off x="5571"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9" name="Line 3672"/>
                <p:cNvSpPr>
                  <a:spLocks noChangeShapeType="1"/>
                </p:cNvSpPr>
                <p:nvPr/>
              </p:nvSpPr>
              <p:spPr bwMode="auto">
                <a:xfrm flipV="1">
                  <a:off x="5571"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0" name="Line 3673"/>
                <p:cNvSpPr>
                  <a:spLocks noChangeShapeType="1"/>
                </p:cNvSpPr>
                <p:nvPr/>
              </p:nvSpPr>
              <p:spPr bwMode="auto">
                <a:xfrm flipV="1">
                  <a:off x="5571"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1" name="Line 3674"/>
                <p:cNvSpPr>
                  <a:spLocks noChangeShapeType="1"/>
                </p:cNvSpPr>
                <p:nvPr/>
              </p:nvSpPr>
              <p:spPr bwMode="auto">
                <a:xfrm flipV="1">
                  <a:off x="5571"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2" name="Line 3675"/>
                <p:cNvSpPr>
                  <a:spLocks noChangeShapeType="1"/>
                </p:cNvSpPr>
                <p:nvPr/>
              </p:nvSpPr>
              <p:spPr bwMode="auto">
                <a:xfrm flipV="1">
                  <a:off x="5571"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3" name="Line 3676"/>
                <p:cNvSpPr>
                  <a:spLocks noChangeShapeType="1"/>
                </p:cNvSpPr>
                <p:nvPr/>
              </p:nvSpPr>
              <p:spPr bwMode="auto">
                <a:xfrm flipV="1">
                  <a:off x="5571"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4" name="Line 3677"/>
                <p:cNvSpPr>
                  <a:spLocks noChangeShapeType="1"/>
                </p:cNvSpPr>
                <p:nvPr/>
              </p:nvSpPr>
              <p:spPr bwMode="auto">
                <a:xfrm flipV="1">
                  <a:off x="5571"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5" name="Line 3678"/>
                <p:cNvSpPr>
                  <a:spLocks noChangeShapeType="1"/>
                </p:cNvSpPr>
                <p:nvPr/>
              </p:nvSpPr>
              <p:spPr bwMode="auto">
                <a:xfrm flipV="1">
                  <a:off x="5571"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6" name="Line 3679"/>
                <p:cNvSpPr>
                  <a:spLocks noChangeShapeType="1"/>
                </p:cNvSpPr>
                <p:nvPr/>
              </p:nvSpPr>
              <p:spPr bwMode="auto">
                <a:xfrm flipV="1">
                  <a:off x="5571"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7" name="Line 3680"/>
                <p:cNvSpPr>
                  <a:spLocks noChangeShapeType="1"/>
                </p:cNvSpPr>
                <p:nvPr/>
              </p:nvSpPr>
              <p:spPr bwMode="auto">
                <a:xfrm flipV="1">
                  <a:off x="5571"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8" name="Line 3681"/>
                <p:cNvSpPr>
                  <a:spLocks noChangeShapeType="1"/>
                </p:cNvSpPr>
                <p:nvPr/>
              </p:nvSpPr>
              <p:spPr bwMode="auto">
                <a:xfrm flipV="1">
                  <a:off x="5571"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9" name="Line 3682"/>
                <p:cNvSpPr>
                  <a:spLocks noChangeShapeType="1"/>
                </p:cNvSpPr>
                <p:nvPr/>
              </p:nvSpPr>
              <p:spPr bwMode="auto">
                <a:xfrm flipV="1">
                  <a:off x="5571"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0" name="Line 3683"/>
                <p:cNvSpPr>
                  <a:spLocks noChangeShapeType="1"/>
                </p:cNvSpPr>
                <p:nvPr/>
              </p:nvSpPr>
              <p:spPr bwMode="auto">
                <a:xfrm flipV="1">
                  <a:off x="5571"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1" name="Line 3684"/>
                <p:cNvSpPr>
                  <a:spLocks noChangeShapeType="1"/>
                </p:cNvSpPr>
                <p:nvPr/>
              </p:nvSpPr>
              <p:spPr bwMode="auto">
                <a:xfrm flipV="1">
                  <a:off x="5571"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2" name="Line 3685"/>
                <p:cNvSpPr>
                  <a:spLocks noChangeShapeType="1"/>
                </p:cNvSpPr>
                <p:nvPr/>
              </p:nvSpPr>
              <p:spPr bwMode="auto">
                <a:xfrm flipV="1">
                  <a:off x="5571"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3" name="Line 3686"/>
                <p:cNvSpPr>
                  <a:spLocks noChangeShapeType="1"/>
                </p:cNvSpPr>
                <p:nvPr/>
              </p:nvSpPr>
              <p:spPr bwMode="auto">
                <a:xfrm flipV="1">
                  <a:off x="5571"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4" name="Line 3687"/>
                <p:cNvSpPr>
                  <a:spLocks noChangeShapeType="1"/>
                </p:cNvSpPr>
                <p:nvPr/>
              </p:nvSpPr>
              <p:spPr bwMode="auto">
                <a:xfrm flipV="1">
                  <a:off x="5571"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5" name="Line 3688"/>
                <p:cNvSpPr>
                  <a:spLocks noChangeShapeType="1"/>
                </p:cNvSpPr>
                <p:nvPr/>
              </p:nvSpPr>
              <p:spPr bwMode="auto">
                <a:xfrm flipV="1">
                  <a:off x="5571"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6" name="Line 3689"/>
                <p:cNvSpPr>
                  <a:spLocks noChangeShapeType="1"/>
                </p:cNvSpPr>
                <p:nvPr/>
              </p:nvSpPr>
              <p:spPr bwMode="auto">
                <a:xfrm flipV="1">
                  <a:off x="5571"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7" name="Line 3690"/>
                <p:cNvSpPr>
                  <a:spLocks noChangeShapeType="1"/>
                </p:cNvSpPr>
                <p:nvPr/>
              </p:nvSpPr>
              <p:spPr bwMode="auto">
                <a:xfrm flipV="1">
                  <a:off x="5571"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8" name="Line 3691"/>
                <p:cNvSpPr>
                  <a:spLocks noChangeShapeType="1"/>
                </p:cNvSpPr>
                <p:nvPr/>
              </p:nvSpPr>
              <p:spPr bwMode="auto">
                <a:xfrm flipV="1">
                  <a:off x="5833"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9" name="Line 3692"/>
                <p:cNvSpPr>
                  <a:spLocks noChangeShapeType="1"/>
                </p:cNvSpPr>
                <p:nvPr/>
              </p:nvSpPr>
              <p:spPr bwMode="auto">
                <a:xfrm flipV="1">
                  <a:off x="5833"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0" name="Line 3693"/>
                <p:cNvSpPr>
                  <a:spLocks noChangeShapeType="1"/>
                </p:cNvSpPr>
                <p:nvPr/>
              </p:nvSpPr>
              <p:spPr bwMode="auto">
                <a:xfrm flipV="1">
                  <a:off x="5833"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1" name="Line 3694"/>
                <p:cNvSpPr>
                  <a:spLocks noChangeShapeType="1"/>
                </p:cNvSpPr>
                <p:nvPr/>
              </p:nvSpPr>
              <p:spPr bwMode="auto">
                <a:xfrm flipV="1">
                  <a:off x="5833"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2" name="Line 3695"/>
                <p:cNvSpPr>
                  <a:spLocks noChangeShapeType="1"/>
                </p:cNvSpPr>
                <p:nvPr/>
              </p:nvSpPr>
              <p:spPr bwMode="auto">
                <a:xfrm flipV="1">
                  <a:off x="5833"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3" name="Line 3696"/>
                <p:cNvSpPr>
                  <a:spLocks noChangeShapeType="1"/>
                </p:cNvSpPr>
                <p:nvPr/>
              </p:nvSpPr>
              <p:spPr bwMode="auto">
                <a:xfrm flipV="1">
                  <a:off x="5833"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4" name="Line 3697"/>
                <p:cNvSpPr>
                  <a:spLocks noChangeShapeType="1"/>
                </p:cNvSpPr>
                <p:nvPr/>
              </p:nvSpPr>
              <p:spPr bwMode="auto">
                <a:xfrm flipV="1">
                  <a:off x="5833"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5" name="Line 3698"/>
                <p:cNvSpPr>
                  <a:spLocks noChangeShapeType="1"/>
                </p:cNvSpPr>
                <p:nvPr/>
              </p:nvSpPr>
              <p:spPr bwMode="auto">
                <a:xfrm flipV="1">
                  <a:off x="5833"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6" name="Line 3699"/>
                <p:cNvSpPr>
                  <a:spLocks noChangeShapeType="1"/>
                </p:cNvSpPr>
                <p:nvPr/>
              </p:nvSpPr>
              <p:spPr bwMode="auto">
                <a:xfrm flipV="1">
                  <a:off x="5833"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7" name="Line 3700"/>
                <p:cNvSpPr>
                  <a:spLocks noChangeShapeType="1"/>
                </p:cNvSpPr>
                <p:nvPr/>
              </p:nvSpPr>
              <p:spPr bwMode="auto">
                <a:xfrm flipV="1">
                  <a:off x="5833"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8" name="Line 3701"/>
                <p:cNvSpPr>
                  <a:spLocks noChangeShapeType="1"/>
                </p:cNvSpPr>
                <p:nvPr/>
              </p:nvSpPr>
              <p:spPr bwMode="auto">
                <a:xfrm flipV="1">
                  <a:off x="5833"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9" name="Line 3702"/>
                <p:cNvSpPr>
                  <a:spLocks noChangeShapeType="1"/>
                </p:cNvSpPr>
                <p:nvPr/>
              </p:nvSpPr>
              <p:spPr bwMode="auto">
                <a:xfrm flipV="1">
                  <a:off x="5833"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0" name="Line 3703"/>
                <p:cNvSpPr>
                  <a:spLocks noChangeShapeType="1"/>
                </p:cNvSpPr>
                <p:nvPr/>
              </p:nvSpPr>
              <p:spPr bwMode="auto">
                <a:xfrm flipV="1">
                  <a:off x="5833"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1" name="Line 3704"/>
                <p:cNvSpPr>
                  <a:spLocks noChangeShapeType="1"/>
                </p:cNvSpPr>
                <p:nvPr/>
              </p:nvSpPr>
              <p:spPr bwMode="auto">
                <a:xfrm flipV="1">
                  <a:off x="5833"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2" name="Line 3705"/>
                <p:cNvSpPr>
                  <a:spLocks noChangeShapeType="1"/>
                </p:cNvSpPr>
                <p:nvPr/>
              </p:nvSpPr>
              <p:spPr bwMode="auto">
                <a:xfrm flipV="1">
                  <a:off x="5833"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3" name="Line 3706"/>
                <p:cNvSpPr>
                  <a:spLocks noChangeShapeType="1"/>
                </p:cNvSpPr>
                <p:nvPr/>
              </p:nvSpPr>
              <p:spPr bwMode="auto">
                <a:xfrm flipV="1">
                  <a:off x="5833"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4" name="Line 3707"/>
                <p:cNvSpPr>
                  <a:spLocks noChangeShapeType="1"/>
                </p:cNvSpPr>
                <p:nvPr/>
              </p:nvSpPr>
              <p:spPr bwMode="auto">
                <a:xfrm flipV="1">
                  <a:off x="5833"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5" name="Line 3708"/>
                <p:cNvSpPr>
                  <a:spLocks noChangeShapeType="1"/>
                </p:cNvSpPr>
                <p:nvPr/>
              </p:nvSpPr>
              <p:spPr bwMode="auto">
                <a:xfrm flipV="1">
                  <a:off x="5833"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6" name="Line 3709"/>
                <p:cNvSpPr>
                  <a:spLocks noChangeShapeType="1"/>
                </p:cNvSpPr>
                <p:nvPr/>
              </p:nvSpPr>
              <p:spPr bwMode="auto">
                <a:xfrm flipV="1">
                  <a:off x="5833"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7" name="Line 3710"/>
                <p:cNvSpPr>
                  <a:spLocks noChangeShapeType="1"/>
                </p:cNvSpPr>
                <p:nvPr/>
              </p:nvSpPr>
              <p:spPr bwMode="auto">
                <a:xfrm flipV="1">
                  <a:off x="5833"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8" name="Line 3711"/>
                <p:cNvSpPr>
                  <a:spLocks noChangeShapeType="1"/>
                </p:cNvSpPr>
                <p:nvPr/>
              </p:nvSpPr>
              <p:spPr bwMode="auto">
                <a:xfrm flipV="1">
                  <a:off x="5833"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9" name="Line 3712"/>
                <p:cNvSpPr>
                  <a:spLocks noChangeShapeType="1"/>
                </p:cNvSpPr>
                <p:nvPr/>
              </p:nvSpPr>
              <p:spPr bwMode="auto">
                <a:xfrm flipV="1">
                  <a:off x="5833"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0" name="Line 3713"/>
                <p:cNvSpPr>
                  <a:spLocks noChangeShapeType="1"/>
                </p:cNvSpPr>
                <p:nvPr/>
              </p:nvSpPr>
              <p:spPr bwMode="auto">
                <a:xfrm flipV="1">
                  <a:off x="5833"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1" name="Line 3714"/>
                <p:cNvSpPr>
                  <a:spLocks noChangeShapeType="1"/>
                </p:cNvSpPr>
                <p:nvPr/>
              </p:nvSpPr>
              <p:spPr bwMode="auto">
                <a:xfrm flipV="1">
                  <a:off x="5833"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2" name="Line 3715"/>
                <p:cNvSpPr>
                  <a:spLocks noChangeShapeType="1"/>
                </p:cNvSpPr>
                <p:nvPr/>
              </p:nvSpPr>
              <p:spPr bwMode="auto">
                <a:xfrm flipV="1">
                  <a:off x="5833"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3" name="Line 3716"/>
                <p:cNvSpPr>
                  <a:spLocks noChangeShapeType="1"/>
                </p:cNvSpPr>
                <p:nvPr/>
              </p:nvSpPr>
              <p:spPr bwMode="auto">
                <a:xfrm flipV="1">
                  <a:off x="5833"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4" name="Line 3717"/>
                <p:cNvSpPr>
                  <a:spLocks noChangeShapeType="1"/>
                </p:cNvSpPr>
                <p:nvPr/>
              </p:nvSpPr>
              <p:spPr bwMode="auto">
                <a:xfrm flipV="1">
                  <a:off x="5833"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5" name="Line 3718"/>
                <p:cNvSpPr>
                  <a:spLocks noChangeShapeType="1"/>
                </p:cNvSpPr>
                <p:nvPr/>
              </p:nvSpPr>
              <p:spPr bwMode="auto">
                <a:xfrm flipV="1">
                  <a:off x="5833"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6" name="Line 3719"/>
                <p:cNvSpPr>
                  <a:spLocks noChangeShapeType="1"/>
                </p:cNvSpPr>
                <p:nvPr/>
              </p:nvSpPr>
              <p:spPr bwMode="auto">
                <a:xfrm flipV="1">
                  <a:off x="5833"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7" name="Line 3720"/>
                <p:cNvSpPr>
                  <a:spLocks noChangeShapeType="1"/>
                </p:cNvSpPr>
                <p:nvPr/>
              </p:nvSpPr>
              <p:spPr bwMode="auto">
                <a:xfrm flipV="1">
                  <a:off x="5833"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8" name="Line 3721"/>
                <p:cNvSpPr>
                  <a:spLocks noChangeShapeType="1"/>
                </p:cNvSpPr>
                <p:nvPr/>
              </p:nvSpPr>
              <p:spPr bwMode="auto">
                <a:xfrm flipV="1">
                  <a:off x="5833"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9" name="Line 3722"/>
                <p:cNvSpPr>
                  <a:spLocks noChangeShapeType="1"/>
                </p:cNvSpPr>
                <p:nvPr/>
              </p:nvSpPr>
              <p:spPr bwMode="auto">
                <a:xfrm flipV="1">
                  <a:off x="5833"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0" name="Line 3723"/>
                <p:cNvSpPr>
                  <a:spLocks noChangeShapeType="1"/>
                </p:cNvSpPr>
                <p:nvPr/>
              </p:nvSpPr>
              <p:spPr bwMode="auto">
                <a:xfrm flipV="1">
                  <a:off x="5833"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1" name="Line 3724"/>
                <p:cNvSpPr>
                  <a:spLocks noChangeShapeType="1"/>
                </p:cNvSpPr>
                <p:nvPr/>
              </p:nvSpPr>
              <p:spPr bwMode="auto">
                <a:xfrm flipV="1">
                  <a:off x="5833"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2" name="Line 3725"/>
                <p:cNvSpPr>
                  <a:spLocks noChangeShapeType="1"/>
                </p:cNvSpPr>
                <p:nvPr/>
              </p:nvSpPr>
              <p:spPr bwMode="auto">
                <a:xfrm flipV="1">
                  <a:off x="5833"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3" name="Line 3726"/>
                <p:cNvSpPr>
                  <a:spLocks noChangeShapeType="1"/>
                </p:cNvSpPr>
                <p:nvPr/>
              </p:nvSpPr>
              <p:spPr bwMode="auto">
                <a:xfrm flipV="1">
                  <a:off x="5833"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4" name="Line 3727"/>
                <p:cNvSpPr>
                  <a:spLocks noChangeShapeType="1"/>
                </p:cNvSpPr>
                <p:nvPr/>
              </p:nvSpPr>
              <p:spPr bwMode="auto">
                <a:xfrm flipV="1">
                  <a:off x="5833"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5" name="Line 3728"/>
                <p:cNvSpPr>
                  <a:spLocks noChangeShapeType="1"/>
                </p:cNvSpPr>
                <p:nvPr/>
              </p:nvSpPr>
              <p:spPr bwMode="auto">
                <a:xfrm flipV="1">
                  <a:off x="5833"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6" name="Line 3729"/>
                <p:cNvSpPr>
                  <a:spLocks noChangeShapeType="1"/>
                </p:cNvSpPr>
                <p:nvPr/>
              </p:nvSpPr>
              <p:spPr bwMode="auto">
                <a:xfrm flipV="1">
                  <a:off x="5833"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7" name="Line 3730"/>
                <p:cNvSpPr>
                  <a:spLocks noChangeShapeType="1"/>
                </p:cNvSpPr>
                <p:nvPr/>
              </p:nvSpPr>
              <p:spPr bwMode="auto">
                <a:xfrm flipV="1">
                  <a:off x="5833"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8" name="Line 3731"/>
                <p:cNvSpPr>
                  <a:spLocks noChangeShapeType="1"/>
                </p:cNvSpPr>
                <p:nvPr/>
              </p:nvSpPr>
              <p:spPr bwMode="auto">
                <a:xfrm flipV="1">
                  <a:off x="5833"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9" name="Line 3732"/>
                <p:cNvSpPr>
                  <a:spLocks noChangeShapeType="1"/>
                </p:cNvSpPr>
                <p:nvPr/>
              </p:nvSpPr>
              <p:spPr bwMode="auto">
                <a:xfrm flipV="1">
                  <a:off x="5833"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0" name="Line 3733"/>
                <p:cNvSpPr>
                  <a:spLocks noChangeShapeType="1"/>
                </p:cNvSpPr>
                <p:nvPr/>
              </p:nvSpPr>
              <p:spPr bwMode="auto">
                <a:xfrm flipV="1">
                  <a:off x="5833"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1" name="Line 3734"/>
                <p:cNvSpPr>
                  <a:spLocks noChangeShapeType="1"/>
                </p:cNvSpPr>
                <p:nvPr/>
              </p:nvSpPr>
              <p:spPr bwMode="auto">
                <a:xfrm flipV="1">
                  <a:off x="5833"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2" name="Line 3735"/>
                <p:cNvSpPr>
                  <a:spLocks noChangeShapeType="1"/>
                </p:cNvSpPr>
                <p:nvPr/>
              </p:nvSpPr>
              <p:spPr bwMode="auto">
                <a:xfrm flipV="1">
                  <a:off x="5833"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3" name="Line 3736"/>
                <p:cNvSpPr>
                  <a:spLocks noChangeShapeType="1"/>
                </p:cNvSpPr>
                <p:nvPr/>
              </p:nvSpPr>
              <p:spPr bwMode="auto">
                <a:xfrm flipV="1">
                  <a:off x="5833"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4" name="Line 3737"/>
                <p:cNvSpPr>
                  <a:spLocks noChangeShapeType="1"/>
                </p:cNvSpPr>
                <p:nvPr/>
              </p:nvSpPr>
              <p:spPr bwMode="auto">
                <a:xfrm flipV="1">
                  <a:off x="5833"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5" name="Line 3738"/>
                <p:cNvSpPr>
                  <a:spLocks noChangeShapeType="1"/>
                </p:cNvSpPr>
                <p:nvPr/>
              </p:nvSpPr>
              <p:spPr bwMode="auto">
                <a:xfrm flipV="1">
                  <a:off x="5833"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6" name="Line 3739"/>
                <p:cNvSpPr>
                  <a:spLocks noChangeShapeType="1"/>
                </p:cNvSpPr>
                <p:nvPr/>
              </p:nvSpPr>
              <p:spPr bwMode="auto">
                <a:xfrm flipV="1">
                  <a:off x="5833"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7" name="Line 3740"/>
                <p:cNvSpPr>
                  <a:spLocks noChangeShapeType="1"/>
                </p:cNvSpPr>
                <p:nvPr/>
              </p:nvSpPr>
              <p:spPr bwMode="auto">
                <a:xfrm flipV="1">
                  <a:off x="5833"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8" name="Line 3741"/>
                <p:cNvSpPr>
                  <a:spLocks noChangeShapeType="1"/>
                </p:cNvSpPr>
                <p:nvPr/>
              </p:nvSpPr>
              <p:spPr bwMode="auto">
                <a:xfrm flipV="1">
                  <a:off x="5833"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9" name="Line 3742"/>
                <p:cNvSpPr>
                  <a:spLocks noChangeShapeType="1"/>
                </p:cNvSpPr>
                <p:nvPr/>
              </p:nvSpPr>
              <p:spPr bwMode="auto">
                <a:xfrm flipV="1">
                  <a:off x="5833"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0" name="Line 3743"/>
                <p:cNvSpPr>
                  <a:spLocks noChangeShapeType="1"/>
                </p:cNvSpPr>
                <p:nvPr/>
              </p:nvSpPr>
              <p:spPr bwMode="auto">
                <a:xfrm flipV="1">
                  <a:off x="5833"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1" name="Line 3744"/>
                <p:cNvSpPr>
                  <a:spLocks noChangeShapeType="1"/>
                </p:cNvSpPr>
                <p:nvPr/>
              </p:nvSpPr>
              <p:spPr bwMode="auto">
                <a:xfrm flipV="1">
                  <a:off x="5833"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2" name="Line 3745"/>
                <p:cNvSpPr>
                  <a:spLocks noChangeShapeType="1"/>
                </p:cNvSpPr>
                <p:nvPr/>
              </p:nvSpPr>
              <p:spPr bwMode="auto">
                <a:xfrm flipV="1">
                  <a:off x="5833"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3" name="Line 3746"/>
                <p:cNvSpPr>
                  <a:spLocks noChangeShapeType="1"/>
                </p:cNvSpPr>
                <p:nvPr/>
              </p:nvSpPr>
              <p:spPr bwMode="auto">
                <a:xfrm flipV="1">
                  <a:off x="5833"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4" name="Line 3747"/>
                <p:cNvSpPr>
                  <a:spLocks noChangeShapeType="1"/>
                </p:cNvSpPr>
                <p:nvPr/>
              </p:nvSpPr>
              <p:spPr bwMode="auto">
                <a:xfrm flipV="1">
                  <a:off x="5833"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5" name="Line 3748"/>
                <p:cNvSpPr>
                  <a:spLocks noChangeShapeType="1"/>
                </p:cNvSpPr>
                <p:nvPr/>
              </p:nvSpPr>
              <p:spPr bwMode="auto">
                <a:xfrm flipV="1">
                  <a:off x="5833"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6" name="Line 3749"/>
                <p:cNvSpPr>
                  <a:spLocks noChangeShapeType="1"/>
                </p:cNvSpPr>
                <p:nvPr/>
              </p:nvSpPr>
              <p:spPr bwMode="auto">
                <a:xfrm flipV="1">
                  <a:off x="5833"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7" name="Line 3750"/>
                <p:cNvSpPr>
                  <a:spLocks noChangeShapeType="1"/>
                </p:cNvSpPr>
                <p:nvPr/>
              </p:nvSpPr>
              <p:spPr bwMode="auto">
                <a:xfrm flipV="1">
                  <a:off x="5833"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8" name="Line 3751"/>
                <p:cNvSpPr>
                  <a:spLocks noChangeShapeType="1"/>
                </p:cNvSpPr>
                <p:nvPr/>
              </p:nvSpPr>
              <p:spPr bwMode="auto">
                <a:xfrm flipV="1">
                  <a:off x="5833"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9" name="Line 3752"/>
                <p:cNvSpPr>
                  <a:spLocks noChangeShapeType="1"/>
                </p:cNvSpPr>
                <p:nvPr/>
              </p:nvSpPr>
              <p:spPr bwMode="auto">
                <a:xfrm flipV="1">
                  <a:off x="5833"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0" name="Line 3753"/>
                <p:cNvSpPr>
                  <a:spLocks noChangeShapeType="1"/>
                </p:cNvSpPr>
                <p:nvPr/>
              </p:nvSpPr>
              <p:spPr bwMode="auto">
                <a:xfrm flipV="1">
                  <a:off x="5833"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1" name="Line 3754"/>
                <p:cNvSpPr>
                  <a:spLocks noChangeShapeType="1"/>
                </p:cNvSpPr>
                <p:nvPr/>
              </p:nvSpPr>
              <p:spPr bwMode="auto">
                <a:xfrm flipV="1">
                  <a:off x="5833"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2" name="Line 3755"/>
                <p:cNvSpPr>
                  <a:spLocks noChangeShapeType="1"/>
                </p:cNvSpPr>
                <p:nvPr/>
              </p:nvSpPr>
              <p:spPr bwMode="auto">
                <a:xfrm flipV="1">
                  <a:off x="5833"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3" name="Line 3756"/>
                <p:cNvSpPr>
                  <a:spLocks noChangeShapeType="1"/>
                </p:cNvSpPr>
                <p:nvPr/>
              </p:nvSpPr>
              <p:spPr bwMode="auto">
                <a:xfrm flipV="1">
                  <a:off x="5833"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4" name="Line 3757"/>
                <p:cNvSpPr>
                  <a:spLocks noChangeShapeType="1"/>
                </p:cNvSpPr>
                <p:nvPr/>
              </p:nvSpPr>
              <p:spPr bwMode="auto">
                <a:xfrm flipV="1">
                  <a:off x="5833"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5" name="Line 3758"/>
                <p:cNvSpPr>
                  <a:spLocks noChangeShapeType="1"/>
                </p:cNvSpPr>
                <p:nvPr/>
              </p:nvSpPr>
              <p:spPr bwMode="auto">
                <a:xfrm flipV="1">
                  <a:off x="5833"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6" name="Line 3759"/>
                <p:cNvSpPr>
                  <a:spLocks noChangeShapeType="1"/>
                </p:cNvSpPr>
                <p:nvPr/>
              </p:nvSpPr>
              <p:spPr bwMode="auto">
                <a:xfrm flipV="1">
                  <a:off x="5833"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7" name="Line 3760"/>
                <p:cNvSpPr>
                  <a:spLocks noChangeShapeType="1"/>
                </p:cNvSpPr>
                <p:nvPr/>
              </p:nvSpPr>
              <p:spPr bwMode="auto">
                <a:xfrm flipV="1">
                  <a:off x="5833"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8" name="Line 3761"/>
                <p:cNvSpPr>
                  <a:spLocks noChangeShapeType="1"/>
                </p:cNvSpPr>
                <p:nvPr/>
              </p:nvSpPr>
              <p:spPr bwMode="auto">
                <a:xfrm flipV="1">
                  <a:off x="5833"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9" name="Line 3762"/>
                <p:cNvSpPr>
                  <a:spLocks noChangeShapeType="1"/>
                </p:cNvSpPr>
                <p:nvPr/>
              </p:nvSpPr>
              <p:spPr bwMode="auto">
                <a:xfrm flipV="1">
                  <a:off x="5833"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0" name="Line 3763"/>
                <p:cNvSpPr>
                  <a:spLocks noChangeShapeType="1"/>
                </p:cNvSpPr>
                <p:nvPr/>
              </p:nvSpPr>
              <p:spPr bwMode="auto">
                <a:xfrm flipV="1">
                  <a:off x="5833"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1" name="Line 3764"/>
                <p:cNvSpPr>
                  <a:spLocks noChangeShapeType="1"/>
                </p:cNvSpPr>
                <p:nvPr/>
              </p:nvSpPr>
              <p:spPr bwMode="auto">
                <a:xfrm flipV="1">
                  <a:off x="5833"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2" name="Line 3765"/>
                <p:cNvSpPr>
                  <a:spLocks noChangeShapeType="1"/>
                </p:cNvSpPr>
                <p:nvPr/>
              </p:nvSpPr>
              <p:spPr bwMode="auto">
                <a:xfrm flipV="1">
                  <a:off x="5833"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3" name="Line 3766"/>
                <p:cNvSpPr>
                  <a:spLocks noChangeShapeType="1"/>
                </p:cNvSpPr>
                <p:nvPr/>
              </p:nvSpPr>
              <p:spPr bwMode="auto">
                <a:xfrm flipV="1">
                  <a:off x="5833"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4" name="Line 3767"/>
                <p:cNvSpPr>
                  <a:spLocks noChangeShapeType="1"/>
                </p:cNvSpPr>
                <p:nvPr/>
              </p:nvSpPr>
              <p:spPr bwMode="auto">
                <a:xfrm flipV="1">
                  <a:off x="5833"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5" name="Line 3768"/>
                <p:cNvSpPr>
                  <a:spLocks noChangeShapeType="1"/>
                </p:cNvSpPr>
                <p:nvPr/>
              </p:nvSpPr>
              <p:spPr bwMode="auto">
                <a:xfrm flipV="1">
                  <a:off x="5833"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6" name="Line 3769"/>
                <p:cNvSpPr>
                  <a:spLocks noChangeShapeType="1"/>
                </p:cNvSpPr>
                <p:nvPr/>
              </p:nvSpPr>
              <p:spPr bwMode="auto">
                <a:xfrm flipV="1">
                  <a:off x="5833"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7" name="Line 3770"/>
                <p:cNvSpPr>
                  <a:spLocks noChangeShapeType="1"/>
                </p:cNvSpPr>
                <p:nvPr/>
              </p:nvSpPr>
              <p:spPr bwMode="auto">
                <a:xfrm flipV="1">
                  <a:off x="5833"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8" name="Line 3771"/>
                <p:cNvSpPr>
                  <a:spLocks noChangeShapeType="1"/>
                </p:cNvSpPr>
                <p:nvPr/>
              </p:nvSpPr>
              <p:spPr bwMode="auto">
                <a:xfrm flipV="1">
                  <a:off x="5833"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9" name="Line 3772"/>
                <p:cNvSpPr>
                  <a:spLocks noChangeShapeType="1"/>
                </p:cNvSpPr>
                <p:nvPr/>
              </p:nvSpPr>
              <p:spPr bwMode="auto">
                <a:xfrm flipV="1">
                  <a:off x="5833"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0" name="Line 3773"/>
                <p:cNvSpPr>
                  <a:spLocks noChangeShapeType="1"/>
                </p:cNvSpPr>
                <p:nvPr/>
              </p:nvSpPr>
              <p:spPr bwMode="auto">
                <a:xfrm flipV="1">
                  <a:off x="5833"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1" name="Line 3774"/>
                <p:cNvSpPr>
                  <a:spLocks noChangeShapeType="1"/>
                </p:cNvSpPr>
                <p:nvPr/>
              </p:nvSpPr>
              <p:spPr bwMode="auto">
                <a:xfrm flipV="1">
                  <a:off x="5833"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2" name="Line 3775"/>
                <p:cNvSpPr>
                  <a:spLocks noChangeShapeType="1"/>
                </p:cNvSpPr>
                <p:nvPr/>
              </p:nvSpPr>
              <p:spPr bwMode="auto">
                <a:xfrm flipV="1">
                  <a:off x="5833"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3" name="Line 3776"/>
                <p:cNvSpPr>
                  <a:spLocks noChangeShapeType="1"/>
                </p:cNvSpPr>
                <p:nvPr/>
              </p:nvSpPr>
              <p:spPr bwMode="auto">
                <a:xfrm flipV="1">
                  <a:off x="5833"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4" name="Line 3777"/>
                <p:cNvSpPr>
                  <a:spLocks noChangeShapeType="1"/>
                </p:cNvSpPr>
                <p:nvPr/>
              </p:nvSpPr>
              <p:spPr bwMode="auto">
                <a:xfrm flipV="1">
                  <a:off x="5833"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5" name="Line 3778"/>
                <p:cNvSpPr>
                  <a:spLocks noChangeShapeType="1"/>
                </p:cNvSpPr>
                <p:nvPr/>
              </p:nvSpPr>
              <p:spPr bwMode="auto">
                <a:xfrm flipV="1">
                  <a:off x="5833"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6" name="Line 3779"/>
                <p:cNvSpPr>
                  <a:spLocks noChangeShapeType="1"/>
                </p:cNvSpPr>
                <p:nvPr/>
              </p:nvSpPr>
              <p:spPr bwMode="auto">
                <a:xfrm flipV="1">
                  <a:off x="5833"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7" name="Line 3780"/>
                <p:cNvSpPr>
                  <a:spLocks noChangeShapeType="1"/>
                </p:cNvSpPr>
                <p:nvPr/>
              </p:nvSpPr>
              <p:spPr bwMode="auto">
                <a:xfrm flipV="1">
                  <a:off x="5833"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8" name="Line 3781"/>
                <p:cNvSpPr>
                  <a:spLocks noChangeShapeType="1"/>
                </p:cNvSpPr>
                <p:nvPr/>
              </p:nvSpPr>
              <p:spPr bwMode="auto">
                <a:xfrm flipV="1">
                  <a:off x="5833"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9" name="Line 3782"/>
                <p:cNvSpPr>
                  <a:spLocks noChangeShapeType="1"/>
                </p:cNvSpPr>
                <p:nvPr/>
              </p:nvSpPr>
              <p:spPr bwMode="auto">
                <a:xfrm flipV="1">
                  <a:off x="5833"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0" name="Line 3783"/>
                <p:cNvSpPr>
                  <a:spLocks noChangeShapeType="1"/>
                </p:cNvSpPr>
                <p:nvPr/>
              </p:nvSpPr>
              <p:spPr bwMode="auto">
                <a:xfrm flipV="1">
                  <a:off x="5833"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1" name="Line 3784"/>
                <p:cNvSpPr>
                  <a:spLocks noChangeShapeType="1"/>
                </p:cNvSpPr>
                <p:nvPr/>
              </p:nvSpPr>
              <p:spPr bwMode="auto">
                <a:xfrm flipV="1">
                  <a:off x="5833"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2" name="Line 3785"/>
                <p:cNvSpPr>
                  <a:spLocks noChangeShapeType="1"/>
                </p:cNvSpPr>
                <p:nvPr/>
              </p:nvSpPr>
              <p:spPr bwMode="auto">
                <a:xfrm flipV="1">
                  <a:off x="5833"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3" name="Line 3786"/>
                <p:cNvSpPr>
                  <a:spLocks noChangeShapeType="1"/>
                </p:cNvSpPr>
                <p:nvPr/>
              </p:nvSpPr>
              <p:spPr bwMode="auto">
                <a:xfrm flipV="1">
                  <a:off x="5833"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4" name="Line 3787"/>
                <p:cNvSpPr>
                  <a:spLocks noChangeShapeType="1"/>
                </p:cNvSpPr>
                <p:nvPr/>
              </p:nvSpPr>
              <p:spPr bwMode="auto">
                <a:xfrm flipV="1">
                  <a:off x="5833"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5" name="Line 3788"/>
                <p:cNvSpPr>
                  <a:spLocks noChangeShapeType="1"/>
                </p:cNvSpPr>
                <p:nvPr/>
              </p:nvSpPr>
              <p:spPr bwMode="auto">
                <a:xfrm flipV="1">
                  <a:off x="5833"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6" name="Line 3789"/>
                <p:cNvSpPr>
                  <a:spLocks noChangeShapeType="1"/>
                </p:cNvSpPr>
                <p:nvPr/>
              </p:nvSpPr>
              <p:spPr bwMode="auto">
                <a:xfrm flipV="1">
                  <a:off x="5833"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7" name="Line 3790"/>
                <p:cNvSpPr>
                  <a:spLocks noChangeShapeType="1"/>
                </p:cNvSpPr>
                <p:nvPr/>
              </p:nvSpPr>
              <p:spPr bwMode="auto">
                <a:xfrm flipV="1">
                  <a:off x="5833"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8" name="Line 3791"/>
                <p:cNvSpPr>
                  <a:spLocks noChangeShapeType="1"/>
                </p:cNvSpPr>
                <p:nvPr/>
              </p:nvSpPr>
              <p:spPr bwMode="auto">
                <a:xfrm flipV="1">
                  <a:off x="5833"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9" name="Line 3792"/>
                <p:cNvSpPr>
                  <a:spLocks noChangeShapeType="1"/>
                </p:cNvSpPr>
                <p:nvPr/>
              </p:nvSpPr>
              <p:spPr bwMode="auto">
                <a:xfrm flipV="1">
                  <a:off x="5833"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0" name="Line 3793"/>
                <p:cNvSpPr>
                  <a:spLocks noChangeShapeType="1"/>
                </p:cNvSpPr>
                <p:nvPr/>
              </p:nvSpPr>
              <p:spPr bwMode="auto">
                <a:xfrm flipV="1">
                  <a:off x="5833"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1" name="Line 3794"/>
                <p:cNvSpPr>
                  <a:spLocks noChangeShapeType="1"/>
                </p:cNvSpPr>
                <p:nvPr/>
              </p:nvSpPr>
              <p:spPr bwMode="auto">
                <a:xfrm flipV="1">
                  <a:off x="5833"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2" name="Line 3795"/>
                <p:cNvSpPr>
                  <a:spLocks noChangeShapeType="1"/>
                </p:cNvSpPr>
                <p:nvPr/>
              </p:nvSpPr>
              <p:spPr bwMode="auto">
                <a:xfrm flipV="1">
                  <a:off x="5833"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3" name="Line 3796"/>
                <p:cNvSpPr>
                  <a:spLocks noChangeShapeType="1"/>
                </p:cNvSpPr>
                <p:nvPr/>
              </p:nvSpPr>
              <p:spPr bwMode="auto">
                <a:xfrm flipV="1">
                  <a:off x="5833"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4" name="Line 3797"/>
                <p:cNvSpPr>
                  <a:spLocks noChangeShapeType="1"/>
                </p:cNvSpPr>
                <p:nvPr/>
              </p:nvSpPr>
              <p:spPr bwMode="auto">
                <a:xfrm flipV="1">
                  <a:off x="5833"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5" name="Line 3798"/>
                <p:cNvSpPr>
                  <a:spLocks noChangeShapeType="1"/>
                </p:cNvSpPr>
                <p:nvPr/>
              </p:nvSpPr>
              <p:spPr bwMode="auto">
                <a:xfrm flipV="1">
                  <a:off x="5833"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6" name="Line 3799"/>
                <p:cNvSpPr>
                  <a:spLocks noChangeShapeType="1"/>
                </p:cNvSpPr>
                <p:nvPr/>
              </p:nvSpPr>
              <p:spPr bwMode="auto">
                <a:xfrm flipV="1">
                  <a:off x="5833"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7" name="Line 3800"/>
                <p:cNvSpPr>
                  <a:spLocks noChangeShapeType="1"/>
                </p:cNvSpPr>
                <p:nvPr/>
              </p:nvSpPr>
              <p:spPr bwMode="auto">
                <a:xfrm flipV="1">
                  <a:off x="5833"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8" name="Line 3801"/>
                <p:cNvSpPr>
                  <a:spLocks noChangeShapeType="1"/>
                </p:cNvSpPr>
                <p:nvPr/>
              </p:nvSpPr>
              <p:spPr bwMode="auto">
                <a:xfrm flipV="1">
                  <a:off x="5833"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9" name="Line 3802"/>
                <p:cNvSpPr>
                  <a:spLocks noChangeShapeType="1"/>
                </p:cNvSpPr>
                <p:nvPr/>
              </p:nvSpPr>
              <p:spPr bwMode="auto">
                <a:xfrm flipV="1">
                  <a:off x="5833"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0" name="Line 3803"/>
                <p:cNvSpPr>
                  <a:spLocks noChangeShapeType="1"/>
                </p:cNvSpPr>
                <p:nvPr/>
              </p:nvSpPr>
              <p:spPr bwMode="auto">
                <a:xfrm flipV="1">
                  <a:off x="5833"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1" name="Line 3804"/>
                <p:cNvSpPr>
                  <a:spLocks noChangeShapeType="1"/>
                </p:cNvSpPr>
                <p:nvPr/>
              </p:nvSpPr>
              <p:spPr bwMode="auto">
                <a:xfrm flipV="1">
                  <a:off x="5833"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2" name="Line 3805"/>
                <p:cNvSpPr>
                  <a:spLocks noChangeShapeType="1"/>
                </p:cNvSpPr>
                <p:nvPr/>
              </p:nvSpPr>
              <p:spPr bwMode="auto">
                <a:xfrm flipV="1">
                  <a:off x="5833"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3" name="Line 3806"/>
                <p:cNvSpPr>
                  <a:spLocks noChangeShapeType="1"/>
                </p:cNvSpPr>
                <p:nvPr/>
              </p:nvSpPr>
              <p:spPr bwMode="auto">
                <a:xfrm flipV="1">
                  <a:off x="5833"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4" name="Line 3807"/>
                <p:cNvSpPr>
                  <a:spLocks noChangeShapeType="1"/>
                </p:cNvSpPr>
                <p:nvPr/>
              </p:nvSpPr>
              <p:spPr bwMode="auto">
                <a:xfrm flipV="1">
                  <a:off x="5833"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5" name="Line 3808"/>
                <p:cNvSpPr>
                  <a:spLocks noChangeShapeType="1"/>
                </p:cNvSpPr>
                <p:nvPr/>
              </p:nvSpPr>
              <p:spPr bwMode="auto">
                <a:xfrm flipV="1">
                  <a:off x="5833"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6" name="Line 3809"/>
                <p:cNvSpPr>
                  <a:spLocks noChangeShapeType="1"/>
                </p:cNvSpPr>
                <p:nvPr/>
              </p:nvSpPr>
              <p:spPr bwMode="auto">
                <a:xfrm flipV="1">
                  <a:off x="5833"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7" name="Line 3810"/>
                <p:cNvSpPr>
                  <a:spLocks noChangeShapeType="1"/>
                </p:cNvSpPr>
                <p:nvPr/>
              </p:nvSpPr>
              <p:spPr bwMode="auto">
                <a:xfrm flipV="1">
                  <a:off x="5833"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8" name="Line 3811"/>
                <p:cNvSpPr>
                  <a:spLocks noChangeShapeType="1"/>
                </p:cNvSpPr>
                <p:nvPr/>
              </p:nvSpPr>
              <p:spPr bwMode="auto">
                <a:xfrm flipV="1">
                  <a:off x="5833"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9" name="Line 3812"/>
                <p:cNvSpPr>
                  <a:spLocks noChangeShapeType="1"/>
                </p:cNvSpPr>
                <p:nvPr/>
              </p:nvSpPr>
              <p:spPr bwMode="auto">
                <a:xfrm flipV="1">
                  <a:off x="5833"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0" name="Line 3813"/>
                <p:cNvSpPr>
                  <a:spLocks noChangeShapeType="1"/>
                </p:cNvSpPr>
                <p:nvPr/>
              </p:nvSpPr>
              <p:spPr bwMode="auto">
                <a:xfrm flipV="1">
                  <a:off x="5833"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1" name="Line 3814"/>
                <p:cNvSpPr>
                  <a:spLocks noChangeShapeType="1"/>
                </p:cNvSpPr>
                <p:nvPr/>
              </p:nvSpPr>
              <p:spPr bwMode="auto">
                <a:xfrm flipV="1">
                  <a:off x="5833"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2" name="Line 3815"/>
                <p:cNvSpPr>
                  <a:spLocks noChangeShapeType="1"/>
                </p:cNvSpPr>
                <p:nvPr/>
              </p:nvSpPr>
              <p:spPr bwMode="auto">
                <a:xfrm flipV="1">
                  <a:off x="5833"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3" name="Line 3816"/>
                <p:cNvSpPr>
                  <a:spLocks noChangeShapeType="1"/>
                </p:cNvSpPr>
                <p:nvPr/>
              </p:nvSpPr>
              <p:spPr bwMode="auto">
                <a:xfrm flipV="1">
                  <a:off x="5833"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4" name="Line 3817"/>
                <p:cNvSpPr>
                  <a:spLocks noChangeShapeType="1"/>
                </p:cNvSpPr>
                <p:nvPr/>
              </p:nvSpPr>
              <p:spPr bwMode="auto">
                <a:xfrm flipV="1">
                  <a:off x="5833"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5" name="Line 3818"/>
                <p:cNvSpPr>
                  <a:spLocks noChangeShapeType="1"/>
                </p:cNvSpPr>
                <p:nvPr/>
              </p:nvSpPr>
              <p:spPr bwMode="auto">
                <a:xfrm flipV="1">
                  <a:off x="5833"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6" name="Line 3819"/>
                <p:cNvSpPr>
                  <a:spLocks noChangeShapeType="1"/>
                </p:cNvSpPr>
                <p:nvPr/>
              </p:nvSpPr>
              <p:spPr bwMode="auto">
                <a:xfrm flipV="1">
                  <a:off x="5833"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7" name="Line 3820"/>
                <p:cNvSpPr>
                  <a:spLocks noChangeShapeType="1"/>
                </p:cNvSpPr>
                <p:nvPr/>
              </p:nvSpPr>
              <p:spPr bwMode="auto">
                <a:xfrm flipV="1">
                  <a:off x="5833"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8" name="Line 3821"/>
                <p:cNvSpPr>
                  <a:spLocks noChangeShapeType="1"/>
                </p:cNvSpPr>
                <p:nvPr/>
              </p:nvSpPr>
              <p:spPr bwMode="auto">
                <a:xfrm flipV="1">
                  <a:off x="5833"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9" name="Line 3822"/>
                <p:cNvSpPr>
                  <a:spLocks noChangeShapeType="1"/>
                </p:cNvSpPr>
                <p:nvPr/>
              </p:nvSpPr>
              <p:spPr bwMode="auto">
                <a:xfrm flipV="1">
                  <a:off x="5833"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sp>
            <p:nvSpPr>
              <p:cNvPr id="12294" name="Rectangle 4036"/>
              <p:cNvSpPr>
                <a:spLocks noChangeArrowheads="1"/>
              </p:cNvSpPr>
              <p:nvPr/>
            </p:nvSpPr>
            <p:spPr bwMode="auto">
              <a:xfrm>
                <a:off x="5882124" y="3331818"/>
                <a:ext cx="719749"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0" i="0" u="none" strike="noStrike" cap="none" normalizeH="0" baseline="0" dirty="0" err="1">
                    <a:ln>
                      <a:noFill/>
                    </a:ln>
                    <a:solidFill>
                      <a:srgbClr val="000080"/>
                    </a:solidFill>
                    <a:effectLst/>
                    <a:latin typeface="Arial" panose="020B0604020202020204" pitchFamily="34" charset="0"/>
                  </a:rPr>
                  <a:t>Grapis</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301" name="Freeform 16300"/>
              <p:cNvSpPr/>
              <p:nvPr/>
            </p:nvSpPr>
            <p:spPr>
              <a:xfrm>
                <a:off x="3215539" y="1810633"/>
                <a:ext cx="6025351" cy="2343529"/>
              </a:xfrm>
              <a:custGeom>
                <a:avLst/>
                <a:gdLst>
                  <a:gd name="connsiteX0" fmla="*/ 0 w 6025351"/>
                  <a:gd name="connsiteY0" fmla="*/ 1023401 h 2343529"/>
                  <a:gd name="connsiteX1" fmla="*/ 1653187 w 6025351"/>
                  <a:gd name="connsiteY1" fmla="*/ 766037 h 2343529"/>
                  <a:gd name="connsiteX2" fmla="*/ 1792466 w 6025351"/>
                  <a:gd name="connsiteY2" fmla="*/ 199836 h 2343529"/>
                  <a:gd name="connsiteX3" fmla="*/ 1931746 w 6025351"/>
                  <a:gd name="connsiteY3" fmla="*/ 2343529 h 2343529"/>
                  <a:gd name="connsiteX4" fmla="*/ 2122498 w 6025351"/>
                  <a:gd name="connsiteY4" fmla="*/ 2201221 h 2343529"/>
                  <a:gd name="connsiteX5" fmla="*/ 3136816 w 6025351"/>
                  <a:gd name="connsiteY5" fmla="*/ 984040 h 2343529"/>
                  <a:gd name="connsiteX6" fmla="*/ 3303346 w 6025351"/>
                  <a:gd name="connsiteY6" fmla="*/ 905317 h 2343529"/>
                  <a:gd name="connsiteX7" fmla="*/ 3954326 w 6025351"/>
                  <a:gd name="connsiteY7" fmla="*/ 0 h 2343529"/>
                  <a:gd name="connsiteX8" fmla="*/ 4102689 w 6025351"/>
                  <a:gd name="connsiteY8" fmla="*/ 72668 h 2343529"/>
                  <a:gd name="connsiteX9" fmla="*/ 4417582 w 6025351"/>
                  <a:gd name="connsiteY9" fmla="*/ 63584 h 2343529"/>
                  <a:gd name="connsiteX10" fmla="*/ 5637791 w 6025351"/>
                  <a:gd name="connsiteY10" fmla="*/ 314893 h 2343529"/>
                  <a:gd name="connsiteX11" fmla="*/ 6025351 w 6025351"/>
                  <a:gd name="connsiteY11" fmla="*/ 236170 h 234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25351" h="2343529">
                    <a:moveTo>
                      <a:pt x="0" y="1023401"/>
                    </a:moveTo>
                    <a:lnTo>
                      <a:pt x="1653187" y="766037"/>
                    </a:lnTo>
                    <a:lnTo>
                      <a:pt x="1792466" y="199836"/>
                    </a:lnTo>
                    <a:lnTo>
                      <a:pt x="1931746" y="2343529"/>
                    </a:lnTo>
                    <a:lnTo>
                      <a:pt x="2122498" y="2201221"/>
                    </a:lnTo>
                    <a:lnTo>
                      <a:pt x="3136816" y="984040"/>
                    </a:lnTo>
                    <a:lnTo>
                      <a:pt x="3303346" y="905317"/>
                    </a:lnTo>
                    <a:lnTo>
                      <a:pt x="3954326" y="0"/>
                    </a:lnTo>
                    <a:lnTo>
                      <a:pt x="4102689" y="72668"/>
                    </a:lnTo>
                    <a:lnTo>
                      <a:pt x="4417582" y="63584"/>
                    </a:lnTo>
                    <a:lnTo>
                      <a:pt x="5637791" y="314893"/>
                    </a:lnTo>
                    <a:lnTo>
                      <a:pt x="6025351" y="236170"/>
                    </a:lnTo>
                  </a:path>
                </a:pathLst>
              </a:custGeom>
              <a:noFill/>
              <a:ln w="38100">
                <a:solidFill>
                  <a:srgbClr val="0033CC"/>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grpSp>
        <p:sp>
          <p:nvSpPr>
            <p:cNvPr id="4013" name="Text Box 3"/>
            <p:cNvSpPr txBox="1">
              <a:spLocks noChangeArrowheads="1"/>
            </p:cNvSpPr>
            <p:nvPr/>
          </p:nvSpPr>
          <p:spPr bwMode="auto">
            <a:xfrm>
              <a:off x="700228" y="5754628"/>
              <a:ext cx="7200000" cy="400110"/>
            </a:xfrm>
            <a:prstGeom prst="rect">
              <a:avLst/>
            </a:prstGeom>
            <a:solidFill>
              <a:schemeClr val="bg1"/>
            </a:solidFill>
            <a:ln>
              <a:noFill/>
            </a:ln>
            <a:effectLst>
              <a:outerShdw dist="35921"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a:spAutoFit/>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eaLnBrk="1" hangingPunct="1">
                <a:spcBef>
                  <a:spcPct val="50000"/>
                </a:spcBef>
              </a:pPr>
              <a:r>
                <a:rPr lang="en-GB" altLang="de-DE" sz="2000" dirty="0">
                  <a:latin typeface="Arial" charset="0"/>
                </a:rPr>
                <a:t>Mean of all </a:t>
              </a:r>
              <a:r>
                <a:rPr lang="en-GB" altLang="de-DE" sz="2000" i="1" dirty="0" err="1">
                  <a:latin typeface="Arial" charset="0"/>
                </a:rPr>
                <a:t>cvs</a:t>
              </a:r>
              <a:r>
                <a:rPr lang="en-GB" altLang="de-DE" sz="2000" dirty="0">
                  <a:latin typeface="Arial" charset="0"/>
                </a:rPr>
                <a:t>. at the resp. environment (dt/ha)</a:t>
              </a:r>
            </a:p>
          </p:txBody>
        </p:sp>
      </p:grpSp>
      <p:sp>
        <p:nvSpPr>
          <p:cNvPr id="4015" name="TextBox 4014"/>
          <p:cNvSpPr txBox="1"/>
          <p:nvPr/>
        </p:nvSpPr>
        <p:spPr>
          <a:xfrm>
            <a:off x="46182" y="55420"/>
            <a:ext cx="12053454"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err="1">
                <a:solidFill>
                  <a:srgbClr val="000080"/>
                </a:solidFill>
                <a:latin typeface="Arial" panose="020B0604020202020204" pitchFamily="34" charset="0"/>
                <a:cs typeface="Arial" panose="020B0604020202020204" pitchFamily="34" charset="0"/>
              </a:rPr>
              <a:t>Grapis</a:t>
            </a:r>
            <a:r>
              <a:rPr lang="en-GB" sz="2400" dirty="0">
                <a:latin typeface="Arial" panose="020B0604020202020204" pitchFamily="34" charset="0"/>
                <a:cs typeface="Arial" panose="020B0604020202020204" pitchFamily="34" charset="0"/>
              </a:rPr>
              <a:t> jumps up and down, more than many of the other cultivars. </a:t>
            </a:r>
          </a:p>
        </p:txBody>
      </p:sp>
      <p:sp>
        <p:nvSpPr>
          <p:cNvPr id="3" name="Rectangle 2"/>
          <p:cNvSpPr/>
          <p:nvPr/>
        </p:nvSpPr>
        <p:spPr>
          <a:xfrm>
            <a:off x="8361733" y="631510"/>
            <a:ext cx="3722914" cy="5078313"/>
          </a:xfrm>
          <a:prstGeom prst="rect">
            <a:avLst/>
          </a:prstGeom>
          <a:solidFill>
            <a:schemeClr val="bg1"/>
          </a:solidFill>
          <a:effectLst>
            <a:outerShdw blurRad="50800" dist="38100" dir="2700000" algn="tl" rotWithShape="0">
              <a:prstClr val="black">
                <a:alpha val="40000"/>
              </a:prstClr>
            </a:outerShdw>
          </a:effectLst>
        </p:spPr>
        <p:txBody>
          <a:bodyPr wrap="square">
            <a:spAutoFit/>
          </a:bodyPr>
          <a:lstStyle/>
          <a:p>
            <a:r>
              <a:rPr lang="en-GB" dirty="0">
                <a:latin typeface="Arial" panose="020B0604020202020204" pitchFamily="34" charset="0"/>
                <a:cs typeface="Arial" panose="020B0604020202020204" pitchFamily="34" charset="0"/>
              </a:rPr>
              <a:t>The black, dashed line is the </a:t>
            </a:r>
            <a:r>
              <a:rPr lang="en-GB" dirty="0" err="1">
                <a:latin typeface="Arial" panose="020B0604020202020204" pitchFamily="34" charset="0"/>
                <a:cs typeface="Arial" panose="020B0604020202020204" pitchFamily="34" charset="0"/>
              </a:rPr>
              <a:t>dia-gonal</a:t>
            </a:r>
            <a:r>
              <a:rPr lang="en-GB" dirty="0">
                <a:latin typeface="Arial" panose="020B0604020202020204" pitchFamily="34" charset="0"/>
                <a:cs typeface="Arial" panose="020B0604020202020204" pitchFamily="34" charset="0"/>
              </a:rPr>
              <a:t>, </a:t>
            </a:r>
            <a:r>
              <a:rPr lang="en-GB" dirty="0">
                <a:solidFill>
                  <a:schemeClr val="tx1">
                    <a:lumMod val="50000"/>
                    <a:lumOff val="50000"/>
                  </a:schemeClr>
                </a:solidFill>
                <a:latin typeface="Arial" panose="020B0604020202020204" pitchFamily="34" charset="0"/>
                <a:cs typeface="Arial" panose="020B0604020202020204" pitchFamily="34" charset="0"/>
              </a:rPr>
              <a:t>although it does not look like</a:t>
            </a:r>
            <a:r>
              <a:rPr lang="en-GB" dirty="0">
                <a:latin typeface="Arial" panose="020B0604020202020204" pitchFamily="34" charset="0"/>
                <a:cs typeface="Arial" panose="020B0604020202020204" pitchFamily="34" charset="0"/>
              </a:rPr>
              <a:t>. See, it connects by straight line the mean of all </a:t>
            </a:r>
            <a:r>
              <a:rPr lang="en-GB" dirty="0" err="1">
                <a:latin typeface="Arial" panose="020B0604020202020204" pitchFamily="34" charset="0"/>
                <a:cs typeface="Arial" panose="020B0604020202020204" pitchFamily="34" charset="0"/>
              </a:rPr>
              <a:t>cvs</a:t>
            </a:r>
            <a:r>
              <a:rPr lang="en-GB" dirty="0">
                <a:latin typeface="Arial" panose="020B0604020202020204" pitchFamily="34" charset="0"/>
                <a:cs typeface="Arial" panose="020B0604020202020204" pitchFamily="34" charset="0"/>
              </a:rPr>
              <a:t>. at lowest-yielding environment with the mean of all </a:t>
            </a:r>
            <a:r>
              <a:rPr lang="en-GB" dirty="0" err="1">
                <a:latin typeface="Arial" panose="020B0604020202020204" pitchFamily="34" charset="0"/>
                <a:cs typeface="Arial" panose="020B0604020202020204" pitchFamily="34" charset="0"/>
              </a:rPr>
              <a:t>cvs</a:t>
            </a:r>
            <a:r>
              <a:rPr lang="en-GB" dirty="0">
                <a:latin typeface="Arial" panose="020B0604020202020204" pitchFamily="34" charset="0"/>
                <a:cs typeface="Arial" panose="020B0604020202020204" pitchFamily="34" charset="0"/>
              </a:rPr>
              <a:t>. at the highest-yield environment. </a:t>
            </a:r>
          </a:p>
          <a:p>
            <a:endParaRPr lang="en-GB" dirty="0">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A cultivar that follows this dashed line is </a:t>
            </a:r>
            <a:r>
              <a:rPr lang="en-GB" dirty="0">
                <a:solidFill>
                  <a:srgbClr val="006600"/>
                </a:solidFill>
                <a:latin typeface="Arial" panose="020B0604020202020204" pitchFamily="34" charset="0"/>
                <a:cs typeface="Arial" panose="020B0604020202020204" pitchFamily="34" charset="0"/>
              </a:rPr>
              <a:t>stable in ‘</a:t>
            </a:r>
            <a:r>
              <a:rPr lang="en-GB" dirty="0">
                <a:solidFill>
                  <a:srgbClr val="0066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dynamic</a:t>
            </a:r>
            <a:r>
              <a:rPr lang="en-GB" dirty="0">
                <a:solidFill>
                  <a:srgbClr val="006600"/>
                </a:solidFill>
                <a:latin typeface="Arial" panose="020B0604020202020204" pitchFamily="34" charset="0"/>
                <a:cs typeface="Arial" panose="020B0604020202020204" pitchFamily="34" charset="0"/>
              </a:rPr>
              <a:t>’ sense</a:t>
            </a:r>
            <a:r>
              <a:rPr lang="en-GB" dirty="0">
                <a:latin typeface="Arial" panose="020B0604020202020204" pitchFamily="34" charset="0"/>
                <a:cs typeface="Arial" panose="020B0604020202020204" pitchFamily="34" charset="0"/>
              </a:rPr>
              <a:t>. It realized what the environment-de-fined fertility (performance) allows, and does this in steady manner. </a:t>
            </a:r>
          </a:p>
          <a:p>
            <a:endParaRPr lang="de-DE" dirty="0">
              <a:latin typeface="Arial" panose="020B0604020202020204" pitchFamily="34" charset="0"/>
              <a:cs typeface="Arial" panose="020B0604020202020204" pitchFamily="34" charset="0"/>
            </a:endParaRPr>
          </a:p>
          <a:p>
            <a:r>
              <a:rPr lang="de-DE" dirty="0">
                <a:latin typeface="Arial" panose="020B0604020202020204" pitchFamily="34" charset="0"/>
                <a:cs typeface="Arial" panose="020B0604020202020204" pitchFamily="34" charset="0"/>
              </a:rPr>
              <a:t>The </a:t>
            </a:r>
            <a:r>
              <a:rPr lang="de-DE" dirty="0" err="1">
                <a:solidFill>
                  <a:srgbClr val="C00000"/>
                </a:solidFill>
                <a:latin typeface="Arial" panose="020B0604020202020204" pitchFamily="34" charset="0"/>
                <a:cs typeface="Arial" panose="020B0604020202020204" pitchFamily="34" charset="0"/>
              </a:rPr>
              <a:t>red</a:t>
            </a:r>
            <a:r>
              <a:rPr lang="de-DE" dirty="0">
                <a:solidFill>
                  <a:srgbClr val="C00000"/>
                </a:solidFill>
                <a:latin typeface="Arial" panose="020B0604020202020204" pitchFamily="34" charset="0"/>
                <a:cs typeface="Arial" panose="020B0604020202020204" pitchFamily="34" charset="0"/>
              </a:rPr>
              <a:t> </a:t>
            </a:r>
            <a:r>
              <a:rPr lang="de-DE" dirty="0" err="1">
                <a:solidFill>
                  <a:srgbClr val="C00000"/>
                </a:solidFill>
                <a:latin typeface="Arial" panose="020B0604020202020204" pitchFamily="34" charset="0"/>
                <a:cs typeface="Arial" panose="020B0604020202020204" pitchFamily="34" charset="0"/>
              </a:rPr>
              <a:t>line</a:t>
            </a:r>
            <a:r>
              <a:rPr lang="de-DE" dirty="0">
                <a:solidFill>
                  <a:srgbClr val="C00000"/>
                </a:solidFill>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would</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be</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the</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pattern</a:t>
            </a:r>
            <a:r>
              <a:rPr lang="de-DE" dirty="0">
                <a:latin typeface="Arial" panose="020B0604020202020204" pitchFamily="34" charset="0"/>
                <a:cs typeface="Arial" panose="020B0604020202020204" pitchFamily="34" charset="0"/>
              </a:rPr>
              <a:t> of a </a:t>
            </a:r>
            <a:r>
              <a:rPr lang="de-DE" dirty="0" err="1">
                <a:latin typeface="Arial" panose="020B0604020202020204" pitchFamily="34" charset="0"/>
                <a:cs typeface="Arial" panose="020B0604020202020204" pitchFamily="34" charset="0"/>
              </a:rPr>
              <a:t>cultivar</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which</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is</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rather</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stable</a:t>
            </a:r>
            <a:r>
              <a:rPr lang="de-DE" dirty="0">
                <a:latin typeface="Arial" panose="020B0604020202020204" pitchFamily="34" charset="0"/>
                <a:cs typeface="Arial" panose="020B0604020202020204" pitchFamily="34" charset="0"/>
              </a:rPr>
              <a:t> in </a:t>
            </a:r>
            <a:r>
              <a:rPr lang="de-DE" dirty="0" err="1">
                <a:latin typeface="Arial" panose="020B0604020202020204" pitchFamily="34" charset="0"/>
                <a:cs typeface="Arial" panose="020B0604020202020204" pitchFamily="34" charset="0"/>
              </a:rPr>
              <a:t>this</a:t>
            </a:r>
            <a:r>
              <a:rPr lang="de-DE" dirty="0">
                <a:latin typeface="Arial" panose="020B0604020202020204" pitchFamily="34" charset="0"/>
                <a:cs typeface="Arial" panose="020B0604020202020204" pitchFamily="34" charset="0"/>
              </a:rPr>
              <a:t> </a:t>
            </a:r>
            <a:r>
              <a:rPr lang="de-DE" dirty="0" err="1">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dynamic</a:t>
            </a:r>
            <a:r>
              <a:rPr lang="de-DE" dirty="0">
                <a:latin typeface="Arial" panose="020B0604020202020204" pitchFamily="34" charset="0"/>
                <a:cs typeface="Arial" panose="020B0604020202020204" pitchFamily="34" charset="0"/>
              </a:rPr>
              <a:t> sense and </a:t>
            </a:r>
            <a:r>
              <a:rPr lang="de-DE" dirty="0" err="1">
                <a:latin typeface="Arial" panose="020B0604020202020204" pitchFamily="34" charset="0"/>
                <a:cs typeface="Arial" panose="020B0604020202020204" pitchFamily="34" charset="0"/>
              </a:rPr>
              <a:t>which</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is</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additionally</a:t>
            </a:r>
            <a:r>
              <a:rPr lang="de-DE" dirty="0">
                <a:latin typeface="Arial" panose="020B0604020202020204" pitchFamily="34" charset="0"/>
                <a:cs typeface="Arial" panose="020B0604020202020204" pitchFamily="34" charset="0"/>
              </a:rPr>
              <a:t> </a:t>
            </a:r>
            <a:r>
              <a:rPr lang="de-DE" dirty="0">
                <a:solidFill>
                  <a:srgbClr val="C00000"/>
                </a:solidFill>
                <a:latin typeface="Arial" panose="020B0604020202020204" pitchFamily="34" charset="0"/>
                <a:cs typeface="Arial" panose="020B0604020202020204" pitchFamily="34" charset="0"/>
              </a:rPr>
              <a:t>high-</a:t>
            </a:r>
            <a:r>
              <a:rPr lang="de-DE" dirty="0" err="1">
                <a:solidFill>
                  <a:srgbClr val="C00000"/>
                </a:solidFill>
                <a:latin typeface="Arial" panose="020B0604020202020204" pitchFamily="34" charset="0"/>
                <a:cs typeface="Arial" panose="020B0604020202020204" pitchFamily="34" charset="0"/>
              </a:rPr>
              <a:t>performing</a:t>
            </a:r>
            <a:r>
              <a:rPr lang="de-DE" dirty="0">
                <a:latin typeface="Arial" panose="020B0604020202020204" pitchFamily="34" charset="0"/>
                <a:cs typeface="Arial" panose="020B0604020202020204" pitchFamily="34" charset="0"/>
              </a:rPr>
              <a:t>. </a:t>
            </a:r>
            <a:endParaRPr lang="en-GB" dirty="0">
              <a:latin typeface="Arial" panose="020B0604020202020204" pitchFamily="34" charset="0"/>
              <a:cs typeface="Arial" panose="020B0604020202020204" pitchFamily="34" charset="0"/>
            </a:endParaRPr>
          </a:p>
        </p:txBody>
      </p:sp>
      <p:sp>
        <p:nvSpPr>
          <p:cNvPr id="4002" name="TextBox 4001"/>
          <p:cNvSpPr txBox="1"/>
          <p:nvPr/>
        </p:nvSpPr>
        <p:spPr>
          <a:xfrm>
            <a:off x="46182" y="6414793"/>
            <a:ext cx="8514655" cy="369332"/>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See: ‚Static‘ and ‚dynamic‘ concept of ‚stability‘.  DOI 10.1007/s00122-013-2219-1</a:t>
            </a:r>
          </a:p>
        </p:txBody>
      </p:sp>
      <p:cxnSp>
        <p:nvCxnSpPr>
          <p:cNvPr id="4004" name="Straight Connector 4003"/>
          <p:cNvCxnSpPr/>
          <p:nvPr/>
        </p:nvCxnSpPr>
        <p:spPr>
          <a:xfrm flipV="1">
            <a:off x="7556427" y="1075506"/>
            <a:ext cx="0" cy="4260850"/>
          </a:xfrm>
          <a:prstGeom prst="line">
            <a:avLst/>
          </a:prstGeom>
          <a:ln>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a:stCxn id="16110" idx="0"/>
            <a:endCxn id="16142" idx="0"/>
          </p:cNvCxnSpPr>
          <p:nvPr/>
        </p:nvCxnSpPr>
        <p:spPr>
          <a:xfrm flipV="1">
            <a:off x="1266516" y="2190463"/>
            <a:ext cx="6392862" cy="1510234"/>
          </a:xfrm>
          <a:prstGeom prst="line">
            <a:avLst/>
          </a:prstGeom>
          <a:ln w="19050">
            <a:solidFill>
              <a:schemeClr val="tx1"/>
            </a:solidFill>
            <a:prstDash val="dash"/>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6" name="Freeform 25"/>
          <p:cNvSpPr/>
          <p:nvPr/>
        </p:nvSpPr>
        <p:spPr>
          <a:xfrm>
            <a:off x="1524000" y="2226733"/>
            <a:ext cx="6032500" cy="1405467"/>
          </a:xfrm>
          <a:custGeom>
            <a:avLst/>
            <a:gdLst>
              <a:gd name="connsiteX0" fmla="*/ 0 w 6032500"/>
              <a:gd name="connsiteY0" fmla="*/ 1405467 h 1405467"/>
              <a:gd name="connsiteX1" fmla="*/ 1638300 w 6032500"/>
              <a:gd name="connsiteY1" fmla="*/ 977900 h 1405467"/>
              <a:gd name="connsiteX2" fmla="*/ 1816100 w 6032500"/>
              <a:gd name="connsiteY2" fmla="*/ 1045634 h 1405467"/>
              <a:gd name="connsiteX3" fmla="*/ 1921933 w 6032500"/>
              <a:gd name="connsiteY3" fmla="*/ 910167 h 1405467"/>
              <a:gd name="connsiteX4" fmla="*/ 2108200 w 6032500"/>
              <a:gd name="connsiteY4" fmla="*/ 863600 h 1405467"/>
              <a:gd name="connsiteX5" fmla="*/ 3124200 w 6032500"/>
              <a:gd name="connsiteY5" fmla="*/ 702734 h 1405467"/>
              <a:gd name="connsiteX6" fmla="*/ 3289300 w 6032500"/>
              <a:gd name="connsiteY6" fmla="*/ 677334 h 1405467"/>
              <a:gd name="connsiteX7" fmla="*/ 3962400 w 6032500"/>
              <a:gd name="connsiteY7" fmla="*/ 436034 h 1405467"/>
              <a:gd name="connsiteX8" fmla="*/ 4106333 w 6032500"/>
              <a:gd name="connsiteY8" fmla="*/ 474134 h 1405467"/>
              <a:gd name="connsiteX9" fmla="*/ 4398433 w 6032500"/>
              <a:gd name="connsiteY9" fmla="*/ 338667 h 1405467"/>
              <a:gd name="connsiteX10" fmla="*/ 5617633 w 6032500"/>
              <a:gd name="connsiteY10" fmla="*/ 110067 h 1405467"/>
              <a:gd name="connsiteX11" fmla="*/ 6032500 w 6032500"/>
              <a:gd name="connsiteY11" fmla="*/ 0 h 140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32500" h="1405467">
                <a:moveTo>
                  <a:pt x="0" y="1405467"/>
                </a:moveTo>
                <a:lnTo>
                  <a:pt x="1638300" y="977900"/>
                </a:lnTo>
                <a:lnTo>
                  <a:pt x="1816100" y="1045634"/>
                </a:lnTo>
                <a:lnTo>
                  <a:pt x="1921933" y="910167"/>
                </a:lnTo>
                <a:lnTo>
                  <a:pt x="2108200" y="863600"/>
                </a:lnTo>
                <a:lnTo>
                  <a:pt x="3124200" y="702734"/>
                </a:lnTo>
                <a:lnTo>
                  <a:pt x="3289300" y="677334"/>
                </a:lnTo>
                <a:lnTo>
                  <a:pt x="3962400" y="436034"/>
                </a:lnTo>
                <a:lnTo>
                  <a:pt x="4106333" y="474134"/>
                </a:lnTo>
                <a:lnTo>
                  <a:pt x="4398433" y="338667"/>
                </a:lnTo>
                <a:lnTo>
                  <a:pt x="5617633" y="110067"/>
                </a:lnTo>
                <a:lnTo>
                  <a:pt x="6032500" y="0"/>
                </a:lnTo>
              </a:path>
            </a:pathLst>
          </a:custGeom>
          <a:noFill/>
          <a:ln w="38100">
            <a:solidFill>
              <a:srgbClr val="0066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29" name="Freeform 3828"/>
          <p:cNvSpPr/>
          <p:nvPr/>
        </p:nvSpPr>
        <p:spPr>
          <a:xfrm>
            <a:off x="1549021" y="1527817"/>
            <a:ext cx="6032500" cy="1405467"/>
          </a:xfrm>
          <a:custGeom>
            <a:avLst/>
            <a:gdLst>
              <a:gd name="connsiteX0" fmla="*/ 0 w 6032500"/>
              <a:gd name="connsiteY0" fmla="*/ 1405467 h 1405467"/>
              <a:gd name="connsiteX1" fmla="*/ 1638300 w 6032500"/>
              <a:gd name="connsiteY1" fmla="*/ 977900 h 1405467"/>
              <a:gd name="connsiteX2" fmla="*/ 1816100 w 6032500"/>
              <a:gd name="connsiteY2" fmla="*/ 1045634 h 1405467"/>
              <a:gd name="connsiteX3" fmla="*/ 1921933 w 6032500"/>
              <a:gd name="connsiteY3" fmla="*/ 910167 h 1405467"/>
              <a:gd name="connsiteX4" fmla="*/ 2108200 w 6032500"/>
              <a:gd name="connsiteY4" fmla="*/ 863600 h 1405467"/>
              <a:gd name="connsiteX5" fmla="*/ 3124200 w 6032500"/>
              <a:gd name="connsiteY5" fmla="*/ 702734 h 1405467"/>
              <a:gd name="connsiteX6" fmla="*/ 3289300 w 6032500"/>
              <a:gd name="connsiteY6" fmla="*/ 677334 h 1405467"/>
              <a:gd name="connsiteX7" fmla="*/ 3962400 w 6032500"/>
              <a:gd name="connsiteY7" fmla="*/ 436034 h 1405467"/>
              <a:gd name="connsiteX8" fmla="*/ 4106333 w 6032500"/>
              <a:gd name="connsiteY8" fmla="*/ 474134 h 1405467"/>
              <a:gd name="connsiteX9" fmla="*/ 4398433 w 6032500"/>
              <a:gd name="connsiteY9" fmla="*/ 338667 h 1405467"/>
              <a:gd name="connsiteX10" fmla="*/ 5617633 w 6032500"/>
              <a:gd name="connsiteY10" fmla="*/ 110067 h 1405467"/>
              <a:gd name="connsiteX11" fmla="*/ 6032500 w 6032500"/>
              <a:gd name="connsiteY11" fmla="*/ 0 h 1405467"/>
              <a:gd name="connsiteX0" fmla="*/ 0 w 6032500"/>
              <a:gd name="connsiteY0" fmla="*/ 1405467 h 1405467"/>
              <a:gd name="connsiteX1" fmla="*/ 1638300 w 6032500"/>
              <a:gd name="connsiteY1" fmla="*/ 977900 h 1405467"/>
              <a:gd name="connsiteX2" fmla="*/ 1756833 w 6032500"/>
              <a:gd name="connsiteY2" fmla="*/ 778934 h 1405467"/>
              <a:gd name="connsiteX3" fmla="*/ 1921933 w 6032500"/>
              <a:gd name="connsiteY3" fmla="*/ 910167 h 1405467"/>
              <a:gd name="connsiteX4" fmla="*/ 2108200 w 6032500"/>
              <a:gd name="connsiteY4" fmla="*/ 863600 h 1405467"/>
              <a:gd name="connsiteX5" fmla="*/ 3124200 w 6032500"/>
              <a:gd name="connsiteY5" fmla="*/ 702734 h 1405467"/>
              <a:gd name="connsiteX6" fmla="*/ 3289300 w 6032500"/>
              <a:gd name="connsiteY6" fmla="*/ 677334 h 1405467"/>
              <a:gd name="connsiteX7" fmla="*/ 3962400 w 6032500"/>
              <a:gd name="connsiteY7" fmla="*/ 436034 h 1405467"/>
              <a:gd name="connsiteX8" fmla="*/ 4106333 w 6032500"/>
              <a:gd name="connsiteY8" fmla="*/ 474134 h 1405467"/>
              <a:gd name="connsiteX9" fmla="*/ 4398433 w 6032500"/>
              <a:gd name="connsiteY9" fmla="*/ 338667 h 1405467"/>
              <a:gd name="connsiteX10" fmla="*/ 5617633 w 6032500"/>
              <a:gd name="connsiteY10" fmla="*/ 110067 h 1405467"/>
              <a:gd name="connsiteX11" fmla="*/ 6032500 w 6032500"/>
              <a:gd name="connsiteY11" fmla="*/ 0 h 1405467"/>
              <a:gd name="connsiteX0" fmla="*/ 0 w 6032500"/>
              <a:gd name="connsiteY0" fmla="*/ 1405467 h 1405467"/>
              <a:gd name="connsiteX1" fmla="*/ 1638300 w 6032500"/>
              <a:gd name="connsiteY1" fmla="*/ 977900 h 1405467"/>
              <a:gd name="connsiteX2" fmla="*/ 1756833 w 6032500"/>
              <a:gd name="connsiteY2" fmla="*/ 778934 h 1405467"/>
              <a:gd name="connsiteX3" fmla="*/ 1921933 w 6032500"/>
              <a:gd name="connsiteY3" fmla="*/ 910167 h 1405467"/>
              <a:gd name="connsiteX4" fmla="*/ 2108200 w 6032500"/>
              <a:gd name="connsiteY4" fmla="*/ 863600 h 1405467"/>
              <a:gd name="connsiteX5" fmla="*/ 3124200 w 6032500"/>
              <a:gd name="connsiteY5" fmla="*/ 702734 h 1405467"/>
              <a:gd name="connsiteX6" fmla="*/ 3289300 w 6032500"/>
              <a:gd name="connsiteY6" fmla="*/ 677334 h 1405467"/>
              <a:gd name="connsiteX7" fmla="*/ 3962400 w 6032500"/>
              <a:gd name="connsiteY7" fmla="*/ 436034 h 1405467"/>
              <a:gd name="connsiteX8" fmla="*/ 4068233 w 6032500"/>
              <a:gd name="connsiteY8" fmla="*/ 575734 h 1405467"/>
              <a:gd name="connsiteX9" fmla="*/ 4398433 w 6032500"/>
              <a:gd name="connsiteY9" fmla="*/ 338667 h 1405467"/>
              <a:gd name="connsiteX10" fmla="*/ 5617633 w 6032500"/>
              <a:gd name="connsiteY10" fmla="*/ 110067 h 1405467"/>
              <a:gd name="connsiteX11" fmla="*/ 6032500 w 6032500"/>
              <a:gd name="connsiteY11" fmla="*/ 0 h 1405467"/>
              <a:gd name="connsiteX0" fmla="*/ 0 w 6032500"/>
              <a:gd name="connsiteY0" fmla="*/ 1405467 h 1405467"/>
              <a:gd name="connsiteX1" fmla="*/ 1638300 w 6032500"/>
              <a:gd name="connsiteY1" fmla="*/ 977900 h 1405467"/>
              <a:gd name="connsiteX2" fmla="*/ 1756833 w 6032500"/>
              <a:gd name="connsiteY2" fmla="*/ 778934 h 1405467"/>
              <a:gd name="connsiteX3" fmla="*/ 1921933 w 6032500"/>
              <a:gd name="connsiteY3" fmla="*/ 910167 h 1405467"/>
              <a:gd name="connsiteX4" fmla="*/ 2108200 w 6032500"/>
              <a:gd name="connsiteY4" fmla="*/ 863600 h 1405467"/>
              <a:gd name="connsiteX5" fmla="*/ 3124200 w 6032500"/>
              <a:gd name="connsiteY5" fmla="*/ 702734 h 1405467"/>
              <a:gd name="connsiteX6" fmla="*/ 3289300 w 6032500"/>
              <a:gd name="connsiteY6" fmla="*/ 677334 h 1405467"/>
              <a:gd name="connsiteX7" fmla="*/ 3962400 w 6032500"/>
              <a:gd name="connsiteY7" fmla="*/ 436034 h 1405467"/>
              <a:gd name="connsiteX8" fmla="*/ 4068233 w 6032500"/>
              <a:gd name="connsiteY8" fmla="*/ 575734 h 1405467"/>
              <a:gd name="connsiteX9" fmla="*/ 4398433 w 6032500"/>
              <a:gd name="connsiteY9" fmla="*/ 338667 h 1405467"/>
              <a:gd name="connsiteX10" fmla="*/ 5596467 w 6032500"/>
              <a:gd name="connsiteY10" fmla="*/ 29634 h 1405467"/>
              <a:gd name="connsiteX11" fmla="*/ 6032500 w 6032500"/>
              <a:gd name="connsiteY11" fmla="*/ 0 h 1405467"/>
              <a:gd name="connsiteX0" fmla="*/ 0 w 6032500"/>
              <a:gd name="connsiteY0" fmla="*/ 1405467 h 1405467"/>
              <a:gd name="connsiteX1" fmla="*/ 1638300 w 6032500"/>
              <a:gd name="connsiteY1" fmla="*/ 977900 h 1405467"/>
              <a:gd name="connsiteX2" fmla="*/ 1756833 w 6032500"/>
              <a:gd name="connsiteY2" fmla="*/ 778934 h 1405467"/>
              <a:gd name="connsiteX3" fmla="*/ 1921933 w 6032500"/>
              <a:gd name="connsiteY3" fmla="*/ 808567 h 1405467"/>
              <a:gd name="connsiteX4" fmla="*/ 2108200 w 6032500"/>
              <a:gd name="connsiteY4" fmla="*/ 863600 h 1405467"/>
              <a:gd name="connsiteX5" fmla="*/ 3124200 w 6032500"/>
              <a:gd name="connsiteY5" fmla="*/ 702734 h 1405467"/>
              <a:gd name="connsiteX6" fmla="*/ 3289300 w 6032500"/>
              <a:gd name="connsiteY6" fmla="*/ 677334 h 1405467"/>
              <a:gd name="connsiteX7" fmla="*/ 3962400 w 6032500"/>
              <a:gd name="connsiteY7" fmla="*/ 436034 h 1405467"/>
              <a:gd name="connsiteX8" fmla="*/ 4068233 w 6032500"/>
              <a:gd name="connsiteY8" fmla="*/ 575734 h 1405467"/>
              <a:gd name="connsiteX9" fmla="*/ 4398433 w 6032500"/>
              <a:gd name="connsiteY9" fmla="*/ 338667 h 1405467"/>
              <a:gd name="connsiteX10" fmla="*/ 5596467 w 6032500"/>
              <a:gd name="connsiteY10" fmla="*/ 29634 h 1405467"/>
              <a:gd name="connsiteX11" fmla="*/ 6032500 w 6032500"/>
              <a:gd name="connsiteY11" fmla="*/ 0 h 140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32500" h="1405467">
                <a:moveTo>
                  <a:pt x="0" y="1405467"/>
                </a:moveTo>
                <a:lnTo>
                  <a:pt x="1638300" y="977900"/>
                </a:lnTo>
                <a:lnTo>
                  <a:pt x="1756833" y="778934"/>
                </a:lnTo>
                <a:lnTo>
                  <a:pt x="1921933" y="808567"/>
                </a:lnTo>
                <a:lnTo>
                  <a:pt x="2108200" y="863600"/>
                </a:lnTo>
                <a:lnTo>
                  <a:pt x="3124200" y="702734"/>
                </a:lnTo>
                <a:lnTo>
                  <a:pt x="3289300" y="677334"/>
                </a:lnTo>
                <a:lnTo>
                  <a:pt x="3962400" y="436034"/>
                </a:lnTo>
                <a:lnTo>
                  <a:pt x="4068233" y="575734"/>
                </a:lnTo>
                <a:lnTo>
                  <a:pt x="4398433" y="338667"/>
                </a:lnTo>
                <a:lnTo>
                  <a:pt x="5596467" y="29634"/>
                </a:lnTo>
                <a:lnTo>
                  <a:pt x="6032500" y="0"/>
                </a:lnTo>
              </a:path>
            </a:pathLst>
          </a:custGeom>
          <a:noFill/>
          <a:ln w="38100">
            <a:solidFill>
              <a:srgbClr val="C000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3831" name="Straight Connector 3830"/>
          <p:cNvCxnSpPr/>
          <p:nvPr/>
        </p:nvCxnSpPr>
        <p:spPr>
          <a:xfrm flipV="1">
            <a:off x="1518928" y="2493142"/>
            <a:ext cx="6037263" cy="1400176"/>
          </a:xfrm>
          <a:prstGeom prst="line">
            <a:avLst/>
          </a:prstGeom>
          <a:ln w="38100">
            <a:solidFill>
              <a:srgbClr val="0033CC"/>
            </a:solidFill>
            <a:prstDash val="dash"/>
          </a:ln>
          <a:effectLst>
            <a:outerShdw blurRad="50800" dist="38100" dir="2700000" algn="tl" rotWithShape="0">
              <a:srgbClr val="0033CC">
                <a:alpha val="40000"/>
              </a:srgbClr>
            </a:outerShdw>
          </a:effectLst>
        </p:spPr>
        <p:style>
          <a:lnRef idx="1">
            <a:schemeClr val="accent1"/>
          </a:lnRef>
          <a:fillRef idx="0">
            <a:schemeClr val="accent1"/>
          </a:fillRef>
          <a:effectRef idx="0">
            <a:schemeClr val="accent1"/>
          </a:effectRef>
          <a:fontRef idx="minor">
            <a:schemeClr val="tx1"/>
          </a:fontRef>
        </p:style>
      </p:cxnSp>
      <p:sp>
        <p:nvSpPr>
          <p:cNvPr id="3832" name="Rectangle 4036"/>
          <p:cNvSpPr>
            <a:spLocks noChangeArrowheads="1"/>
          </p:cNvSpPr>
          <p:nvPr/>
        </p:nvSpPr>
        <p:spPr bwMode="auto">
          <a:xfrm rot="21109177">
            <a:off x="3590452" y="2685055"/>
            <a:ext cx="692497" cy="292388"/>
          </a:xfrm>
          <a:prstGeom prst="rect">
            <a:avLst/>
          </a:prstGeom>
          <a:solidFill>
            <a:schemeClr val="bg1"/>
          </a:solidFill>
          <a:ln>
            <a:noFill/>
          </a:ln>
          <a:effectLst>
            <a:outerShdw blurRad="50800" dist="38100" dir="2700000" algn="tl" rotWithShape="0">
              <a:prstClr val="black">
                <a:alpha val="40000"/>
              </a:prstClr>
            </a:outerShdw>
          </a:effec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0" i="0" u="none" strike="noStrike" cap="none" normalizeH="0" baseline="0" dirty="0">
                <a:ln>
                  <a:noFill/>
                </a:ln>
                <a:solidFill>
                  <a:srgbClr val="006600"/>
                </a:solidFill>
                <a:effectLst/>
                <a:latin typeface="Arial" panose="020B0604020202020204" pitchFamily="34" charset="0"/>
              </a:rPr>
              <a:t>Stable</a:t>
            </a:r>
            <a:endParaRPr kumimoji="0" lang="en-GB" altLang="en-US" sz="1800" b="0" i="0" u="none" strike="noStrike" cap="none" normalizeH="0" baseline="0" dirty="0">
              <a:ln>
                <a:noFill/>
              </a:ln>
              <a:solidFill>
                <a:srgbClr val="006600"/>
              </a:solidFill>
              <a:effectLst/>
              <a:latin typeface="Arial" panose="020B0604020202020204" pitchFamily="34" charset="0"/>
            </a:endParaRPr>
          </a:p>
        </p:txBody>
      </p:sp>
      <p:sp>
        <p:nvSpPr>
          <p:cNvPr id="3833" name="Rectangle 4036"/>
          <p:cNvSpPr>
            <a:spLocks noChangeArrowheads="1"/>
          </p:cNvSpPr>
          <p:nvPr/>
        </p:nvSpPr>
        <p:spPr bwMode="auto">
          <a:xfrm rot="20751927">
            <a:off x="3691376" y="1707900"/>
            <a:ext cx="2720644" cy="292388"/>
          </a:xfrm>
          <a:prstGeom prst="rect">
            <a:avLst/>
          </a:prstGeom>
          <a:solidFill>
            <a:schemeClr val="bg1"/>
          </a:solidFill>
          <a:ln>
            <a:noFill/>
          </a:ln>
          <a:effectLst>
            <a:outerShdw blurRad="50800" dist="38100" dir="2700000" algn="tl" rotWithShape="0">
              <a:prstClr val="black">
                <a:alpha val="40000"/>
              </a:prstClr>
            </a:outerShdw>
          </a:effec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GB" altLang="en-US" sz="1900" b="0" i="0" u="none" strike="noStrike" cap="none" normalizeH="0" baseline="0" dirty="0">
                <a:ln>
                  <a:noFill/>
                </a:ln>
                <a:solidFill>
                  <a:srgbClr val="C00000"/>
                </a:solidFill>
                <a:effectLst/>
                <a:latin typeface="Arial" panose="020B0604020202020204" pitchFamily="34" charset="0"/>
              </a:rPr>
              <a:t>Stable &amp; high-yielding</a:t>
            </a:r>
            <a:endParaRPr kumimoji="0" lang="en-GB" altLang="en-US" sz="1800" b="0" i="0" u="none" strike="noStrike" cap="none" normalizeH="0" baseline="0" dirty="0">
              <a:ln>
                <a:noFill/>
              </a:ln>
              <a:solidFill>
                <a:srgbClr val="C00000"/>
              </a:solidFill>
              <a:effectLst/>
              <a:latin typeface="Arial" panose="020B0604020202020204" pitchFamily="34" charset="0"/>
            </a:endParaRPr>
          </a:p>
        </p:txBody>
      </p:sp>
      <p:grpSp>
        <p:nvGrpSpPr>
          <p:cNvPr id="3834" name="Group 3833"/>
          <p:cNvGrpSpPr/>
          <p:nvPr/>
        </p:nvGrpSpPr>
        <p:grpSpPr>
          <a:xfrm>
            <a:off x="1156272" y="1073036"/>
            <a:ext cx="98955" cy="1295399"/>
            <a:chOff x="1156272" y="1073036"/>
            <a:chExt cx="98955" cy="1295399"/>
          </a:xfrm>
        </p:grpSpPr>
        <p:sp>
          <p:nvSpPr>
            <p:cNvPr id="3835" name="Line 19"/>
            <p:cNvSpPr>
              <a:spLocks noChangeShapeType="1"/>
            </p:cNvSpPr>
            <p:nvPr/>
          </p:nvSpPr>
          <p:spPr bwMode="auto">
            <a:xfrm flipH="1">
              <a:off x="1161917" y="2368435"/>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36" name="Line 19"/>
            <p:cNvSpPr>
              <a:spLocks noChangeShapeType="1"/>
            </p:cNvSpPr>
            <p:nvPr/>
          </p:nvSpPr>
          <p:spPr bwMode="auto">
            <a:xfrm flipH="1">
              <a:off x="1156272" y="1942280"/>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37" name="Line 19"/>
            <p:cNvSpPr>
              <a:spLocks noChangeShapeType="1"/>
            </p:cNvSpPr>
            <p:nvPr/>
          </p:nvSpPr>
          <p:spPr bwMode="auto">
            <a:xfrm flipH="1">
              <a:off x="1164739" y="1516125"/>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38" name="Line 19"/>
            <p:cNvSpPr>
              <a:spLocks noChangeShapeType="1"/>
            </p:cNvSpPr>
            <p:nvPr/>
          </p:nvSpPr>
          <p:spPr bwMode="auto">
            <a:xfrm flipH="1">
              <a:off x="1161917" y="1073036"/>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sp>
        <p:nvSpPr>
          <p:cNvPr id="24" name="Oval 23"/>
          <p:cNvSpPr/>
          <p:nvPr/>
        </p:nvSpPr>
        <p:spPr>
          <a:xfrm>
            <a:off x="1468743" y="3565714"/>
            <a:ext cx="144000" cy="144000"/>
          </a:xfrm>
          <a:prstGeom prst="ellipse">
            <a:avLst/>
          </a:prstGeom>
          <a:solidFill>
            <a:schemeClr val="bg1">
              <a:lumMod val="85000"/>
            </a:schemeClr>
          </a:solidFill>
          <a:ln w="1905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40" name="Oval 3839"/>
          <p:cNvSpPr/>
          <p:nvPr/>
        </p:nvSpPr>
        <p:spPr>
          <a:xfrm>
            <a:off x="7458865" y="2149196"/>
            <a:ext cx="144000" cy="144000"/>
          </a:xfrm>
          <a:prstGeom prst="ellipse">
            <a:avLst/>
          </a:prstGeom>
          <a:solidFill>
            <a:schemeClr val="bg1">
              <a:lumMod val="85000"/>
            </a:schemeClr>
          </a:solidFill>
          <a:ln w="1905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26" name="Textfeld 5">
            <a:extLst>
              <a:ext uri="{FF2B5EF4-FFF2-40B4-BE49-F238E27FC236}">
                <a16:creationId xmlns:a16="http://schemas.microsoft.com/office/drawing/2014/main" id="{30E1012D-2C4D-4196-BAFD-C2FCC280630A}"/>
              </a:ext>
            </a:extLst>
          </p:cNvPr>
          <p:cNvSpPr txBox="1"/>
          <p:nvPr/>
        </p:nvSpPr>
        <p:spPr>
          <a:xfrm>
            <a:off x="11572043" y="6346567"/>
            <a:ext cx="583609"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20</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0088653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12071" y="953267"/>
            <a:ext cx="7940467" cy="5201471"/>
            <a:chOff x="130732" y="664369"/>
            <a:chExt cx="7940467" cy="5201471"/>
          </a:xfrm>
        </p:grpSpPr>
        <p:grpSp>
          <p:nvGrpSpPr>
            <p:cNvPr id="16306" name="Group 16305"/>
            <p:cNvGrpSpPr/>
            <p:nvPr/>
          </p:nvGrpSpPr>
          <p:grpSpPr>
            <a:xfrm>
              <a:off x="130732" y="664369"/>
              <a:ext cx="7940467" cy="4791363"/>
              <a:chOff x="1815768" y="425450"/>
              <a:chExt cx="7940467" cy="4791363"/>
            </a:xfrm>
          </p:grpSpPr>
          <p:sp>
            <p:nvSpPr>
              <p:cNvPr id="12292" name="Text Box 4"/>
              <p:cNvSpPr txBox="1">
                <a:spLocks noChangeArrowheads="1"/>
              </p:cNvSpPr>
              <p:nvPr/>
            </p:nvSpPr>
            <p:spPr bwMode="auto">
              <a:xfrm rot="16200000">
                <a:off x="-271794" y="2582393"/>
                <a:ext cx="4572000" cy="39687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spcBef>
                    <a:spcPct val="50000"/>
                  </a:spcBef>
                </a:pPr>
                <a:r>
                  <a:rPr lang="en-GB" altLang="de-DE" sz="2000" dirty="0">
                    <a:latin typeface="Arial" charset="0"/>
                  </a:rPr>
                  <a:t>Yield (q/ha) of the cultivar</a:t>
                </a:r>
                <a:r>
                  <a:rPr lang="en-GB" altLang="de-DE" sz="2000" dirty="0">
                    <a:solidFill>
                      <a:srgbClr val="0033CC"/>
                    </a:solidFill>
                    <a:latin typeface="Arial" charset="0"/>
                  </a:rPr>
                  <a:t> </a:t>
                </a:r>
                <a:r>
                  <a:rPr lang="en-GB" altLang="de-DE" sz="2000" dirty="0" err="1">
                    <a:solidFill>
                      <a:srgbClr val="0033CC"/>
                    </a:solidFill>
                    <a:latin typeface="Arial" charset="0"/>
                  </a:rPr>
                  <a:t>Grapis</a:t>
                </a:r>
                <a:endParaRPr lang="en-GB" altLang="de-DE" sz="2000" dirty="0">
                  <a:solidFill>
                    <a:srgbClr val="0033CC"/>
                  </a:solidFill>
                  <a:latin typeface="Arial" charset="0"/>
                </a:endParaRPr>
              </a:p>
            </p:txBody>
          </p:sp>
          <p:sp>
            <p:nvSpPr>
              <p:cNvPr id="16101" name="Line 6"/>
              <p:cNvSpPr>
                <a:spLocks noChangeShapeType="1"/>
              </p:cNvSpPr>
              <p:nvPr/>
            </p:nvSpPr>
            <p:spPr bwMode="auto">
              <a:xfrm flipV="1">
                <a:off x="2970213" y="547688"/>
                <a:ext cx="0" cy="426085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02" name="Line 7"/>
              <p:cNvSpPr>
                <a:spLocks noChangeShapeType="1"/>
              </p:cNvSpPr>
              <p:nvPr/>
            </p:nvSpPr>
            <p:spPr bwMode="auto">
              <a:xfrm flipH="1">
                <a:off x="2879725" y="4808538"/>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03" name="Rectangle 8"/>
              <p:cNvSpPr>
                <a:spLocks noChangeArrowheads="1"/>
              </p:cNvSpPr>
              <p:nvPr/>
            </p:nvSpPr>
            <p:spPr bwMode="auto">
              <a:xfrm>
                <a:off x="2473325" y="4687888"/>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35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04" name="Line 9"/>
              <p:cNvSpPr>
                <a:spLocks noChangeShapeType="1"/>
              </p:cNvSpPr>
              <p:nvPr/>
            </p:nvSpPr>
            <p:spPr bwMode="auto">
              <a:xfrm flipH="1">
                <a:off x="2879725" y="4383088"/>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05" name="Rectangle 10"/>
              <p:cNvSpPr>
                <a:spLocks noChangeArrowheads="1"/>
              </p:cNvSpPr>
              <p:nvPr/>
            </p:nvSpPr>
            <p:spPr bwMode="auto">
              <a:xfrm>
                <a:off x="2473325" y="426085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40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06" name="Line 11"/>
              <p:cNvSpPr>
                <a:spLocks noChangeShapeType="1"/>
              </p:cNvSpPr>
              <p:nvPr/>
            </p:nvSpPr>
            <p:spPr bwMode="auto">
              <a:xfrm flipH="1">
                <a:off x="2879725" y="3957638"/>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07" name="Rectangle 12"/>
              <p:cNvSpPr>
                <a:spLocks noChangeArrowheads="1"/>
              </p:cNvSpPr>
              <p:nvPr/>
            </p:nvSpPr>
            <p:spPr bwMode="auto">
              <a:xfrm>
                <a:off x="2473325" y="383540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45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08" name="Line 13"/>
              <p:cNvSpPr>
                <a:spLocks noChangeShapeType="1"/>
              </p:cNvSpPr>
              <p:nvPr/>
            </p:nvSpPr>
            <p:spPr bwMode="auto">
              <a:xfrm flipH="1">
                <a:off x="2879725" y="3530600"/>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09" name="Rectangle 14"/>
              <p:cNvSpPr>
                <a:spLocks noChangeArrowheads="1"/>
              </p:cNvSpPr>
              <p:nvPr/>
            </p:nvSpPr>
            <p:spPr bwMode="auto">
              <a:xfrm>
                <a:off x="2473325" y="340995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50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10" name="Line 15"/>
              <p:cNvSpPr>
                <a:spLocks noChangeShapeType="1"/>
              </p:cNvSpPr>
              <p:nvPr/>
            </p:nvSpPr>
            <p:spPr bwMode="auto">
              <a:xfrm flipH="1">
                <a:off x="2879725" y="3105150"/>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11" name="Rectangle 16"/>
              <p:cNvSpPr>
                <a:spLocks noChangeArrowheads="1"/>
              </p:cNvSpPr>
              <p:nvPr/>
            </p:nvSpPr>
            <p:spPr bwMode="auto">
              <a:xfrm>
                <a:off x="2473325" y="2982913"/>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55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12" name="Line 17"/>
              <p:cNvSpPr>
                <a:spLocks noChangeShapeType="1"/>
              </p:cNvSpPr>
              <p:nvPr/>
            </p:nvSpPr>
            <p:spPr bwMode="auto">
              <a:xfrm flipH="1">
                <a:off x="2879725" y="2678113"/>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13" name="Rectangle 18"/>
              <p:cNvSpPr>
                <a:spLocks noChangeArrowheads="1"/>
              </p:cNvSpPr>
              <p:nvPr/>
            </p:nvSpPr>
            <p:spPr bwMode="auto">
              <a:xfrm>
                <a:off x="2473325" y="2557463"/>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14" name="Line 19"/>
              <p:cNvSpPr>
                <a:spLocks noChangeShapeType="1"/>
              </p:cNvSpPr>
              <p:nvPr/>
            </p:nvSpPr>
            <p:spPr bwMode="auto">
              <a:xfrm flipH="1">
                <a:off x="2879725" y="2252663"/>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15" name="Rectangle 20"/>
              <p:cNvSpPr>
                <a:spLocks noChangeArrowheads="1"/>
              </p:cNvSpPr>
              <p:nvPr/>
            </p:nvSpPr>
            <p:spPr bwMode="auto">
              <a:xfrm>
                <a:off x="2473325" y="2130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17" name="Rectangle 22"/>
              <p:cNvSpPr>
                <a:spLocks noChangeArrowheads="1"/>
              </p:cNvSpPr>
              <p:nvPr/>
            </p:nvSpPr>
            <p:spPr bwMode="auto">
              <a:xfrm>
                <a:off x="2473325" y="1703388"/>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70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19" name="Rectangle 24"/>
              <p:cNvSpPr>
                <a:spLocks noChangeArrowheads="1"/>
              </p:cNvSpPr>
              <p:nvPr/>
            </p:nvSpPr>
            <p:spPr bwMode="auto">
              <a:xfrm>
                <a:off x="2473325" y="1277938"/>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75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21" name="Rectangle 26"/>
              <p:cNvSpPr>
                <a:spLocks noChangeArrowheads="1"/>
              </p:cNvSpPr>
              <p:nvPr/>
            </p:nvSpPr>
            <p:spPr bwMode="auto">
              <a:xfrm>
                <a:off x="2473325" y="85090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80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23" name="Rectangle 28"/>
              <p:cNvSpPr>
                <a:spLocks noChangeArrowheads="1"/>
              </p:cNvSpPr>
              <p:nvPr/>
            </p:nvSpPr>
            <p:spPr bwMode="auto">
              <a:xfrm>
                <a:off x="2473325" y="42545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85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25" name="Line 30"/>
              <p:cNvSpPr>
                <a:spLocks noChangeShapeType="1"/>
              </p:cNvSpPr>
              <p:nvPr/>
            </p:nvSpPr>
            <p:spPr bwMode="auto">
              <a:xfrm flipV="1">
                <a:off x="9363075" y="547688"/>
                <a:ext cx="0" cy="426085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26" name="Line 31"/>
              <p:cNvSpPr>
                <a:spLocks noChangeShapeType="1"/>
              </p:cNvSpPr>
              <p:nvPr/>
            </p:nvSpPr>
            <p:spPr bwMode="auto">
              <a:xfrm>
                <a:off x="9363075" y="4808538"/>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27" name="Rectangle 32"/>
              <p:cNvSpPr>
                <a:spLocks noChangeArrowheads="1"/>
              </p:cNvSpPr>
              <p:nvPr/>
            </p:nvSpPr>
            <p:spPr bwMode="auto">
              <a:xfrm>
                <a:off x="9483725" y="4687888"/>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35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28" name="Line 33"/>
              <p:cNvSpPr>
                <a:spLocks noChangeShapeType="1"/>
              </p:cNvSpPr>
              <p:nvPr/>
            </p:nvSpPr>
            <p:spPr bwMode="auto">
              <a:xfrm>
                <a:off x="9363075" y="4383088"/>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29" name="Rectangle 34"/>
              <p:cNvSpPr>
                <a:spLocks noChangeArrowheads="1"/>
              </p:cNvSpPr>
              <p:nvPr/>
            </p:nvSpPr>
            <p:spPr bwMode="auto">
              <a:xfrm>
                <a:off x="9483725" y="426085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40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30" name="Line 35"/>
              <p:cNvSpPr>
                <a:spLocks noChangeShapeType="1"/>
              </p:cNvSpPr>
              <p:nvPr/>
            </p:nvSpPr>
            <p:spPr bwMode="auto">
              <a:xfrm>
                <a:off x="9363075" y="3957638"/>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31" name="Rectangle 36"/>
              <p:cNvSpPr>
                <a:spLocks noChangeArrowheads="1"/>
              </p:cNvSpPr>
              <p:nvPr/>
            </p:nvSpPr>
            <p:spPr bwMode="auto">
              <a:xfrm>
                <a:off x="9483725" y="383540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45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32" name="Line 37"/>
              <p:cNvSpPr>
                <a:spLocks noChangeShapeType="1"/>
              </p:cNvSpPr>
              <p:nvPr/>
            </p:nvSpPr>
            <p:spPr bwMode="auto">
              <a:xfrm>
                <a:off x="9363075" y="3530600"/>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33" name="Rectangle 38"/>
              <p:cNvSpPr>
                <a:spLocks noChangeArrowheads="1"/>
              </p:cNvSpPr>
              <p:nvPr/>
            </p:nvSpPr>
            <p:spPr bwMode="auto">
              <a:xfrm>
                <a:off x="9483725" y="340995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50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34" name="Line 39"/>
              <p:cNvSpPr>
                <a:spLocks noChangeShapeType="1"/>
              </p:cNvSpPr>
              <p:nvPr/>
            </p:nvSpPr>
            <p:spPr bwMode="auto">
              <a:xfrm>
                <a:off x="9363075" y="3105150"/>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35" name="Rectangle 40"/>
              <p:cNvSpPr>
                <a:spLocks noChangeArrowheads="1"/>
              </p:cNvSpPr>
              <p:nvPr/>
            </p:nvSpPr>
            <p:spPr bwMode="auto">
              <a:xfrm>
                <a:off x="9483725" y="2982913"/>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55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36" name="Line 41"/>
              <p:cNvSpPr>
                <a:spLocks noChangeShapeType="1"/>
              </p:cNvSpPr>
              <p:nvPr/>
            </p:nvSpPr>
            <p:spPr bwMode="auto">
              <a:xfrm>
                <a:off x="9363075" y="2678113"/>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37" name="Rectangle 42"/>
              <p:cNvSpPr>
                <a:spLocks noChangeArrowheads="1"/>
              </p:cNvSpPr>
              <p:nvPr/>
            </p:nvSpPr>
            <p:spPr bwMode="auto">
              <a:xfrm>
                <a:off x="9483725" y="2557463"/>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38" name="Line 43"/>
              <p:cNvSpPr>
                <a:spLocks noChangeShapeType="1"/>
              </p:cNvSpPr>
              <p:nvPr/>
            </p:nvSpPr>
            <p:spPr bwMode="auto">
              <a:xfrm>
                <a:off x="9363075" y="2252663"/>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39" name="Rectangle 44"/>
              <p:cNvSpPr>
                <a:spLocks noChangeArrowheads="1"/>
              </p:cNvSpPr>
              <p:nvPr/>
            </p:nvSpPr>
            <p:spPr bwMode="auto">
              <a:xfrm>
                <a:off x="9483725" y="2130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40" name="Line 45"/>
              <p:cNvSpPr>
                <a:spLocks noChangeShapeType="1"/>
              </p:cNvSpPr>
              <p:nvPr/>
            </p:nvSpPr>
            <p:spPr bwMode="auto">
              <a:xfrm>
                <a:off x="9363075" y="1827213"/>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41" name="Rectangle 46"/>
              <p:cNvSpPr>
                <a:spLocks noChangeArrowheads="1"/>
              </p:cNvSpPr>
              <p:nvPr/>
            </p:nvSpPr>
            <p:spPr bwMode="auto">
              <a:xfrm>
                <a:off x="9483725" y="1703388"/>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70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42" name="Line 47"/>
              <p:cNvSpPr>
                <a:spLocks noChangeShapeType="1"/>
              </p:cNvSpPr>
              <p:nvPr/>
            </p:nvSpPr>
            <p:spPr bwMode="auto">
              <a:xfrm>
                <a:off x="9363075" y="1400175"/>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43" name="Rectangle 48"/>
              <p:cNvSpPr>
                <a:spLocks noChangeArrowheads="1"/>
              </p:cNvSpPr>
              <p:nvPr/>
            </p:nvSpPr>
            <p:spPr bwMode="auto">
              <a:xfrm>
                <a:off x="9483725" y="1277938"/>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75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44" name="Line 49"/>
              <p:cNvSpPr>
                <a:spLocks noChangeShapeType="1"/>
              </p:cNvSpPr>
              <p:nvPr/>
            </p:nvSpPr>
            <p:spPr bwMode="auto">
              <a:xfrm>
                <a:off x="9363075" y="974725"/>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45" name="Rectangle 50"/>
              <p:cNvSpPr>
                <a:spLocks noChangeArrowheads="1"/>
              </p:cNvSpPr>
              <p:nvPr/>
            </p:nvSpPr>
            <p:spPr bwMode="auto">
              <a:xfrm>
                <a:off x="9483725" y="85090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80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46" name="Line 51"/>
              <p:cNvSpPr>
                <a:spLocks noChangeShapeType="1"/>
              </p:cNvSpPr>
              <p:nvPr/>
            </p:nvSpPr>
            <p:spPr bwMode="auto">
              <a:xfrm>
                <a:off x="9363075" y="547688"/>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47" name="Rectangle 52"/>
              <p:cNvSpPr>
                <a:spLocks noChangeArrowheads="1"/>
              </p:cNvSpPr>
              <p:nvPr/>
            </p:nvSpPr>
            <p:spPr bwMode="auto">
              <a:xfrm>
                <a:off x="9483725" y="42545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85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48" name="Line 53"/>
              <p:cNvSpPr>
                <a:spLocks noChangeShapeType="1"/>
              </p:cNvSpPr>
              <p:nvPr/>
            </p:nvSpPr>
            <p:spPr bwMode="auto">
              <a:xfrm>
                <a:off x="2970213" y="4808538"/>
                <a:ext cx="6392863"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49" name="Line 54"/>
              <p:cNvSpPr>
                <a:spLocks noChangeShapeType="1"/>
              </p:cNvSpPr>
              <p:nvPr/>
            </p:nvSpPr>
            <p:spPr bwMode="auto">
              <a:xfrm>
                <a:off x="2970213" y="547688"/>
                <a:ext cx="6392863"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50" name="Line 55"/>
              <p:cNvSpPr>
                <a:spLocks noChangeShapeType="1"/>
              </p:cNvSpPr>
              <p:nvPr/>
            </p:nvSpPr>
            <p:spPr bwMode="auto">
              <a:xfrm>
                <a:off x="2970213" y="48085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51" name="Rectangle 56"/>
              <p:cNvSpPr>
                <a:spLocks noChangeArrowheads="1"/>
              </p:cNvSpPr>
              <p:nvPr/>
            </p:nvSpPr>
            <p:spPr bwMode="auto">
              <a:xfrm>
                <a:off x="2778125" y="4924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54</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52" name="Line 57"/>
              <p:cNvSpPr>
                <a:spLocks noChangeShapeType="1"/>
              </p:cNvSpPr>
              <p:nvPr/>
            </p:nvSpPr>
            <p:spPr bwMode="auto">
              <a:xfrm>
                <a:off x="3679825" y="48085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53" name="Rectangle 58"/>
              <p:cNvSpPr>
                <a:spLocks noChangeArrowheads="1"/>
              </p:cNvSpPr>
              <p:nvPr/>
            </p:nvSpPr>
            <p:spPr bwMode="auto">
              <a:xfrm>
                <a:off x="3487738" y="4924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56</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54" name="Line 59"/>
              <p:cNvSpPr>
                <a:spLocks noChangeShapeType="1"/>
              </p:cNvSpPr>
              <p:nvPr/>
            </p:nvSpPr>
            <p:spPr bwMode="auto">
              <a:xfrm>
                <a:off x="4391025" y="48085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55" name="Rectangle 60"/>
              <p:cNvSpPr>
                <a:spLocks noChangeArrowheads="1"/>
              </p:cNvSpPr>
              <p:nvPr/>
            </p:nvSpPr>
            <p:spPr bwMode="auto">
              <a:xfrm>
                <a:off x="4198938" y="4924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58</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56" name="Line 61"/>
              <p:cNvSpPr>
                <a:spLocks noChangeShapeType="1"/>
              </p:cNvSpPr>
              <p:nvPr/>
            </p:nvSpPr>
            <p:spPr bwMode="auto">
              <a:xfrm>
                <a:off x="5100638" y="48085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57" name="Rectangle 62"/>
              <p:cNvSpPr>
                <a:spLocks noChangeArrowheads="1"/>
              </p:cNvSpPr>
              <p:nvPr/>
            </p:nvSpPr>
            <p:spPr bwMode="auto">
              <a:xfrm>
                <a:off x="4908550" y="4924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58" name="Line 63"/>
              <p:cNvSpPr>
                <a:spLocks noChangeShapeType="1"/>
              </p:cNvSpPr>
              <p:nvPr/>
            </p:nvSpPr>
            <p:spPr bwMode="auto">
              <a:xfrm>
                <a:off x="5811838" y="48085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59" name="Rectangle 64"/>
              <p:cNvSpPr>
                <a:spLocks noChangeArrowheads="1"/>
              </p:cNvSpPr>
              <p:nvPr/>
            </p:nvSpPr>
            <p:spPr bwMode="auto">
              <a:xfrm>
                <a:off x="5619750" y="4924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62</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60" name="Line 65"/>
              <p:cNvSpPr>
                <a:spLocks noChangeShapeType="1"/>
              </p:cNvSpPr>
              <p:nvPr/>
            </p:nvSpPr>
            <p:spPr bwMode="auto">
              <a:xfrm>
                <a:off x="6521450" y="48085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61" name="Rectangle 66"/>
              <p:cNvSpPr>
                <a:spLocks noChangeArrowheads="1"/>
              </p:cNvSpPr>
              <p:nvPr/>
            </p:nvSpPr>
            <p:spPr bwMode="auto">
              <a:xfrm>
                <a:off x="6329363" y="4924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64</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62" name="Line 67"/>
              <p:cNvSpPr>
                <a:spLocks noChangeShapeType="1"/>
              </p:cNvSpPr>
              <p:nvPr/>
            </p:nvSpPr>
            <p:spPr bwMode="auto">
              <a:xfrm>
                <a:off x="7232650" y="48085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63" name="Rectangle 68"/>
              <p:cNvSpPr>
                <a:spLocks noChangeArrowheads="1"/>
              </p:cNvSpPr>
              <p:nvPr/>
            </p:nvSpPr>
            <p:spPr bwMode="auto">
              <a:xfrm>
                <a:off x="7040563" y="4924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66</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64" name="Line 69"/>
              <p:cNvSpPr>
                <a:spLocks noChangeShapeType="1"/>
              </p:cNvSpPr>
              <p:nvPr/>
            </p:nvSpPr>
            <p:spPr bwMode="auto">
              <a:xfrm>
                <a:off x="7942263" y="48085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65" name="Rectangle 70"/>
              <p:cNvSpPr>
                <a:spLocks noChangeArrowheads="1"/>
              </p:cNvSpPr>
              <p:nvPr/>
            </p:nvSpPr>
            <p:spPr bwMode="auto">
              <a:xfrm>
                <a:off x="7750175" y="4924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68</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66" name="Line 71"/>
              <p:cNvSpPr>
                <a:spLocks noChangeShapeType="1"/>
              </p:cNvSpPr>
              <p:nvPr/>
            </p:nvSpPr>
            <p:spPr bwMode="auto">
              <a:xfrm>
                <a:off x="8651875" y="48085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67" name="Rectangle 72"/>
              <p:cNvSpPr>
                <a:spLocks noChangeArrowheads="1"/>
              </p:cNvSpPr>
              <p:nvPr/>
            </p:nvSpPr>
            <p:spPr bwMode="auto">
              <a:xfrm>
                <a:off x="8461375" y="4924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70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68" name="Line 73"/>
              <p:cNvSpPr>
                <a:spLocks noChangeShapeType="1"/>
              </p:cNvSpPr>
              <p:nvPr/>
            </p:nvSpPr>
            <p:spPr bwMode="auto">
              <a:xfrm>
                <a:off x="9363075" y="48085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69" name="Rectangle 74"/>
              <p:cNvSpPr>
                <a:spLocks noChangeArrowheads="1"/>
              </p:cNvSpPr>
              <p:nvPr/>
            </p:nvSpPr>
            <p:spPr bwMode="auto">
              <a:xfrm>
                <a:off x="9170988" y="49244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72</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73" name="Freeform 78"/>
              <p:cNvSpPr>
                <a:spLocks/>
              </p:cNvSpPr>
              <p:nvPr/>
            </p:nvSpPr>
            <p:spPr bwMode="auto">
              <a:xfrm>
                <a:off x="3222625" y="1808163"/>
                <a:ext cx="6037263" cy="2344738"/>
              </a:xfrm>
              <a:custGeom>
                <a:avLst/>
                <a:gdLst>
                  <a:gd name="T0" fmla="*/ 0 w 7605"/>
                  <a:gd name="T1" fmla="*/ 1291 h 2953"/>
                  <a:gd name="T2" fmla="*/ 2075 w 7605"/>
                  <a:gd name="T3" fmla="*/ 966 h 2953"/>
                  <a:gd name="T4" fmla="*/ 2264 w 7605"/>
                  <a:gd name="T5" fmla="*/ 259 h 2953"/>
                  <a:gd name="T6" fmla="*/ 2433 w 7605"/>
                  <a:gd name="T7" fmla="*/ 2953 h 2953"/>
                  <a:gd name="T8" fmla="*/ 2657 w 7605"/>
                  <a:gd name="T9" fmla="*/ 2779 h 2953"/>
                  <a:gd name="T10" fmla="*/ 3932 w 7605"/>
                  <a:gd name="T11" fmla="*/ 1240 h 2953"/>
                  <a:gd name="T12" fmla="*/ 4142 w 7605"/>
                  <a:gd name="T13" fmla="*/ 1144 h 2953"/>
                  <a:gd name="T14" fmla="*/ 4975 w 7605"/>
                  <a:gd name="T15" fmla="*/ 0 h 2953"/>
                  <a:gd name="T16" fmla="*/ 5158 w 7605"/>
                  <a:gd name="T17" fmla="*/ 109 h 2953"/>
                  <a:gd name="T18" fmla="*/ 5565 w 7605"/>
                  <a:gd name="T19" fmla="*/ 88 h 2953"/>
                  <a:gd name="T20" fmla="*/ 7081 w 7605"/>
                  <a:gd name="T21" fmla="*/ 394 h 2953"/>
                  <a:gd name="T22" fmla="*/ 7605 w 7605"/>
                  <a:gd name="T23" fmla="*/ 308 h 2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05" h="2953">
                    <a:moveTo>
                      <a:pt x="0" y="1291"/>
                    </a:moveTo>
                    <a:lnTo>
                      <a:pt x="2075" y="966"/>
                    </a:lnTo>
                    <a:lnTo>
                      <a:pt x="2264" y="259"/>
                    </a:lnTo>
                    <a:lnTo>
                      <a:pt x="2433" y="2953"/>
                    </a:lnTo>
                    <a:lnTo>
                      <a:pt x="2657" y="2779"/>
                    </a:lnTo>
                    <a:lnTo>
                      <a:pt x="3932" y="1240"/>
                    </a:lnTo>
                    <a:lnTo>
                      <a:pt x="4142" y="1144"/>
                    </a:lnTo>
                    <a:lnTo>
                      <a:pt x="4975" y="0"/>
                    </a:lnTo>
                    <a:lnTo>
                      <a:pt x="5158" y="109"/>
                    </a:lnTo>
                    <a:lnTo>
                      <a:pt x="5565" y="88"/>
                    </a:lnTo>
                    <a:lnTo>
                      <a:pt x="7081" y="394"/>
                    </a:lnTo>
                    <a:lnTo>
                      <a:pt x="7605" y="308"/>
                    </a:lnTo>
                  </a:path>
                </a:pathLst>
              </a:custGeom>
              <a:noFill/>
              <a:ln w="30163">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2" name="Line 87"/>
              <p:cNvSpPr>
                <a:spLocks noChangeShapeType="1"/>
              </p:cNvSpPr>
              <p:nvPr/>
            </p:nvSpPr>
            <p:spPr bwMode="auto">
              <a:xfrm flipV="1">
                <a:off x="3222625" y="48037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3" name="Line 88"/>
              <p:cNvSpPr>
                <a:spLocks noChangeShapeType="1"/>
              </p:cNvSpPr>
              <p:nvPr/>
            </p:nvSpPr>
            <p:spPr bwMode="auto">
              <a:xfrm flipV="1">
                <a:off x="3222625" y="47910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4" name="Line 89"/>
              <p:cNvSpPr>
                <a:spLocks noChangeShapeType="1"/>
              </p:cNvSpPr>
              <p:nvPr/>
            </p:nvSpPr>
            <p:spPr bwMode="auto">
              <a:xfrm flipV="1">
                <a:off x="3222625" y="47783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5" name="Line 90"/>
              <p:cNvSpPr>
                <a:spLocks noChangeShapeType="1"/>
              </p:cNvSpPr>
              <p:nvPr/>
            </p:nvSpPr>
            <p:spPr bwMode="auto">
              <a:xfrm flipV="1">
                <a:off x="3222625" y="47656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6" name="Line 91"/>
              <p:cNvSpPr>
                <a:spLocks noChangeShapeType="1"/>
              </p:cNvSpPr>
              <p:nvPr/>
            </p:nvSpPr>
            <p:spPr bwMode="auto">
              <a:xfrm flipV="1">
                <a:off x="3222625" y="47513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7" name="Line 92"/>
              <p:cNvSpPr>
                <a:spLocks noChangeShapeType="1"/>
              </p:cNvSpPr>
              <p:nvPr/>
            </p:nvSpPr>
            <p:spPr bwMode="auto">
              <a:xfrm flipV="1">
                <a:off x="3222625" y="47386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8" name="Line 93"/>
              <p:cNvSpPr>
                <a:spLocks noChangeShapeType="1"/>
              </p:cNvSpPr>
              <p:nvPr/>
            </p:nvSpPr>
            <p:spPr bwMode="auto">
              <a:xfrm flipV="1">
                <a:off x="3222625" y="47259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9" name="Line 94"/>
              <p:cNvSpPr>
                <a:spLocks noChangeShapeType="1"/>
              </p:cNvSpPr>
              <p:nvPr/>
            </p:nvSpPr>
            <p:spPr bwMode="auto">
              <a:xfrm flipV="1">
                <a:off x="3222625" y="47132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0" name="Line 95"/>
              <p:cNvSpPr>
                <a:spLocks noChangeShapeType="1"/>
              </p:cNvSpPr>
              <p:nvPr/>
            </p:nvSpPr>
            <p:spPr bwMode="auto">
              <a:xfrm flipV="1">
                <a:off x="3222625" y="46990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1" name="Line 96"/>
              <p:cNvSpPr>
                <a:spLocks noChangeShapeType="1"/>
              </p:cNvSpPr>
              <p:nvPr/>
            </p:nvSpPr>
            <p:spPr bwMode="auto">
              <a:xfrm flipV="1">
                <a:off x="3222625" y="46863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2" name="Line 97"/>
              <p:cNvSpPr>
                <a:spLocks noChangeShapeType="1"/>
              </p:cNvSpPr>
              <p:nvPr/>
            </p:nvSpPr>
            <p:spPr bwMode="auto">
              <a:xfrm flipV="1">
                <a:off x="3222625" y="46736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3" name="Line 98"/>
              <p:cNvSpPr>
                <a:spLocks noChangeShapeType="1"/>
              </p:cNvSpPr>
              <p:nvPr/>
            </p:nvSpPr>
            <p:spPr bwMode="auto">
              <a:xfrm flipV="1">
                <a:off x="3222625" y="46609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4" name="Line 99"/>
              <p:cNvSpPr>
                <a:spLocks noChangeShapeType="1"/>
              </p:cNvSpPr>
              <p:nvPr/>
            </p:nvSpPr>
            <p:spPr bwMode="auto">
              <a:xfrm flipV="1">
                <a:off x="3222625" y="46466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5" name="Line 100"/>
              <p:cNvSpPr>
                <a:spLocks noChangeShapeType="1"/>
              </p:cNvSpPr>
              <p:nvPr/>
            </p:nvSpPr>
            <p:spPr bwMode="auto">
              <a:xfrm flipV="1">
                <a:off x="3222625" y="46339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6" name="Line 101"/>
              <p:cNvSpPr>
                <a:spLocks noChangeShapeType="1"/>
              </p:cNvSpPr>
              <p:nvPr/>
            </p:nvSpPr>
            <p:spPr bwMode="auto">
              <a:xfrm flipV="1">
                <a:off x="3222625" y="46212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7" name="Line 102"/>
              <p:cNvSpPr>
                <a:spLocks noChangeShapeType="1"/>
              </p:cNvSpPr>
              <p:nvPr/>
            </p:nvSpPr>
            <p:spPr bwMode="auto">
              <a:xfrm flipV="1">
                <a:off x="3222625" y="46085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8" name="Line 103"/>
              <p:cNvSpPr>
                <a:spLocks noChangeShapeType="1"/>
              </p:cNvSpPr>
              <p:nvPr/>
            </p:nvSpPr>
            <p:spPr bwMode="auto">
              <a:xfrm flipV="1">
                <a:off x="3222625" y="45942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9" name="Line 104"/>
              <p:cNvSpPr>
                <a:spLocks noChangeShapeType="1"/>
              </p:cNvSpPr>
              <p:nvPr/>
            </p:nvSpPr>
            <p:spPr bwMode="auto">
              <a:xfrm flipV="1">
                <a:off x="3222625" y="45815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0" name="Line 105"/>
              <p:cNvSpPr>
                <a:spLocks noChangeShapeType="1"/>
              </p:cNvSpPr>
              <p:nvPr/>
            </p:nvSpPr>
            <p:spPr bwMode="auto">
              <a:xfrm flipV="1">
                <a:off x="3222625" y="45688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1" name="Line 106"/>
              <p:cNvSpPr>
                <a:spLocks noChangeShapeType="1"/>
              </p:cNvSpPr>
              <p:nvPr/>
            </p:nvSpPr>
            <p:spPr bwMode="auto">
              <a:xfrm flipV="1">
                <a:off x="3222625" y="45561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2" name="Line 107"/>
              <p:cNvSpPr>
                <a:spLocks noChangeShapeType="1"/>
              </p:cNvSpPr>
              <p:nvPr/>
            </p:nvSpPr>
            <p:spPr bwMode="auto">
              <a:xfrm flipV="1">
                <a:off x="3222625" y="45418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3" name="Line 108"/>
              <p:cNvSpPr>
                <a:spLocks noChangeShapeType="1"/>
              </p:cNvSpPr>
              <p:nvPr/>
            </p:nvSpPr>
            <p:spPr bwMode="auto">
              <a:xfrm flipV="1">
                <a:off x="3222625" y="45291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4" name="Line 109"/>
              <p:cNvSpPr>
                <a:spLocks noChangeShapeType="1"/>
              </p:cNvSpPr>
              <p:nvPr/>
            </p:nvSpPr>
            <p:spPr bwMode="auto">
              <a:xfrm flipV="1">
                <a:off x="3222625" y="45164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5" name="Line 110"/>
              <p:cNvSpPr>
                <a:spLocks noChangeShapeType="1"/>
              </p:cNvSpPr>
              <p:nvPr/>
            </p:nvSpPr>
            <p:spPr bwMode="auto">
              <a:xfrm flipV="1">
                <a:off x="3222625" y="45037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6" name="Line 111"/>
              <p:cNvSpPr>
                <a:spLocks noChangeShapeType="1"/>
              </p:cNvSpPr>
              <p:nvPr/>
            </p:nvSpPr>
            <p:spPr bwMode="auto">
              <a:xfrm flipV="1">
                <a:off x="3222625" y="44894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7" name="Line 112"/>
              <p:cNvSpPr>
                <a:spLocks noChangeShapeType="1"/>
              </p:cNvSpPr>
              <p:nvPr/>
            </p:nvSpPr>
            <p:spPr bwMode="auto">
              <a:xfrm flipV="1">
                <a:off x="3222625" y="44767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8" name="Line 113"/>
              <p:cNvSpPr>
                <a:spLocks noChangeShapeType="1"/>
              </p:cNvSpPr>
              <p:nvPr/>
            </p:nvSpPr>
            <p:spPr bwMode="auto">
              <a:xfrm flipV="1">
                <a:off x="3222625" y="44640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9" name="Line 114"/>
              <p:cNvSpPr>
                <a:spLocks noChangeShapeType="1"/>
              </p:cNvSpPr>
              <p:nvPr/>
            </p:nvSpPr>
            <p:spPr bwMode="auto">
              <a:xfrm flipV="1">
                <a:off x="3222625" y="44513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0" name="Line 115"/>
              <p:cNvSpPr>
                <a:spLocks noChangeShapeType="1"/>
              </p:cNvSpPr>
              <p:nvPr/>
            </p:nvSpPr>
            <p:spPr bwMode="auto">
              <a:xfrm flipV="1">
                <a:off x="3222625" y="44386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1" name="Line 116"/>
              <p:cNvSpPr>
                <a:spLocks noChangeShapeType="1"/>
              </p:cNvSpPr>
              <p:nvPr/>
            </p:nvSpPr>
            <p:spPr bwMode="auto">
              <a:xfrm flipV="1">
                <a:off x="3222625" y="44243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2" name="Line 117"/>
              <p:cNvSpPr>
                <a:spLocks noChangeShapeType="1"/>
              </p:cNvSpPr>
              <p:nvPr/>
            </p:nvSpPr>
            <p:spPr bwMode="auto">
              <a:xfrm flipV="1">
                <a:off x="3222625" y="44116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3" name="Line 118"/>
              <p:cNvSpPr>
                <a:spLocks noChangeShapeType="1"/>
              </p:cNvSpPr>
              <p:nvPr/>
            </p:nvSpPr>
            <p:spPr bwMode="auto">
              <a:xfrm flipV="1">
                <a:off x="3222625" y="43989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4" name="Line 119"/>
              <p:cNvSpPr>
                <a:spLocks noChangeShapeType="1"/>
              </p:cNvSpPr>
              <p:nvPr/>
            </p:nvSpPr>
            <p:spPr bwMode="auto">
              <a:xfrm flipV="1">
                <a:off x="3222625" y="43862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5" name="Line 120"/>
              <p:cNvSpPr>
                <a:spLocks noChangeShapeType="1"/>
              </p:cNvSpPr>
              <p:nvPr/>
            </p:nvSpPr>
            <p:spPr bwMode="auto">
              <a:xfrm flipV="1">
                <a:off x="3222625" y="43719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6" name="Line 121"/>
              <p:cNvSpPr>
                <a:spLocks noChangeShapeType="1"/>
              </p:cNvSpPr>
              <p:nvPr/>
            </p:nvSpPr>
            <p:spPr bwMode="auto">
              <a:xfrm flipV="1">
                <a:off x="3222625" y="43592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7" name="Line 122"/>
              <p:cNvSpPr>
                <a:spLocks noChangeShapeType="1"/>
              </p:cNvSpPr>
              <p:nvPr/>
            </p:nvSpPr>
            <p:spPr bwMode="auto">
              <a:xfrm flipV="1">
                <a:off x="3222625" y="43465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8" name="Line 123"/>
              <p:cNvSpPr>
                <a:spLocks noChangeShapeType="1"/>
              </p:cNvSpPr>
              <p:nvPr/>
            </p:nvSpPr>
            <p:spPr bwMode="auto">
              <a:xfrm flipV="1">
                <a:off x="3222625" y="43338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9" name="Line 124"/>
              <p:cNvSpPr>
                <a:spLocks noChangeShapeType="1"/>
              </p:cNvSpPr>
              <p:nvPr/>
            </p:nvSpPr>
            <p:spPr bwMode="auto">
              <a:xfrm flipV="1">
                <a:off x="3222625" y="43195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0" name="Line 125"/>
              <p:cNvSpPr>
                <a:spLocks noChangeShapeType="1"/>
              </p:cNvSpPr>
              <p:nvPr/>
            </p:nvSpPr>
            <p:spPr bwMode="auto">
              <a:xfrm flipV="1">
                <a:off x="3222625" y="43068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1" name="Line 126"/>
              <p:cNvSpPr>
                <a:spLocks noChangeShapeType="1"/>
              </p:cNvSpPr>
              <p:nvPr/>
            </p:nvSpPr>
            <p:spPr bwMode="auto">
              <a:xfrm flipV="1">
                <a:off x="3222625" y="42941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2" name="Line 127"/>
              <p:cNvSpPr>
                <a:spLocks noChangeShapeType="1"/>
              </p:cNvSpPr>
              <p:nvPr/>
            </p:nvSpPr>
            <p:spPr bwMode="auto">
              <a:xfrm flipV="1">
                <a:off x="3222625" y="42814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3" name="Line 128"/>
              <p:cNvSpPr>
                <a:spLocks noChangeShapeType="1"/>
              </p:cNvSpPr>
              <p:nvPr/>
            </p:nvSpPr>
            <p:spPr bwMode="auto">
              <a:xfrm flipV="1">
                <a:off x="3222625" y="42672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4" name="Line 129"/>
              <p:cNvSpPr>
                <a:spLocks noChangeShapeType="1"/>
              </p:cNvSpPr>
              <p:nvPr/>
            </p:nvSpPr>
            <p:spPr bwMode="auto">
              <a:xfrm flipV="1">
                <a:off x="3222625" y="42545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5" name="Line 130"/>
              <p:cNvSpPr>
                <a:spLocks noChangeShapeType="1"/>
              </p:cNvSpPr>
              <p:nvPr/>
            </p:nvSpPr>
            <p:spPr bwMode="auto">
              <a:xfrm flipV="1">
                <a:off x="3222625" y="42418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6" name="Line 131"/>
              <p:cNvSpPr>
                <a:spLocks noChangeShapeType="1"/>
              </p:cNvSpPr>
              <p:nvPr/>
            </p:nvSpPr>
            <p:spPr bwMode="auto">
              <a:xfrm flipV="1">
                <a:off x="3222625" y="42291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7" name="Line 132"/>
              <p:cNvSpPr>
                <a:spLocks noChangeShapeType="1"/>
              </p:cNvSpPr>
              <p:nvPr/>
            </p:nvSpPr>
            <p:spPr bwMode="auto">
              <a:xfrm flipV="1">
                <a:off x="3222625" y="42148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8" name="Line 133"/>
              <p:cNvSpPr>
                <a:spLocks noChangeShapeType="1"/>
              </p:cNvSpPr>
              <p:nvPr/>
            </p:nvSpPr>
            <p:spPr bwMode="auto">
              <a:xfrm flipV="1">
                <a:off x="3222625" y="42021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9" name="Line 134"/>
              <p:cNvSpPr>
                <a:spLocks noChangeShapeType="1"/>
              </p:cNvSpPr>
              <p:nvPr/>
            </p:nvSpPr>
            <p:spPr bwMode="auto">
              <a:xfrm flipV="1">
                <a:off x="3222625" y="41894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0" name="Line 135"/>
              <p:cNvSpPr>
                <a:spLocks noChangeShapeType="1"/>
              </p:cNvSpPr>
              <p:nvPr/>
            </p:nvSpPr>
            <p:spPr bwMode="auto">
              <a:xfrm flipV="1">
                <a:off x="3222625" y="41767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1" name="Line 136"/>
              <p:cNvSpPr>
                <a:spLocks noChangeShapeType="1"/>
              </p:cNvSpPr>
              <p:nvPr/>
            </p:nvSpPr>
            <p:spPr bwMode="auto">
              <a:xfrm flipV="1">
                <a:off x="3222625" y="41640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2" name="Line 137"/>
              <p:cNvSpPr>
                <a:spLocks noChangeShapeType="1"/>
              </p:cNvSpPr>
              <p:nvPr/>
            </p:nvSpPr>
            <p:spPr bwMode="auto">
              <a:xfrm flipV="1">
                <a:off x="3222625" y="41497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3" name="Line 138"/>
              <p:cNvSpPr>
                <a:spLocks noChangeShapeType="1"/>
              </p:cNvSpPr>
              <p:nvPr/>
            </p:nvSpPr>
            <p:spPr bwMode="auto">
              <a:xfrm flipV="1">
                <a:off x="3222625" y="41370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4" name="Line 139"/>
              <p:cNvSpPr>
                <a:spLocks noChangeShapeType="1"/>
              </p:cNvSpPr>
              <p:nvPr/>
            </p:nvSpPr>
            <p:spPr bwMode="auto">
              <a:xfrm flipV="1">
                <a:off x="3222625" y="41243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5" name="Line 140"/>
              <p:cNvSpPr>
                <a:spLocks noChangeShapeType="1"/>
              </p:cNvSpPr>
              <p:nvPr/>
            </p:nvSpPr>
            <p:spPr bwMode="auto">
              <a:xfrm flipV="1">
                <a:off x="3222625" y="41116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6" name="Line 141"/>
              <p:cNvSpPr>
                <a:spLocks noChangeShapeType="1"/>
              </p:cNvSpPr>
              <p:nvPr/>
            </p:nvSpPr>
            <p:spPr bwMode="auto">
              <a:xfrm flipV="1">
                <a:off x="3222625" y="40973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7" name="Line 142"/>
              <p:cNvSpPr>
                <a:spLocks noChangeShapeType="1"/>
              </p:cNvSpPr>
              <p:nvPr/>
            </p:nvSpPr>
            <p:spPr bwMode="auto">
              <a:xfrm flipV="1">
                <a:off x="3222625" y="40846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8" name="Line 143"/>
              <p:cNvSpPr>
                <a:spLocks noChangeShapeType="1"/>
              </p:cNvSpPr>
              <p:nvPr/>
            </p:nvSpPr>
            <p:spPr bwMode="auto">
              <a:xfrm flipV="1">
                <a:off x="3222625" y="40719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9" name="Line 144"/>
              <p:cNvSpPr>
                <a:spLocks noChangeShapeType="1"/>
              </p:cNvSpPr>
              <p:nvPr/>
            </p:nvSpPr>
            <p:spPr bwMode="auto">
              <a:xfrm flipV="1">
                <a:off x="3222625" y="40592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0" name="Line 145"/>
              <p:cNvSpPr>
                <a:spLocks noChangeShapeType="1"/>
              </p:cNvSpPr>
              <p:nvPr/>
            </p:nvSpPr>
            <p:spPr bwMode="auto">
              <a:xfrm flipV="1">
                <a:off x="3222625" y="40449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1" name="Line 146"/>
              <p:cNvSpPr>
                <a:spLocks noChangeShapeType="1"/>
              </p:cNvSpPr>
              <p:nvPr/>
            </p:nvSpPr>
            <p:spPr bwMode="auto">
              <a:xfrm flipV="1">
                <a:off x="3222625" y="40322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2" name="Line 147"/>
              <p:cNvSpPr>
                <a:spLocks noChangeShapeType="1"/>
              </p:cNvSpPr>
              <p:nvPr/>
            </p:nvSpPr>
            <p:spPr bwMode="auto">
              <a:xfrm flipV="1">
                <a:off x="3222625" y="40195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3" name="Line 148"/>
              <p:cNvSpPr>
                <a:spLocks noChangeShapeType="1"/>
              </p:cNvSpPr>
              <p:nvPr/>
            </p:nvSpPr>
            <p:spPr bwMode="auto">
              <a:xfrm flipV="1">
                <a:off x="3222625" y="40068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4" name="Line 149"/>
              <p:cNvSpPr>
                <a:spLocks noChangeShapeType="1"/>
              </p:cNvSpPr>
              <p:nvPr/>
            </p:nvSpPr>
            <p:spPr bwMode="auto">
              <a:xfrm flipV="1">
                <a:off x="3222625" y="39925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5" name="Line 150"/>
              <p:cNvSpPr>
                <a:spLocks noChangeShapeType="1"/>
              </p:cNvSpPr>
              <p:nvPr/>
            </p:nvSpPr>
            <p:spPr bwMode="auto">
              <a:xfrm flipV="1">
                <a:off x="3222625" y="39798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6" name="Line 151"/>
              <p:cNvSpPr>
                <a:spLocks noChangeShapeType="1"/>
              </p:cNvSpPr>
              <p:nvPr/>
            </p:nvSpPr>
            <p:spPr bwMode="auto">
              <a:xfrm flipV="1">
                <a:off x="3222625" y="39671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7" name="Line 152"/>
              <p:cNvSpPr>
                <a:spLocks noChangeShapeType="1"/>
              </p:cNvSpPr>
              <p:nvPr/>
            </p:nvSpPr>
            <p:spPr bwMode="auto">
              <a:xfrm flipV="1">
                <a:off x="3222625" y="39544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8" name="Line 153"/>
              <p:cNvSpPr>
                <a:spLocks noChangeShapeType="1"/>
              </p:cNvSpPr>
              <p:nvPr/>
            </p:nvSpPr>
            <p:spPr bwMode="auto">
              <a:xfrm flipV="1">
                <a:off x="3222625" y="39401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9" name="Line 154"/>
              <p:cNvSpPr>
                <a:spLocks noChangeShapeType="1"/>
              </p:cNvSpPr>
              <p:nvPr/>
            </p:nvSpPr>
            <p:spPr bwMode="auto">
              <a:xfrm flipV="1">
                <a:off x="3222625" y="39274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0" name="Line 155"/>
              <p:cNvSpPr>
                <a:spLocks noChangeShapeType="1"/>
              </p:cNvSpPr>
              <p:nvPr/>
            </p:nvSpPr>
            <p:spPr bwMode="auto">
              <a:xfrm flipV="1">
                <a:off x="3222625" y="39147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1" name="Line 156"/>
              <p:cNvSpPr>
                <a:spLocks noChangeShapeType="1"/>
              </p:cNvSpPr>
              <p:nvPr/>
            </p:nvSpPr>
            <p:spPr bwMode="auto">
              <a:xfrm flipV="1">
                <a:off x="3222625" y="39020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2" name="Line 157"/>
              <p:cNvSpPr>
                <a:spLocks noChangeShapeType="1"/>
              </p:cNvSpPr>
              <p:nvPr/>
            </p:nvSpPr>
            <p:spPr bwMode="auto">
              <a:xfrm flipV="1">
                <a:off x="3222625" y="38877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3" name="Line 158"/>
              <p:cNvSpPr>
                <a:spLocks noChangeShapeType="1"/>
              </p:cNvSpPr>
              <p:nvPr/>
            </p:nvSpPr>
            <p:spPr bwMode="auto">
              <a:xfrm flipV="1">
                <a:off x="3222625" y="38750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4" name="Line 159"/>
              <p:cNvSpPr>
                <a:spLocks noChangeShapeType="1"/>
              </p:cNvSpPr>
              <p:nvPr/>
            </p:nvSpPr>
            <p:spPr bwMode="auto">
              <a:xfrm flipV="1">
                <a:off x="3222625" y="38623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5" name="Line 160"/>
              <p:cNvSpPr>
                <a:spLocks noChangeShapeType="1"/>
              </p:cNvSpPr>
              <p:nvPr/>
            </p:nvSpPr>
            <p:spPr bwMode="auto">
              <a:xfrm flipV="1">
                <a:off x="3222625" y="38496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6" name="Line 161"/>
              <p:cNvSpPr>
                <a:spLocks noChangeShapeType="1"/>
              </p:cNvSpPr>
              <p:nvPr/>
            </p:nvSpPr>
            <p:spPr bwMode="auto">
              <a:xfrm flipV="1">
                <a:off x="3222625" y="38369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7" name="Line 162"/>
              <p:cNvSpPr>
                <a:spLocks noChangeShapeType="1"/>
              </p:cNvSpPr>
              <p:nvPr/>
            </p:nvSpPr>
            <p:spPr bwMode="auto">
              <a:xfrm flipV="1">
                <a:off x="3222625" y="38227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8" name="Line 163"/>
              <p:cNvSpPr>
                <a:spLocks noChangeShapeType="1"/>
              </p:cNvSpPr>
              <p:nvPr/>
            </p:nvSpPr>
            <p:spPr bwMode="auto">
              <a:xfrm flipV="1">
                <a:off x="3222625" y="38100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9" name="Line 164"/>
              <p:cNvSpPr>
                <a:spLocks noChangeShapeType="1"/>
              </p:cNvSpPr>
              <p:nvPr/>
            </p:nvSpPr>
            <p:spPr bwMode="auto">
              <a:xfrm flipV="1">
                <a:off x="3222625" y="37973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0" name="Line 165"/>
              <p:cNvSpPr>
                <a:spLocks noChangeShapeType="1"/>
              </p:cNvSpPr>
              <p:nvPr/>
            </p:nvSpPr>
            <p:spPr bwMode="auto">
              <a:xfrm flipV="1">
                <a:off x="3222625" y="37846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1" name="Line 166"/>
              <p:cNvSpPr>
                <a:spLocks noChangeShapeType="1"/>
              </p:cNvSpPr>
              <p:nvPr/>
            </p:nvSpPr>
            <p:spPr bwMode="auto">
              <a:xfrm flipV="1">
                <a:off x="3222625" y="37703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2" name="Line 167"/>
              <p:cNvSpPr>
                <a:spLocks noChangeShapeType="1"/>
              </p:cNvSpPr>
              <p:nvPr/>
            </p:nvSpPr>
            <p:spPr bwMode="auto">
              <a:xfrm flipV="1">
                <a:off x="3222625" y="37576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3" name="Line 168"/>
              <p:cNvSpPr>
                <a:spLocks noChangeShapeType="1"/>
              </p:cNvSpPr>
              <p:nvPr/>
            </p:nvSpPr>
            <p:spPr bwMode="auto">
              <a:xfrm flipV="1">
                <a:off x="3222625" y="37449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4" name="Line 169"/>
              <p:cNvSpPr>
                <a:spLocks noChangeShapeType="1"/>
              </p:cNvSpPr>
              <p:nvPr/>
            </p:nvSpPr>
            <p:spPr bwMode="auto">
              <a:xfrm flipV="1">
                <a:off x="3222625" y="37322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5" name="Line 170"/>
              <p:cNvSpPr>
                <a:spLocks noChangeShapeType="1"/>
              </p:cNvSpPr>
              <p:nvPr/>
            </p:nvSpPr>
            <p:spPr bwMode="auto">
              <a:xfrm flipV="1">
                <a:off x="3222625" y="37179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6" name="Line 171"/>
              <p:cNvSpPr>
                <a:spLocks noChangeShapeType="1"/>
              </p:cNvSpPr>
              <p:nvPr/>
            </p:nvSpPr>
            <p:spPr bwMode="auto">
              <a:xfrm flipV="1">
                <a:off x="3222625" y="37052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7" name="Line 172"/>
              <p:cNvSpPr>
                <a:spLocks noChangeShapeType="1"/>
              </p:cNvSpPr>
              <p:nvPr/>
            </p:nvSpPr>
            <p:spPr bwMode="auto">
              <a:xfrm flipV="1">
                <a:off x="3222625" y="36925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8" name="Line 173"/>
              <p:cNvSpPr>
                <a:spLocks noChangeShapeType="1"/>
              </p:cNvSpPr>
              <p:nvPr/>
            </p:nvSpPr>
            <p:spPr bwMode="auto">
              <a:xfrm flipV="1">
                <a:off x="3222625" y="36798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9" name="Line 174"/>
              <p:cNvSpPr>
                <a:spLocks noChangeShapeType="1"/>
              </p:cNvSpPr>
              <p:nvPr/>
            </p:nvSpPr>
            <p:spPr bwMode="auto">
              <a:xfrm flipV="1">
                <a:off x="3222625" y="36655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0" name="Line 175"/>
              <p:cNvSpPr>
                <a:spLocks noChangeShapeType="1"/>
              </p:cNvSpPr>
              <p:nvPr/>
            </p:nvSpPr>
            <p:spPr bwMode="auto">
              <a:xfrm flipV="1">
                <a:off x="3222625" y="36528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1" name="Line 176"/>
              <p:cNvSpPr>
                <a:spLocks noChangeShapeType="1"/>
              </p:cNvSpPr>
              <p:nvPr/>
            </p:nvSpPr>
            <p:spPr bwMode="auto">
              <a:xfrm flipV="1">
                <a:off x="3222625" y="36401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2" name="Line 177"/>
              <p:cNvSpPr>
                <a:spLocks noChangeShapeType="1"/>
              </p:cNvSpPr>
              <p:nvPr/>
            </p:nvSpPr>
            <p:spPr bwMode="auto">
              <a:xfrm flipV="1">
                <a:off x="3222625" y="36274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3" name="Line 178"/>
              <p:cNvSpPr>
                <a:spLocks noChangeShapeType="1"/>
              </p:cNvSpPr>
              <p:nvPr/>
            </p:nvSpPr>
            <p:spPr bwMode="auto">
              <a:xfrm flipV="1">
                <a:off x="3222625" y="36131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4" name="Line 179"/>
              <p:cNvSpPr>
                <a:spLocks noChangeShapeType="1"/>
              </p:cNvSpPr>
              <p:nvPr/>
            </p:nvSpPr>
            <p:spPr bwMode="auto">
              <a:xfrm flipV="1">
                <a:off x="3222625" y="36004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5" name="Line 180"/>
              <p:cNvSpPr>
                <a:spLocks noChangeShapeType="1"/>
              </p:cNvSpPr>
              <p:nvPr/>
            </p:nvSpPr>
            <p:spPr bwMode="auto">
              <a:xfrm flipV="1">
                <a:off x="3222625" y="35877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6" name="Line 181"/>
              <p:cNvSpPr>
                <a:spLocks noChangeShapeType="1"/>
              </p:cNvSpPr>
              <p:nvPr/>
            </p:nvSpPr>
            <p:spPr bwMode="auto">
              <a:xfrm flipV="1">
                <a:off x="3222625" y="35750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7" name="Line 182"/>
              <p:cNvSpPr>
                <a:spLocks noChangeShapeType="1"/>
              </p:cNvSpPr>
              <p:nvPr/>
            </p:nvSpPr>
            <p:spPr bwMode="auto">
              <a:xfrm flipV="1">
                <a:off x="3222625" y="35607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8" name="Line 183"/>
              <p:cNvSpPr>
                <a:spLocks noChangeShapeType="1"/>
              </p:cNvSpPr>
              <p:nvPr/>
            </p:nvSpPr>
            <p:spPr bwMode="auto">
              <a:xfrm flipV="1">
                <a:off x="3222625" y="35480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9" name="Line 184"/>
              <p:cNvSpPr>
                <a:spLocks noChangeShapeType="1"/>
              </p:cNvSpPr>
              <p:nvPr/>
            </p:nvSpPr>
            <p:spPr bwMode="auto">
              <a:xfrm flipV="1">
                <a:off x="3222625" y="35353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0" name="Line 185"/>
              <p:cNvSpPr>
                <a:spLocks noChangeShapeType="1"/>
              </p:cNvSpPr>
              <p:nvPr/>
            </p:nvSpPr>
            <p:spPr bwMode="auto">
              <a:xfrm flipV="1">
                <a:off x="3222625" y="35226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1" name="Line 186"/>
              <p:cNvSpPr>
                <a:spLocks noChangeShapeType="1"/>
              </p:cNvSpPr>
              <p:nvPr/>
            </p:nvSpPr>
            <p:spPr bwMode="auto">
              <a:xfrm flipV="1">
                <a:off x="3222625" y="35099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2" name="Line 187"/>
              <p:cNvSpPr>
                <a:spLocks noChangeShapeType="1"/>
              </p:cNvSpPr>
              <p:nvPr/>
            </p:nvSpPr>
            <p:spPr bwMode="auto">
              <a:xfrm flipV="1">
                <a:off x="3222625" y="34956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3" name="Line 188"/>
              <p:cNvSpPr>
                <a:spLocks noChangeShapeType="1"/>
              </p:cNvSpPr>
              <p:nvPr/>
            </p:nvSpPr>
            <p:spPr bwMode="auto">
              <a:xfrm flipV="1">
                <a:off x="3222625" y="34829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4" name="Line 189"/>
              <p:cNvSpPr>
                <a:spLocks noChangeShapeType="1"/>
              </p:cNvSpPr>
              <p:nvPr/>
            </p:nvSpPr>
            <p:spPr bwMode="auto">
              <a:xfrm flipV="1">
                <a:off x="3222625" y="34702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5" name="Line 190"/>
              <p:cNvSpPr>
                <a:spLocks noChangeShapeType="1"/>
              </p:cNvSpPr>
              <p:nvPr/>
            </p:nvSpPr>
            <p:spPr bwMode="auto">
              <a:xfrm flipV="1">
                <a:off x="3222625" y="34575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6" name="Line 191"/>
              <p:cNvSpPr>
                <a:spLocks noChangeShapeType="1"/>
              </p:cNvSpPr>
              <p:nvPr/>
            </p:nvSpPr>
            <p:spPr bwMode="auto">
              <a:xfrm flipV="1">
                <a:off x="3222625" y="34432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7" name="Line 192"/>
              <p:cNvSpPr>
                <a:spLocks noChangeShapeType="1"/>
              </p:cNvSpPr>
              <p:nvPr/>
            </p:nvSpPr>
            <p:spPr bwMode="auto">
              <a:xfrm flipV="1">
                <a:off x="3222625" y="34305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8" name="Line 193"/>
              <p:cNvSpPr>
                <a:spLocks noChangeShapeType="1"/>
              </p:cNvSpPr>
              <p:nvPr/>
            </p:nvSpPr>
            <p:spPr bwMode="auto">
              <a:xfrm flipV="1">
                <a:off x="3222625" y="34178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9" name="Line 194"/>
              <p:cNvSpPr>
                <a:spLocks noChangeShapeType="1"/>
              </p:cNvSpPr>
              <p:nvPr/>
            </p:nvSpPr>
            <p:spPr bwMode="auto">
              <a:xfrm flipV="1">
                <a:off x="3222625" y="34051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0" name="Line 195"/>
              <p:cNvSpPr>
                <a:spLocks noChangeShapeType="1"/>
              </p:cNvSpPr>
              <p:nvPr/>
            </p:nvSpPr>
            <p:spPr bwMode="auto">
              <a:xfrm flipV="1">
                <a:off x="3222625" y="33909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1" name="Line 196"/>
              <p:cNvSpPr>
                <a:spLocks noChangeShapeType="1"/>
              </p:cNvSpPr>
              <p:nvPr/>
            </p:nvSpPr>
            <p:spPr bwMode="auto">
              <a:xfrm flipV="1">
                <a:off x="3222625" y="33782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2" name="Line 197"/>
              <p:cNvSpPr>
                <a:spLocks noChangeShapeType="1"/>
              </p:cNvSpPr>
              <p:nvPr/>
            </p:nvSpPr>
            <p:spPr bwMode="auto">
              <a:xfrm flipV="1">
                <a:off x="3222625" y="33655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3" name="Line 198"/>
              <p:cNvSpPr>
                <a:spLocks noChangeShapeType="1"/>
              </p:cNvSpPr>
              <p:nvPr/>
            </p:nvSpPr>
            <p:spPr bwMode="auto">
              <a:xfrm flipV="1">
                <a:off x="3222625" y="33528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4" name="Line 199"/>
              <p:cNvSpPr>
                <a:spLocks noChangeShapeType="1"/>
              </p:cNvSpPr>
              <p:nvPr/>
            </p:nvSpPr>
            <p:spPr bwMode="auto">
              <a:xfrm flipV="1">
                <a:off x="3222625" y="33385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5" name="Line 200"/>
              <p:cNvSpPr>
                <a:spLocks noChangeShapeType="1"/>
              </p:cNvSpPr>
              <p:nvPr/>
            </p:nvSpPr>
            <p:spPr bwMode="auto">
              <a:xfrm flipV="1">
                <a:off x="3222625" y="33258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6" name="Line 201"/>
              <p:cNvSpPr>
                <a:spLocks noChangeShapeType="1"/>
              </p:cNvSpPr>
              <p:nvPr/>
            </p:nvSpPr>
            <p:spPr bwMode="auto">
              <a:xfrm flipV="1">
                <a:off x="3222625" y="33131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7" name="Line 202"/>
              <p:cNvSpPr>
                <a:spLocks noChangeShapeType="1"/>
              </p:cNvSpPr>
              <p:nvPr/>
            </p:nvSpPr>
            <p:spPr bwMode="auto">
              <a:xfrm flipV="1">
                <a:off x="3222625" y="33004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8" name="Line 203"/>
              <p:cNvSpPr>
                <a:spLocks noChangeShapeType="1"/>
              </p:cNvSpPr>
              <p:nvPr/>
            </p:nvSpPr>
            <p:spPr bwMode="auto">
              <a:xfrm flipV="1">
                <a:off x="3222625" y="32861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9" name="Line 204"/>
              <p:cNvSpPr>
                <a:spLocks noChangeShapeType="1"/>
              </p:cNvSpPr>
              <p:nvPr/>
            </p:nvSpPr>
            <p:spPr bwMode="auto">
              <a:xfrm flipV="1">
                <a:off x="3222625" y="32734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nvGrpSpPr>
              <p:cNvPr id="5" name="Group 406"/>
              <p:cNvGrpSpPr>
                <a:grpSpLocks/>
              </p:cNvGrpSpPr>
              <p:nvPr/>
            </p:nvGrpSpPr>
            <p:grpSpPr bwMode="auto">
              <a:xfrm>
                <a:off x="3222625" y="657225"/>
                <a:ext cx="0" cy="2608263"/>
                <a:chOff x="2030" y="414"/>
                <a:chExt cx="0" cy="1643"/>
              </a:xfrm>
            </p:grpSpPr>
            <p:sp>
              <p:nvSpPr>
                <p:cNvPr id="15900" name="Line 206"/>
                <p:cNvSpPr>
                  <a:spLocks noChangeShapeType="1"/>
                </p:cNvSpPr>
                <p:nvPr/>
              </p:nvSpPr>
              <p:spPr bwMode="auto">
                <a:xfrm flipV="1">
                  <a:off x="2030"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1" name="Line 207"/>
                <p:cNvSpPr>
                  <a:spLocks noChangeShapeType="1"/>
                </p:cNvSpPr>
                <p:nvPr/>
              </p:nvSpPr>
              <p:spPr bwMode="auto">
                <a:xfrm flipV="1">
                  <a:off x="2030"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2" name="Line 208"/>
                <p:cNvSpPr>
                  <a:spLocks noChangeShapeType="1"/>
                </p:cNvSpPr>
                <p:nvPr/>
              </p:nvSpPr>
              <p:spPr bwMode="auto">
                <a:xfrm flipV="1">
                  <a:off x="2030"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3" name="Line 209"/>
                <p:cNvSpPr>
                  <a:spLocks noChangeShapeType="1"/>
                </p:cNvSpPr>
                <p:nvPr/>
              </p:nvSpPr>
              <p:spPr bwMode="auto">
                <a:xfrm flipV="1">
                  <a:off x="2030"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4" name="Line 210"/>
                <p:cNvSpPr>
                  <a:spLocks noChangeShapeType="1"/>
                </p:cNvSpPr>
                <p:nvPr/>
              </p:nvSpPr>
              <p:spPr bwMode="auto">
                <a:xfrm flipV="1">
                  <a:off x="2030"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5" name="Line 211"/>
                <p:cNvSpPr>
                  <a:spLocks noChangeShapeType="1"/>
                </p:cNvSpPr>
                <p:nvPr/>
              </p:nvSpPr>
              <p:spPr bwMode="auto">
                <a:xfrm flipV="1">
                  <a:off x="2030"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6" name="Line 212"/>
                <p:cNvSpPr>
                  <a:spLocks noChangeShapeType="1"/>
                </p:cNvSpPr>
                <p:nvPr/>
              </p:nvSpPr>
              <p:spPr bwMode="auto">
                <a:xfrm flipV="1">
                  <a:off x="2030"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7" name="Line 213"/>
                <p:cNvSpPr>
                  <a:spLocks noChangeShapeType="1"/>
                </p:cNvSpPr>
                <p:nvPr/>
              </p:nvSpPr>
              <p:spPr bwMode="auto">
                <a:xfrm flipV="1">
                  <a:off x="2030"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8" name="Line 214"/>
                <p:cNvSpPr>
                  <a:spLocks noChangeShapeType="1"/>
                </p:cNvSpPr>
                <p:nvPr/>
              </p:nvSpPr>
              <p:spPr bwMode="auto">
                <a:xfrm flipV="1">
                  <a:off x="2030"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9" name="Line 215"/>
                <p:cNvSpPr>
                  <a:spLocks noChangeShapeType="1"/>
                </p:cNvSpPr>
                <p:nvPr/>
              </p:nvSpPr>
              <p:spPr bwMode="auto">
                <a:xfrm flipV="1">
                  <a:off x="2030"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0" name="Line 216"/>
                <p:cNvSpPr>
                  <a:spLocks noChangeShapeType="1"/>
                </p:cNvSpPr>
                <p:nvPr/>
              </p:nvSpPr>
              <p:spPr bwMode="auto">
                <a:xfrm flipV="1">
                  <a:off x="2030"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1" name="Line 217"/>
                <p:cNvSpPr>
                  <a:spLocks noChangeShapeType="1"/>
                </p:cNvSpPr>
                <p:nvPr/>
              </p:nvSpPr>
              <p:spPr bwMode="auto">
                <a:xfrm flipV="1">
                  <a:off x="2030"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2" name="Line 218"/>
                <p:cNvSpPr>
                  <a:spLocks noChangeShapeType="1"/>
                </p:cNvSpPr>
                <p:nvPr/>
              </p:nvSpPr>
              <p:spPr bwMode="auto">
                <a:xfrm flipV="1">
                  <a:off x="2030"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3" name="Line 219"/>
                <p:cNvSpPr>
                  <a:spLocks noChangeShapeType="1"/>
                </p:cNvSpPr>
                <p:nvPr/>
              </p:nvSpPr>
              <p:spPr bwMode="auto">
                <a:xfrm flipV="1">
                  <a:off x="2030"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4" name="Line 220"/>
                <p:cNvSpPr>
                  <a:spLocks noChangeShapeType="1"/>
                </p:cNvSpPr>
                <p:nvPr/>
              </p:nvSpPr>
              <p:spPr bwMode="auto">
                <a:xfrm flipV="1">
                  <a:off x="2030"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5" name="Line 221"/>
                <p:cNvSpPr>
                  <a:spLocks noChangeShapeType="1"/>
                </p:cNvSpPr>
                <p:nvPr/>
              </p:nvSpPr>
              <p:spPr bwMode="auto">
                <a:xfrm flipV="1">
                  <a:off x="2030"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6" name="Line 222"/>
                <p:cNvSpPr>
                  <a:spLocks noChangeShapeType="1"/>
                </p:cNvSpPr>
                <p:nvPr/>
              </p:nvSpPr>
              <p:spPr bwMode="auto">
                <a:xfrm flipV="1">
                  <a:off x="2030"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7" name="Line 223"/>
                <p:cNvSpPr>
                  <a:spLocks noChangeShapeType="1"/>
                </p:cNvSpPr>
                <p:nvPr/>
              </p:nvSpPr>
              <p:spPr bwMode="auto">
                <a:xfrm flipV="1">
                  <a:off x="2030"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8" name="Line 224"/>
                <p:cNvSpPr>
                  <a:spLocks noChangeShapeType="1"/>
                </p:cNvSpPr>
                <p:nvPr/>
              </p:nvSpPr>
              <p:spPr bwMode="auto">
                <a:xfrm flipV="1">
                  <a:off x="2030"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9" name="Line 225"/>
                <p:cNvSpPr>
                  <a:spLocks noChangeShapeType="1"/>
                </p:cNvSpPr>
                <p:nvPr/>
              </p:nvSpPr>
              <p:spPr bwMode="auto">
                <a:xfrm flipV="1">
                  <a:off x="2030"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0" name="Line 226"/>
                <p:cNvSpPr>
                  <a:spLocks noChangeShapeType="1"/>
                </p:cNvSpPr>
                <p:nvPr/>
              </p:nvSpPr>
              <p:spPr bwMode="auto">
                <a:xfrm flipV="1">
                  <a:off x="2030"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1" name="Line 227"/>
                <p:cNvSpPr>
                  <a:spLocks noChangeShapeType="1"/>
                </p:cNvSpPr>
                <p:nvPr/>
              </p:nvSpPr>
              <p:spPr bwMode="auto">
                <a:xfrm flipV="1">
                  <a:off x="2030"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2" name="Line 228"/>
                <p:cNvSpPr>
                  <a:spLocks noChangeShapeType="1"/>
                </p:cNvSpPr>
                <p:nvPr/>
              </p:nvSpPr>
              <p:spPr bwMode="auto">
                <a:xfrm flipV="1">
                  <a:off x="2030"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3" name="Line 229"/>
                <p:cNvSpPr>
                  <a:spLocks noChangeShapeType="1"/>
                </p:cNvSpPr>
                <p:nvPr/>
              </p:nvSpPr>
              <p:spPr bwMode="auto">
                <a:xfrm flipV="1">
                  <a:off x="2030"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4" name="Line 230"/>
                <p:cNvSpPr>
                  <a:spLocks noChangeShapeType="1"/>
                </p:cNvSpPr>
                <p:nvPr/>
              </p:nvSpPr>
              <p:spPr bwMode="auto">
                <a:xfrm flipV="1">
                  <a:off x="2030"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5" name="Line 231"/>
                <p:cNvSpPr>
                  <a:spLocks noChangeShapeType="1"/>
                </p:cNvSpPr>
                <p:nvPr/>
              </p:nvSpPr>
              <p:spPr bwMode="auto">
                <a:xfrm flipV="1">
                  <a:off x="2030"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6" name="Line 232"/>
                <p:cNvSpPr>
                  <a:spLocks noChangeShapeType="1"/>
                </p:cNvSpPr>
                <p:nvPr/>
              </p:nvSpPr>
              <p:spPr bwMode="auto">
                <a:xfrm flipV="1">
                  <a:off x="2030"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7" name="Line 233"/>
                <p:cNvSpPr>
                  <a:spLocks noChangeShapeType="1"/>
                </p:cNvSpPr>
                <p:nvPr/>
              </p:nvSpPr>
              <p:spPr bwMode="auto">
                <a:xfrm flipV="1">
                  <a:off x="2030"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8" name="Line 234"/>
                <p:cNvSpPr>
                  <a:spLocks noChangeShapeType="1"/>
                </p:cNvSpPr>
                <p:nvPr/>
              </p:nvSpPr>
              <p:spPr bwMode="auto">
                <a:xfrm flipV="1">
                  <a:off x="2030"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9" name="Line 235"/>
                <p:cNvSpPr>
                  <a:spLocks noChangeShapeType="1"/>
                </p:cNvSpPr>
                <p:nvPr/>
              </p:nvSpPr>
              <p:spPr bwMode="auto">
                <a:xfrm flipV="1">
                  <a:off x="2030"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0" name="Line 236"/>
                <p:cNvSpPr>
                  <a:spLocks noChangeShapeType="1"/>
                </p:cNvSpPr>
                <p:nvPr/>
              </p:nvSpPr>
              <p:spPr bwMode="auto">
                <a:xfrm flipV="1">
                  <a:off x="2030"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1" name="Line 237"/>
                <p:cNvSpPr>
                  <a:spLocks noChangeShapeType="1"/>
                </p:cNvSpPr>
                <p:nvPr/>
              </p:nvSpPr>
              <p:spPr bwMode="auto">
                <a:xfrm flipV="1">
                  <a:off x="2030"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2" name="Line 238"/>
                <p:cNvSpPr>
                  <a:spLocks noChangeShapeType="1"/>
                </p:cNvSpPr>
                <p:nvPr/>
              </p:nvSpPr>
              <p:spPr bwMode="auto">
                <a:xfrm flipV="1">
                  <a:off x="2030"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3" name="Line 239"/>
                <p:cNvSpPr>
                  <a:spLocks noChangeShapeType="1"/>
                </p:cNvSpPr>
                <p:nvPr/>
              </p:nvSpPr>
              <p:spPr bwMode="auto">
                <a:xfrm flipV="1">
                  <a:off x="2030"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4" name="Line 240"/>
                <p:cNvSpPr>
                  <a:spLocks noChangeShapeType="1"/>
                </p:cNvSpPr>
                <p:nvPr/>
              </p:nvSpPr>
              <p:spPr bwMode="auto">
                <a:xfrm flipV="1">
                  <a:off x="2030"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5" name="Line 241"/>
                <p:cNvSpPr>
                  <a:spLocks noChangeShapeType="1"/>
                </p:cNvSpPr>
                <p:nvPr/>
              </p:nvSpPr>
              <p:spPr bwMode="auto">
                <a:xfrm flipV="1">
                  <a:off x="2030"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6" name="Line 242"/>
                <p:cNvSpPr>
                  <a:spLocks noChangeShapeType="1"/>
                </p:cNvSpPr>
                <p:nvPr/>
              </p:nvSpPr>
              <p:spPr bwMode="auto">
                <a:xfrm flipV="1">
                  <a:off x="2030"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7" name="Line 243"/>
                <p:cNvSpPr>
                  <a:spLocks noChangeShapeType="1"/>
                </p:cNvSpPr>
                <p:nvPr/>
              </p:nvSpPr>
              <p:spPr bwMode="auto">
                <a:xfrm flipV="1">
                  <a:off x="2030"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8" name="Line 244"/>
                <p:cNvSpPr>
                  <a:spLocks noChangeShapeType="1"/>
                </p:cNvSpPr>
                <p:nvPr/>
              </p:nvSpPr>
              <p:spPr bwMode="auto">
                <a:xfrm flipV="1">
                  <a:off x="2030"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9" name="Line 245"/>
                <p:cNvSpPr>
                  <a:spLocks noChangeShapeType="1"/>
                </p:cNvSpPr>
                <p:nvPr/>
              </p:nvSpPr>
              <p:spPr bwMode="auto">
                <a:xfrm flipV="1">
                  <a:off x="2030"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0" name="Line 246"/>
                <p:cNvSpPr>
                  <a:spLocks noChangeShapeType="1"/>
                </p:cNvSpPr>
                <p:nvPr/>
              </p:nvSpPr>
              <p:spPr bwMode="auto">
                <a:xfrm flipV="1">
                  <a:off x="2030"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1" name="Line 247"/>
                <p:cNvSpPr>
                  <a:spLocks noChangeShapeType="1"/>
                </p:cNvSpPr>
                <p:nvPr/>
              </p:nvSpPr>
              <p:spPr bwMode="auto">
                <a:xfrm flipV="1">
                  <a:off x="2030"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2" name="Line 248"/>
                <p:cNvSpPr>
                  <a:spLocks noChangeShapeType="1"/>
                </p:cNvSpPr>
                <p:nvPr/>
              </p:nvSpPr>
              <p:spPr bwMode="auto">
                <a:xfrm flipV="1">
                  <a:off x="2030"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3" name="Line 249"/>
                <p:cNvSpPr>
                  <a:spLocks noChangeShapeType="1"/>
                </p:cNvSpPr>
                <p:nvPr/>
              </p:nvSpPr>
              <p:spPr bwMode="auto">
                <a:xfrm flipV="1">
                  <a:off x="2030"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4" name="Line 250"/>
                <p:cNvSpPr>
                  <a:spLocks noChangeShapeType="1"/>
                </p:cNvSpPr>
                <p:nvPr/>
              </p:nvSpPr>
              <p:spPr bwMode="auto">
                <a:xfrm flipV="1">
                  <a:off x="2030"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5" name="Line 251"/>
                <p:cNvSpPr>
                  <a:spLocks noChangeShapeType="1"/>
                </p:cNvSpPr>
                <p:nvPr/>
              </p:nvSpPr>
              <p:spPr bwMode="auto">
                <a:xfrm flipV="1">
                  <a:off x="2030"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6" name="Line 252"/>
                <p:cNvSpPr>
                  <a:spLocks noChangeShapeType="1"/>
                </p:cNvSpPr>
                <p:nvPr/>
              </p:nvSpPr>
              <p:spPr bwMode="auto">
                <a:xfrm flipV="1">
                  <a:off x="2030"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7" name="Line 253"/>
                <p:cNvSpPr>
                  <a:spLocks noChangeShapeType="1"/>
                </p:cNvSpPr>
                <p:nvPr/>
              </p:nvSpPr>
              <p:spPr bwMode="auto">
                <a:xfrm flipV="1">
                  <a:off x="2030"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8" name="Line 254"/>
                <p:cNvSpPr>
                  <a:spLocks noChangeShapeType="1"/>
                </p:cNvSpPr>
                <p:nvPr/>
              </p:nvSpPr>
              <p:spPr bwMode="auto">
                <a:xfrm flipV="1">
                  <a:off x="2030"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9" name="Line 255"/>
                <p:cNvSpPr>
                  <a:spLocks noChangeShapeType="1"/>
                </p:cNvSpPr>
                <p:nvPr/>
              </p:nvSpPr>
              <p:spPr bwMode="auto">
                <a:xfrm flipV="1">
                  <a:off x="2030"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0" name="Line 256"/>
                <p:cNvSpPr>
                  <a:spLocks noChangeShapeType="1"/>
                </p:cNvSpPr>
                <p:nvPr/>
              </p:nvSpPr>
              <p:spPr bwMode="auto">
                <a:xfrm flipV="1">
                  <a:off x="2030"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1" name="Line 257"/>
                <p:cNvSpPr>
                  <a:spLocks noChangeShapeType="1"/>
                </p:cNvSpPr>
                <p:nvPr/>
              </p:nvSpPr>
              <p:spPr bwMode="auto">
                <a:xfrm flipV="1">
                  <a:off x="2030"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2" name="Line 258"/>
                <p:cNvSpPr>
                  <a:spLocks noChangeShapeType="1"/>
                </p:cNvSpPr>
                <p:nvPr/>
              </p:nvSpPr>
              <p:spPr bwMode="auto">
                <a:xfrm flipV="1">
                  <a:off x="2030"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3" name="Line 259"/>
                <p:cNvSpPr>
                  <a:spLocks noChangeShapeType="1"/>
                </p:cNvSpPr>
                <p:nvPr/>
              </p:nvSpPr>
              <p:spPr bwMode="auto">
                <a:xfrm flipV="1">
                  <a:off x="2030"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4" name="Line 260"/>
                <p:cNvSpPr>
                  <a:spLocks noChangeShapeType="1"/>
                </p:cNvSpPr>
                <p:nvPr/>
              </p:nvSpPr>
              <p:spPr bwMode="auto">
                <a:xfrm flipV="1">
                  <a:off x="2030"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5" name="Line 261"/>
                <p:cNvSpPr>
                  <a:spLocks noChangeShapeType="1"/>
                </p:cNvSpPr>
                <p:nvPr/>
              </p:nvSpPr>
              <p:spPr bwMode="auto">
                <a:xfrm flipV="1">
                  <a:off x="2030"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6" name="Line 262"/>
                <p:cNvSpPr>
                  <a:spLocks noChangeShapeType="1"/>
                </p:cNvSpPr>
                <p:nvPr/>
              </p:nvSpPr>
              <p:spPr bwMode="auto">
                <a:xfrm flipV="1">
                  <a:off x="2030"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7" name="Line 263"/>
                <p:cNvSpPr>
                  <a:spLocks noChangeShapeType="1"/>
                </p:cNvSpPr>
                <p:nvPr/>
              </p:nvSpPr>
              <p:spPr bwMode="auto">
                <a:xfrm flipV="1">
                  <a:off x="2030"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8" name="Line 264"/>
                <p:cNvSpPr>
                  <a:spLocks noChangeShapeType="1"/>
                </p:cNvSpPr>
                <p:nvPr/>
              </p:nvSpPr>
              <p:spPr bwMode="auto">
                <a:xfrm flipV="1">
                  <a:off x="2030"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9" name="Line 265"/>
                <p:cNvSpPr>
                  <a:spLocks noChangeShapeType="1"/>
                </p:cNvSpPr>
                <p:nvPr/>
              </p:nvSpPr>
              <p:spPr bwMode="auto">
                <a:xfrm flipV="1">
                  <a:off x="2030"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0" name="Line 266"/>
                <p:cNvSpPr>
                  <a:spLocks noChangeShapeType="1"/>
                </p:cNvSpPr>
                <p:nvPr/>
              </p:nvSpPr>
              <p:spPr bwMode="auto">
                <a:xfrm flipV="1">
                  <a:off x="2030"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1" name="Line 267"/>
                <p:cNvSpPr>
                  <a:spLocks noChangeShapeType="1"/>
                </p:cNvSpPr>
                <p:nvPr/>
              </p:nvSpPr>
              <p:spPr bwMode="auto">
                <a:xfrm flipV="1">
                  <a:off x="2030"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2" name="Line 268"/>
                <p:cNvSpPr>
                  <a:spLocks noChangeShapeType="1"/>
                </p:cNvSpPr>
                <p:nvPr/>
              </p:nvSpPr>
              <p:spPr bwMode="auto">
                <a:xfrm flipV="1">
                  <a:off x="2030"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3" name="Line 269"/>
                <p:cNvSpPr>
                  <a:spLocks noChangeShapeType="1"/>
                </p:cNvSpPr>
                <p:nvPr/>
              </p:nvSpPr>
              <p:spPr bwMode="auto">
                <a:xfrm flipV="1">
                  <a:off x="2030"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4" name="Line 270"/>
                <p:cNvSpPr>
                  <a:spLocks noChangeShapeType="1"/>
                </p:cNvSpPr>
                <p:nvPr/>
              </p:nvSpPr>
              <p:spPr bwMode="auto">
                <a:xfrm flipV="1">
                  <a:off x="2030"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5" name="Line 271"/>
                <p:cNvSpPr>
                  <a:spLocks noChangeShapeType="1"/>
                </p:cNvSpPr>
                <p:nvPr/>
              </p:nvSpPr>
              <p:spPr bwMode="auto">
                <a:xfrm flipV="1">
                  <a:off x="2030"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6" name="Line 272"/>
                <p:cNvSpPr>
                  <a:spLocks noChangeShapeType="1"/>
                </p:cNvSpPr>
                <p:nvPr/>
              </p:nvSpPr>
              <p:spPr bwMode="auto">
                <a:xfrm flipV="1">
                  <a:off x="2030"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7" name="Line 273"/>
                <p:cNvSpPr>
                  <a:spLocks noChangeShapeType="1"/>
                </p:cNvSpPr>
                <p:nvPr/>
              </p:nvSpPr>
              <p:spPr bwMode="auto">
                <a:xfrm flipV="1">
                  <a:off x="2030"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8" name="Line 274"/>
                <p:cNvSpPr>
                  <a:spLocks noChangeShapeType="1"/>
                </p:cNvSpPr>
                <p:nvPr/>
              </p:nvSpPr>
              <p:spPr bwMode="auto">
                <a:xfrm flipV="1">
                  <a:off x="2030"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9" name="Line 275"/>
                <p:cNvSpPr>
                  <a:spLocks noChangeShapeType="1"/>
                </p:cNvSpPr>
                <p:nvPr/>
              </p:nvSpPr>
              <p:spPr bwMode="auto">
                <a:xfrm flipV="1">
                  <a:off x="2030"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0" name="Line 276"/>
                <p:cNvSpPr>
                  <a:spLocks noChangeShapeType="1"/>
                </p:cNvSpPr>
                <p:nvPr/>
              </p:nvSpPr>
              <p:spPr bwMode="auto">
                <a:xfrm flipV="1">
                  <a:off x="2030"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1" name="Line 277"/>
                <p:cNvSpPr>
                  <a:spLocks noChangeShapeType="1"/>
                </p:cNvSpPr>
                <p:nvPr/>
              </p:nvSpPr>
              <p:spPr bwMode="auto">
                <a:xfrm flipV="1">
                  <a:off x="2030"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2" name="Line 278"/>
                <p:cNvSpPr>
                  <a:spLocks noChangeShapeType="1"/>
                </p:cNvSpPr>
                <p:nvPr/>
              </p:nvSpPr>
              <p:spPr bwMode="auto">
                <a:xfrm flipV="1">
                  <a:off x="2030"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3" name="Line 279"/>
                <p:cNvSpPr>
                  <a:spLocks noChangeShapeType="1"/>
                </p:cNvSpPr>
                <p:nvPr/>
              </p:nvSpPr>
              <p:spPr bwMode="auto">
                <a:xfrm flipV="1">
                  <a:off x="2030"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4" name="Line 280"/>
                <p:cNvSpPr>
                  <a:spLocks noChangeShapeType="1"/>
                </p:cNvSpPr>
                <p:nvPr/>
              </p:nvSpPr>
              <p:spPr bwMode="auto">
                <a:xfrm flipV="1">
                  <a:off x="2030"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5" name="Line 281"/>
                <p:cNvSpPr>
                  <a:spLocks noChangeShapeType="1"/>
                </p:cNvSpPr>
                <p:nvPr/>
              </p:nvSpPr>
              <p:spPr bwMode="auto">
                <a:xfrm flipV="1">
                  <a:off x="2030"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6" name="Line 282"/>
                <p:cNvSpPr>
                  <a:spLocks noChangeShapeType="1"/>
                </p:cNvSpPr>
                <p:nvPr/>
              </p:nvSpPr>
              <p:spPr bwMode="auto">
                <a:xfrm flipV="1">
                  <a:off x="2030"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7" name="Line 283"/>
                <p:cNvSpPr>
                  <a:spLocks noChangeShapeType="1"/>
                </p:cNvSpPr>
                <p:nvPr/>
              </p:nvSpPr>
              <p:spPr bwMode="auto">
                <a:xfrm flipV="1">
                  <a:off x="2030"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8" name="Line 284"/>
                <p:cNvSpPr>
                  <a:spLocks noChangeShapeType="1"/>
                </p:cNvSpPr>
                <p:nvPr/>
              </p:nvSpPr>
              <p:spPr bwMode="auto">
                <a:xfrm flipV="1">
                  <a:off x="2030"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9" name="Line 285"/>
                <p:cNvSpPr>
                  <a:spLocks noChangeShapeType="1"/>
                </p:cNvSpPr>
                <p:nvPr/>
              </p:nvSpPr>
              <p:spPr bwMode="auto">
                <a:xfrm flipV="1">
                  <a:off x="2030"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0" name="Line 286"/>
                <p:cNvSpPr>
                  <a:spLocks noChangeShapeType="1"/>
                </p:cNvSpPr>
                <p:nvPr/>
              </p:nvSpPr>
              <p:spPr bwMode="auto">
                <a:xfrm flipV="1">
                  <a:off x="2030"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1" name="Line 287"/>
                <p:cNvSpPr>
                  <a:spLocks noChangeShapeType="1"/>
                </p:cNvSpPr>
                <p:nvPr/>
              </p:nvSpPr>
              <p:spPr bwMode="auto">
                <a:xfrm flipV="1">
                  <a:off x="2030"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2" name="Line 288"/>
                <p:cNvSpPr>
                  <a:spLocks noChangeShapeType="1"/>
                </p:cNvSpPr>
                <p:nvPr/>
              </p:nvSpPr>
              <p:spPr bwMode="auto">
                <a:xfrm flipV="1">
                  <a:off x="2030"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3" name="Line 289"/>
                <p:cNvSpPr>
                  <a:spLocks noChangeShapeType="1"/>
                </p:cNvSpPr>
                <p:nvPr/>
              </p:nvSpPr>
              <p:spPr bwMode="auto">
                <a:xfrm flipV="1">
                  <a:off x="2030"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4" name="Line 290"/>
                <p:cNvSpPr>
                  <a:spLocks noChangeShapeType="1"/>
                </p:cNvSpPr>
                <p:nvPr/>
              </p:nvSpPr>
              <p:spPr bwMode="auto">
                <a:xfrm flipV="1">
                  <a:off x="2030"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5" name="Line 291"/>
                <p:cNvSpPr>
                  <a:spLocks noChangeShapeType="1"/>
                </p:cNvSpPr>
                <p:nvPr/>
              </p:nvSpPr>
              <p:spPr bwMode="auto">
                <a:xfrm flipV="1">
                  <a:off x="2030"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6" name="Line 292"/>
                <p:cNvSpPr>
                  <a:spLocks noChangeShapeType="1"/>
                </p:cNvSpPr>
                <p:nvPr/>
              </p:nvSpPr>
              <p:spPr bwMode="auto">
                <a:xfrm flipV="1">
                  <a:off x="2030"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7" name="Line 293"/>
                <p:cNvSpPr>
                  <a:spLocks noChangeShapeType="1"/>
                </p:cNvSpPr>
                <p:nvPr/>
              </p:nvSpPr>
              <p:spPr bwMode="auto">
                <a:xfrm flipV="1">
                  <a:off x="2030"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8" name="Line 294"/>
                <p:cNvSpPr>
                  <a:spLocks noChangeShapeType="1"/>
                </p:cNvSpPr>
                <p:nvPr/>
              </p:nvSpPr>
              <p:spPr bwMode="auto">
                <a:xfrm flipV="1">
                  <a:off x="2030"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9" name="Line 295"/>
                <p:cNvSpPr>
                  <a:spLocks noChangeShapeType="1"/>
                </p:cNvSpPr>
                <p:nvPr/>
              </p:nvSpPr>
              <p:spPr bwMode="auto">
                <a:xfrm flipV="1">
                  <a:off x="2030"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0" name="Line 296"/>
                <p:cNvSpPr>
                  <a:spLocks noChangeShapeType="1"/>
                </p:cNvSpPr>
                <p:nvPr/>
              </p:nvSpPr>
              <p:spPr bwMode="auto">
                <a:xfrm flipV="1">
                  <a:off x="2030"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1" name="Line 297"/>
                <p:cNvSpPr>
                  <a:spLocks noChangeShapeType="1"/>
                </p:cNvSpPr>
                <p:nvPr/>
              </p:nvSpPr>
              <p:spPr bwMode="auto">
                <a:xfrm flipV="1">
                  <a:off x="2030"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2" name="Line 298"/>
                <p:cNvSpPr>
                  <a:spLocks noChangeShapeType="1"/>
                </p:cNvSpPr>
                <p:nvPr/>
              </p:nvSpPr>
              <p:spPr bwMode="auto">
                <a:xfrm flipV="1">
                  <a:off x="2030"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3" name="Line 299"/>
                <p:cNvSpPr>
                  <a:spLocks noChangeShapeType="1"/>
                </p:cNvSpPr>
                <p:nvPr/>
              </p:nvSpPr>
              <p:spPr bwMode="auto">
                <a:xfrm flipV="1">
                  <a:off x="2030"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4" name="Line 300"/>
                <p:cNvSpPr>
                  <a:spLocks noChangeShapeType="1"/>
                </p:cNvSpPr>
                <p:nvPr/>
              </p:nvSpPr>
              <p:spPr bwMode="auto">
                <a:xfrm flipV="1">
                  <a:off x="2030"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5" name="Line 301"/>
                <p:cNvSpPr>
                  <a:spLocks noChangeShapeType="1"/>
                </p:cNvSpPr>
                <p:nvPr/>
              </p:nvSpPr>
              <p:spPr bwMode="auto">
                <a:xfrm flipV="1">
                  <a:off x="2030"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6" name="Line 302"/>
                <p:cNvSpPr>
                  <a:spLocks noChangeShapeType="1"/>
                </p:cNvSpPr>
                <p:nvPr/>
              </p:nvSpPr>
              <p:spPr bwMode="auto">
                <a:xfrm flipV="1">
                  <a:off x="2030"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7" name="Line 303"/>
                <p:cNvSpPr>
                  <a:spLocks noChangeShapeType="1"/>
                </p:cNvSpPr>
                <p:nvPr/>
              </p:nvSpPr>
              <p:spPr bwMode="auto">
                <a:xfrm flipV="1">
                  <a:off x="2030"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8" name="Line 304"/>
                <p:cNvSpPr>
                  <a:spLocks noChangeShapeType="1"/>
                </p:cNvSpPr>
                <p:nvPr/>
              </p:nvSpPr>
              <p:spPr bwMode="auto">
                <a:xfrm flipV="1">
                  <a:off x="2030"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9" name="Line 305"/>
                <p:cNvSpPr>
                  <a:spLocks noChangeShapeType="1"/>
                </p:cNvSpPr>
                <p:nvPr/>
              </p:nvSpPr>
              <p:spPr bwMode="auto">
                <a:xfrm flipV="1">
                  <a:off x="2030"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0" name="Line 306"/>
                <p:cNvSpPr>
                  <a:spLocks noChangeShapeType="1"/>
                </p:cNvSpPr>
                <p:nvPr/>
              </p:nvSpPr>
              <p:spPr bwMode="auto">
                <a:xfrm flipV="1">
                  <a:off x="2030"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1" name="Line 307"/>
                <p:cNvSpPr>
                  <a:spLocks noChangeShapeType="1"/>
                </p:cNvSpPr>
                <p:nvPr/>
              </p:nvSpPr>
              <p:spPr bwMode="auto">
                <a:xfrm flipV="1">
                  <a:off x="2030"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2" name="Line 308"/>
                <p:cNvSpPr>
                  <a:spLocks noChangeShapeType="1"/>
                </p:cNvSpPr>
                <p:nvPr/>
              </p:nvSpPr>
              <p:spPr bwMode="auto">
                <a:xfrm flipV="1">
                  <a:off x="2030"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3" name="Line 309"/>
                <p:cNvSpPr>
                  <a:spLocks noChangeShapeType="1"/>
                </p:cNvSpPr>
                <p:nvPr/>
              </p:nvSpPr>
              <p:spPr bwMode="auto">
                <a:xfrm flipV="1">
                  <a:off x="2030"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4" name="Line 310"/>
                <p:cNvSpPr>
                  <a:spLocks noChangeShapeType="1"/>
                </p:cNvSpPr>
                <p:nvPr/>
              </p:nvSpPr>
              <p:spPr bwMode="auto">
                <a:xfrm flipV="1">
                  <a:off x="2030"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5" name="Line 311"/>
                <p:cNvSpPr>
                  <a:spLocks noChangeShapeType="1"/>
                </p:cNvSpPr>
                <p:nvPr/>
              </p:nvSpPr>
              <p:spPr bwMode="auto">
                <a:xfrm flipV="1">
                  <a:off x="2030"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6" name="Line 312"/>
                <p:cNvSpPr>
                  <a:spLocks noChangeShapeType="1"/>
                </p:cNvSpPr>
                <p:nvPr/>
              </p:nvSpPr>
              <p:spPr bwMode="auto">
                <a:xfrm flipV="1">
                  <a:off x="2030"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7" name="Line 313"/>
                <p:cNvSpPr>
                  <a:spLocks noChangeShapeType="1"/>
                </p:cNvSpPr>
                <p:nvPr/>
              </p:nvSpPr>
              <p:spPr bwMode="auto">
                <a:xfrm flipV="1">
                  <a:off x="2030"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8" name="Line 314"/>
                <p:cNvSpPr>
                  <a:spLocks noChangeShapeType="1"/>
                </p:cNvSpPr>
                <p:nvPr/>
              </p:nvSpPr>
              <p:spPr bwMode="auto">
                <a:xfrm flipV="1">
                  <a:off x="2030"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9" name="Line 315"/>
                <p:cNvSpPr>
                  <a:spLocks noChangeShapeType="1"/>
                </p:cNvSpPr>
                <p:nvPr/>
              </p:nvSpPr>
              <p:spPr bwMode="auto">
                <a:xfrm flipV="1">
                  <a:off x="2030"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0" name="Line 316"/>
                <p:cNvSpPr>
                  <a:spLocks noChangeShapeType="1"/>
                </p:cNvSpPr>
                <p:nvPr/>
              </p:nvSpPr>
              <p:spPr bwMode="auto">
                <a:xfrm flipV="1">
                  <a:off x="2030"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1" name="Line 317"/>
                <p:cNvSpPr>
                  <a:spLocks noChangeShapeType="1"/>
                </p:cNvSpPr>
                <p:nvPr/>
              </p:nvSpPr>
              <p:spPr bwMode="auto">
                <a:xfrm flipV="1">
                  <a:off x="2030"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2" name="Line 318"/>
                <p:cNvSpPr>
                  <a:spLocks noChangeShapeType="1"/>
                </p:cNvSpPr>
                <p:nvPr/>
              </p:nvSpPr>
              <p:spPr bwMode="auto">
                <a:xfrm flipV="1">
                  <a:off x="2030"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3" name="Line 319"/>
                <p:cNvSpPr>
                  <a:spLocks noChangeShapeType="1"/>
                </p:cNvSpPr>
                <p:nvPr/>
              </p:nvSpPr>
              <p:spPr bwMode="auto">
                <a:xfrm flipV="1">
                  <a:off x="2030"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4" name="Line 320"/>
                <p:cNvSpPr>
                  <a:spLocks noChangeShapeType="1"/>
                </p:cNvSpPr>
                <p:nvPr/>
              </p:nvSpPr>
              <p:spPr bwMode="auto">
                <a:xfrm flipV="1">
                  <a:off x="2030"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5" name="Line 321"/>
                <p:cNvSpPr>
                  <a:spLocks noChangeShapeType="1"/>
                </p:cNvSpPr>
                <p:nvPr/>
              </p:nvSpPr>
              <p:spPr bwMode="auto">
                <a:xfrm flipV="1">
                  <a:off x="2030"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6" name="Line 322"/>
                <p:cNvSpPr>
                  <a:spLocks noChangeShapeType="1"/>
                </p:cNvSpPr>
                <p:nvPr/>
              </p:nvSpPr>
              <p:spPr bwMode="auto">
                <a:xfrm flipV="1">
                  <a:off x="2030"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7" name="Line 323"/>
                <p:cNvSpPr>
                  <a:spLocks noChangeShapeType="1"/>
                </p:cNvSpPr>
                <p:nvPr/>
              </p:nvSpPr>
              <p:spPr bwMode="auto">
                <a:xfrm flipV="1">
                  <a:off x="2030"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8" name="Line 324"/>
                <p:cNvSpPr>
                  <a:spLocks noChangeShapeType="1"/>
                </p:cNvSpPr>
                <p:nvPr/>
              </p:nvSpPr>
              <p:spPr bwMode="auto">
                <a:xfrm flipV="1">
                  <a:off x="2030"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9" name="Line 325"/>
                <p:cNvSpPr>
                  <a:spLocks noChangeShapeType="1"/>
                </p:cNvSpPr>
                <p:nvPr/>
              </p:nvSpPr>
              <p:spPr bwMode="auto">
                <a:xfrm flipV="1">
                  <a:off x="2030"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0" name="Line 326"/>
                <p:cNvSpPr>
                  <a:spLocks noChangeShapeType="1"/>
                </p:cNvSpPr>
                <p:nvPr/>
              </p:nvSpPr>
              <p:spPr bwMode="auto">
                <a:xfrm flipV="1">
                  <a:off x="2030"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1" name="Line 327"/>
                <p:cNvSpPr>
                  <a:spLocks noChangeShapeType="1"/>
                </p:cNvSpPr>
                <p:nvPr/>
              </p:nvSpPr>
              <p:spPr bwMode="auto">
                <a:xfrm flipV="1">
                  <a:off x="2030"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2" name="Line 328"/>
                <p:cNvSpPr>
                  <a:spLocks noChangeShapeType="1"/>
                </p:cNvSpPr>
                <p:nvPr/>
              </p:nvSpPr>
              <p:spPr bwMode="auto">
                <a:xfrm flipV="1">
                  <a:off x="2030"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3" name="Line 329"/>
                <p:cNvSpPr>
                  <a:spLocks noChangeShapeType="1"/>
                </p:cNvSpPr>
                <p:nvPr/>
              </p:nvSpPr>
              <p:spPr bwMode="auto">
                <a:xfrm flipV="1">
                  <a:off x="2030"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4" name="Line 330"/>
                <p:cNvSpPr>
                  <a:spLocks noChangeShapeType="1"/>
                </p:cNvSpPr>
                <p:nvPr/>
              </p:nvSpPr>
              <p:spPr bwMode="auto">
                <a:xfrm flipV="1">
                  <a:off x="2030"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5" name="Line 331"/>
                <p:cNvSpPr>
                  <a:spLocks noChangeShapeType="1"/>
                </p:cNvSpPr>
                <p:nvPr/>
              </p:nvSpPr>
              <p:spPr bwMode="auto">
                <a:xfrm flipV="1">
                  <a:off x="2030"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6" name="Line 332"/>
                <p:cNvSpPr>
                  <a:spLocks noChangeShapeType="1"/>
                </p:cNvSpPr>
                <p:nvPr/>
              </p:nvSpPr>
              <p:spPr bwMode="auto">
                <a:xfrm flipV="1">
                  <a:off x="2030"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7" name="Line 333"/>
                <p:cNvSpPr>
                  <a:spLocks noChangeShapeType="1"/>
                </p:cNvSpPr>
                <p:nvPr/>
              </p:nvSpPr>
              <p:spPr bwMode="auto">
                <a:xfrm flipV="1">
                  <a:off x="2030"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8" name="Line 334"/>
                <p:cNvSpPr>
                  <a:spLocks noChangeShapeType="1"/>
                </p:cNvSpPr>
                <p:nvPr/>
              </p:nvSpPr>
              <p:spPr bwMode="auto">
                <a:xfrm flipV="1">
                  <a:off x="2030"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9" name="Line 335"/>
                <p:cNvSpPr>
                  <a:spLocks noChangeShapeType="1"/>
                </p:cNvSpPr>
                <p:nvPr/>
              </p:nvSpPr>
              <p:spPr bwMode="auto">
                <a:xfrm flipV="1">
                  <a:off x="2030"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0" name="Line 336"/>
                <p:cNvSpPr>
                  <a:spLocks noChangeShapeType="1"/>
                </p:cNvSpPr>
                <p:nvPr/>
              </p:nvSpPr>
              <p:spPr bwMode="auto">
                <a:xfrm flipV="1">
                  <a:off x="2030"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1" name="Line 337"/>
                <p:cNvSpPr>
                  <a:spLocks noChangeShapeType="1"/>
                </p:cNvSpPr>
                <p:nvPr/>
              </p:nvSpPr>
              <p:spPr bwMode="auto">
                <a:xfrm flipV="1">
                  <a:off x="2030"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2" name="Line 338"/>
                <p:cNvSpPr>
                  <a:spLocks noChangeShapeType="1"/>
                </p:cNvSpPr>
                <p:nvPr/>
              </p:nvSpPr>
              <p:spPr bwMode="auto">
                <a:xfrm flipV="1">
                  <a:off x="2030"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3" name="Line 339"/>
                <p:cNvSpPr>
                  <a:spLocks noChangeShapeType="1"/>
                </p:cNvSpPr>
                <p:nvPr/>
              </p:nvSpPr>
              <p:spPr bwMode="auto">
                <a:xfrm flipV="1">
                  <a:off x="2030"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4" name="Line 340"/>
                <p:cNvSpPr>
                  <a:spLocks noChangeShapeType="1"/>
                </p:cNvSpPr>
                <p:nvPr/>
              </p:nvSpPr>
              <p:spPr bwMode="auto">
                <a:xfrm flipV="1">
                  <a:off x="2030"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5" name="Line 341"/>
                <p:cNvSpPr>
                  <a:spLocks noChangeShapeType="1"/>
                </p:cNvSpPr>
                <p:nvPr/>
              </p:nvSpPr>
              <p:spPr bwMode="auto">
                <a:xfrm flipV="1">
                  <a:off x="2030"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6" name="Line 342"/>
                <p:cNvSpPr>
                  <a:spLocks noChangeShapeType="1"/>
                </p:cNvSpPr>
                <p:nvPr/>
              </p:nvSpPr>
              <p:spPr bwMode="auto">
                <a:xfrm flipV="1">
                  <a:off x="2030"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7" name="Line 343"/>
                <p:cNvSpPr>
                  <a:spLocks noChangeShapeType="1"/>
                </p:cNvSpPr>
                <p:nvPr/>
              </p:nvSpPr>
              <p:spPr bwMode="auto">
                <a:xfrm flipV="1">
                  <a:off x="2030"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8" name="Line 344"/>
                <p:cNvSpPr>
                  <a:spLocks noChangeShapeType="1"/>
                </p:cNvSpPr>
                <p:nvPr/>
              </p:nvSpPr>
              <p:spPr bwMode="auto">
                <a:xfrm flipV="1">
                  <a:off x="2030"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9" name="Line 345"/>
                <p:cNvSpPr>
                  <a:spLocks noChangeShapeType="1"/>
                </p:cNvSpPr>
                <p:nvPr/>
              </p:nvSpPr>
              <p:spPr bwMode="auto">
                <a:xfrm flipV="1">
                  <a:off x="2030"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0" name="Line 346"/>
                <p:cNvSpPr>
                  <a:spLocks noChangeShapeType="1"/>
                </p:cNvSpPr>
                <p:nvPr/>
              </p:nvSpPr>
              <p:spPr bwMode="auto">
                <a:xfrm flipV="1">
                  <a:off x="2030"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1" name="Line 347"/>
                <p:cNvSpPr>
                  <a:spLocks noChangeShapeType="1"/>
                </p:cNvSpPr>
                <p:nvPr/>
              </p:nvSpPr>
              <p:spPr bwMode="auto">
                <a:xfrm flipV="1">
                  <a:off x="2030"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2" name="Line 348"/>
                <p:cNvSpPr>
                  <a:spLocks noChangeShapeType="1"/>
                </p:cNvSpPr>
                <p:nvPr/>
              </p:nvSpPr>
              <p:spPr bwMode="auto">
                <a:xfrm flipV="1">
                  <a:off x="2030"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3" name="Line 349"/>
                <p:cNvSpPr>
                  <a:spLocks noChangeShapeType="1"/>
                </p:cNvSpPr>
                <p:nvPr/>
              </p:nvSpPr>
              <p:spPr bwMode="auto">
                <a:xfrm flipV="1">
                  <a:off x="2030"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4" name="Line 350"/>
                <p:cNvSpPr>
                  <a:spLocks noChangeShapeType="1"/>
                </p:cNvSpPr>
                <p:nvPr/>
              </p:nvSpPr>
              <p:spPr bwMode="auto">
                <a:xfrm flipV="1">
                  <a:off x="2030"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5" name="Line 351"/>
                <p:cNvSpPr>
                  <a:spLocks noChangeShapeType="1"/>
                </p:cNvSpPr>
                <p:nvPr/>
              </p:nvSpPr>
              <p:spPr bwMode="auto">
                <a:xfrm flipV="1">
                  <a:off x="2030"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6" name="Line 352"/>
                <p:cNvSpPr>
                  <a:spLocks noChangeShapeType="1"/>
                </p:cNvSpPr>
                <p:nvPr/>
              </p:nvSpPr>
              <p:spPr bwMode="auto">
                <a:xfrm flipV="1">
                  <a:off x="2030"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7" name="Line 353"/>
                <p:cNvSpPr>
                  <a:spLocks noChangeShapeType="1"/>
                </p:cNvSpPr>
                <p:nvPr/>
              </p:nvSpPr>
              <p:spPr bwMode="auto">
                <a:xfrm flipV="1">
                  <a:off x="2030"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8" name="Line 354"/>
                <p:cNvSpPr>
                  <a:spLocks noChangeShapeType="1"/>
                </p:cNvSpPr>
                <p:nvPr/>
              </p:nvSpPr>
              <p:spPr bwMode="auto">
                <a:xfrm flipV="1">
                  <a:off x="2030"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9" name="Line 355"/>
                <p:cNvSpPr>
                  <a:spLocks noChangeShapeType="1"/>
                </p:cNvSpPr>
                <p:nvPr/>
              </p:nvSpPr>
              <p:spPr bwMode="auto">
                <a:xfrm flipV="1">
                  <a:off x="2030"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0" name="Line 356"/>
                <p:cNvSpPr>
                  <a:spLocks noChangeShapeType="1"/>
                </p:cNvSpPr>
                <p:nvPr/>
              </p:nvSpPr>
              <p:spPr bwMode="auto">
                <a:xfrm flipV="1">
                  <a:off x="2030"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1" name="Line 357"/>
                <p:cNvSpPr>
                  <a:spLocks noChangeShapeType="1"/>
                </p:cNvSpPr>
                <p:nvPr/>
              </p:nvSpPr>
              <p:spPr bwMode="auto">
                <a:xfrm flipV="1">
                  <a:off x="2030"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2" name="Line 358"/>
                <p:cNvSpPr>
                  <a:spLocks noChangeShapeType="1"/>
                </p:cNvSpPr>
                <p:nvPr/>
              </p:nvSpPr>
              <p:spPr bwMode="auto">
                <a:xfrm flipV="1">
                  <a:off x="2030"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3" name="Line 359"/>
                <p:cNvSpPr>
                  <a:spLocks noChangeShapeType="1"/>
                </p:cNvSpPr>
                <p:nvPr/>
              </p:nvSpPr>
              <p:spPr bwMode="auto">
                <a:xfrm flipV="1">
                  <a:off x="2030"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4" name="Line 360"/>
                <p:cNvSpPr>
                  <a:spLocks noChangeShapeType="1"/>
                </p:cNvSpPr>
                <p:nvPr/>
              </p:nvSpPr>
              <p:spPr bwMode="auto">
                <a:xfrm flipV="1">
                  <a:off x="2030"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5" name="Line 361"/>
                <p:cNvSpPr>
                  <a:spLocks noChangeShapeType="1"/>
                </p:cNvSpPr>
                <p:nvPr/>
              </p:nvSpPr>
              <p:spPr bwMode="auto">
                <a:xfrm flipV="1">
                  <a:off x="2030"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6" name="Line 362"/>
                <p:cNvSpPr>
                  <a:spLocks noChangeShapeType="1"/>
                </p:cNvSpPr>
                <p:nvPr/>
              </p:nvSpPr>
              <p:spPr bwMode="auto">
                <a:xfrm flipV="1">
                  <a:off x="2030"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7" name="Line 363"/>
                <p:cNvSpPr>
                  <a:spLocks noChangeShapeType="1"/>
                </p:cNvSpPr>
                <p:nvPr/>
              </p:nvSpPr>
              <p:spPr bwMode="auto">
                <a:xfrm flipV="1">
                  <a:off x="2030"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8" name="Line 364"/>
                <p:cNvSpPr>
                  <a:spLocks noChangeShapeType="1"/>
                </p:cNvSpPr>
                <p:nvPr/>
              </p:nvSpPr>
              <p:spPr bwMode="auto">
                <a:xfrm flipV="1">
                  <a:off x="2030"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9" name="Line 365"/>
                <p:cNvSpPr>
                  <a:spLocks noChangeShapeType="1"/>
                </p:cNvSpPr>
                <p:nvPr/>
              </p:nvSpPr>
              <p:spPr bwMode="auto">
                <a:xfrm flipV="1">
                  <a:off x="2030"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0" name="Line 366"/>
                <p:cNvSpPr>
                  <a:spLocks noChangeShapeType="1"/>
                </p:cNvSpPr>
                <p:nvPr/>
              </p:nvSpPr>
              <p:spPr bwMode="auto">
                <a:xfrm flipV="1">
                  <a:off x="2030"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1" name="Line 367"/>
                <p:cNvSpPr>
                  <a:spLocks noChangeShapeType="1"/>
                </p:cNvSpPr>
                <p:nvPr/>
              </p:nvSpPr>
              <p:spPr bwMode="auto">
                <a:xfrm flipV="1">
                  <a:off x="2030"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2" name="Line 368"/>
                <p:cNvSpPr>
                  <a:spLocks noChangeShapeType="1"/>
                </p:cNvSpPr>
                <p:nvPr/>
              </p:nvSpPr>
              <p:spPr bwMode="auto">
                <a:xfrm flipV="1">
                  <a:off x="2030"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3" name="Line 369"/>
                <p:cNvSpPr>
                  <a:spLocks noChangeShapeType="1"/>
                </p:cNvSpPr>
                <p:nvPr/>
              </p:nvSpPr>
              <p:spPr bwMode="auto">
                <a:xfrm flipV="1">
                  <a:off x="2030"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4" name="Line 370"/>
                <p:cNvSpPr>
                  <a:spLocks noChangeShapeType="1"/>
                </p:cNvSpPr>
                <p:nvPr/>
              </p:nvSpPr>
              <p:spPr bwMode="auto">
                <a:xfrm flipV="1">
                  <a:off x="2030"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5" name="Line 371"/>
                <p:cNvSpPr>
                  <a:spLocks noChangeShapeType="1"/>
                </p:cNvSpPr>
                <p:nvPr/>
              </p:nvSpPr>
              <p:spPr bwMode="auto">
                <a:xfrm flipV="1">
                  <a:off x="2030"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6" name="Line 372"/>
                <p:cNvSpPr>
                  <a:spLocks noChangeShapeType="1"/>
                </p:cNvSpPr>
                <p:nvPr/>
              </p:nvSpPr>
              <p:spPr bwMode="auto">
                <a:xfrm flipV="1">
                  <a:off x="2030"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7" name="Line 373"/>
                <p:cNvSpPr>
                  <a:spLocks noChangeShapeType="1"/>
                </p:cNvSpPr>
                <p:nvPr/>
              </p:nvSpPr>
              <p:spPr bwMode="auto">
                <a:xfrm flipV="1">
                  <a:off x="2030"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8" name="Line 374"/>
                <p:cNvSpPr>
                  <a:spLocks noChangeShapeType="1"/>
                </p:cNvSpPr>
                <p:nvPr/>
              </p:nvSpPr>
              <p:spPr bwMode="auto">
                <a:xfrm flipV="1">
                  <a:off x="2030"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9" name="Line 375"/>
                <p:cNvSpPr>
                  <a:spLocks noChangeShapeType="1"/>
                </p:cNvSpPr>
                <p:nvPr/>
              </p:nvSpPr>
              <p:spPr bwMode="auto">
                <a:xfrm flipV="1">
                  <a:off x="2030"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0" name="Line 376"/>
                <p:cNvSpPr>
                  <a:spLocks noChangeShapeType="1"/>
                </p:cNvSpPr>
                <p:nvPr/>
              </p:nvSpPr>
              <p:spPr bwMode="auto">
                <a:xfrm flipV="1">
                  <a:off x="2030"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1" name="Line 377"/>
                <p:cNvSpPr>
                  <a:spLocks noChangeShapeType="1"/>
                </p:cNvSpPr>
                <p:nvPr/>
              </p:nvSpPr>
              <p:spPr bwMode="auto">
                <a:xfrm flipV="1">
                  <a:off x="2030"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2" name="Line 378"/>
                <p:cNvSpPr>
                  <a:spLocks noChangeShapeType="1"/>
                </p:cNvSpPr>
                <p:nvPr/>
              </p:nvSpPr>
              <p:spPr bwMode="auto">
                <a:xfrm flipV="1">
                  <a:off x="2030"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3" name="Line 379"/>
                <p:cNvSpPr>
                  <a:spLocks noChangeShapeType="1"/>
                </p:cNvSpPr>
                <p:nvPr/>
              </p:nvSpPr>
              <p:spPr bwMode="auto">
                <a:xfrm flipV="1">
                  <a:off x="2030"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4" name="Line 380"/>
                <p:cNvSpPr>
                  <a:spLocks noChangeShapeType="1"/>
                </p:cNvSpPr>
                <p:nvPr/>
              </p:nvSpPr>
              <p:spPr bwMode="auto">
                <a:xfrm flipV="1">
                  <a:off x="2030"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5" name="Line 381"/>
                <p:cNvSpPr>
                  <a:spLocks noChangeShapeType="1"/>
                </p:cNvSpPr>
                <p:nvPr/>
              </p:nvSpPr>
              <p:spPr bwMode="auto">
                <a:xfrm flipV="1">
                  <a:off x="2030"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6" name="Line 382"/>
                <p:cNvSpPr>
                  <a:spLocks noChangeShapeType="1"/>
                </p:cNvSpPr>
                <p:nvPr/>
              </p:nvSpPr>
              <p:spPr bwMode="auto">
                <a:xfrm flipV="1">
                  <a:off x="2030"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7" name="Line 383"/>
                <p:cNvSpPr>
                  <a:spLocks noChangeShapeType="1"/>
                </p:cNvSpPr>
                <p:nvPr/>
              </p:nvSpPr>
              <p:spPr bwMode="auto">
                <a:xfrm flipV="1">
                  <a:off x="2030"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8" name="Line 384"/>
                <p:cNvSpPr>
                  <a:spLocks noChangeShapeType="1"/>
                </p:cNvSpPr>
                <p:nvPr/>
              </p:nvSpPr>
              <p:spPr bwMode="auto">
                <a:xfrm flipV="1">
                  <a:off x="2030"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9" name="Line 385"/>
                <p:cNvSpPr>
                  <a:spLocks noChangeShapeType="1"/>
                </p:cNvSpPr>
                <p:nvPr/>
              </p:nvSpPr>
              <p:spPr bwMode="auto">
                <a:xfrm flipV="1">
                  <a:off x="2030"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0" name="Line 386"/>
                <p:cNvSpPr>
                  <a:spLocks noChangeShapeType="1"/>
                </p:cNvSpPr>
                <p:nvPr/>
              </p:nvSpPr>
              <p:spPr bwMode="auto">
                <a:xfrm flipV="1">
                  <a:off x="2030"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1" name="Line 387"/>
                <p:cNvSpPr>
                  <a:spLocks noChangeShapeType="1"/>
                </p:cNvSpPr>
                <p:nvPr/>
              </p:nvSpPr>
              <p:spPr bwMode="auto">
                <a:xfrm flipV="1">
                  <a:off x="2030"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2" name="Line 388"/>
                <p:cNvSpPr>
                  <a:spLocks noChangeShapeType="1"/>
                </p:cNvSpPr>
                <p:nvPr/>
              </p:nvSpPr>
              <p:spPr bwMode="auto">
                <a:xfrm flipV="1">
                  <a:off x="2030"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3" name="Line 389"/>
                <p:cNvSpPr>
                  <a:spLocks noChangeShapeType="1"/>
                </p:cNvSpPr>
                <p:nvPr/>
              </p:nvSpPr>
              <p:spPr bwMode="auto">
                <a:xfrm flipV="1">
                  <a:off x="2030"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4" name="Line 390"/>
                <p:cNvSpPr>
                  <a:spLocks noChangeShapeType="1"/>
                </p:cNvSpPr>
                <p:nvPr/>
              </p:nvSpPr>
              <p:spPr bwMode="auto">
                <a:xfrm flipV="1">
                  <a:off x="2030"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5" name="Line 391"/>
                <p:cNvSpPr>
                  <a:spLocks noChangeShapeType="1"/>
                </p:cNvSpPr>
                <p:nvPr/>
              </p:nvSpPr>
              <p:spPr bwMode="auto">
                <a:xfrm flipV="1">
                  <a:off x="2030"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6" name="Line 392"/>
                <p:cNvSpPr>
                  <a:spLocks noChangeShapeType="1"/>
                </p:cNvSpPr>
                <p:nvPr/>
              </p:nvSpPr>
              <p:spPr bwMode="auto">
                <a:xfrm flipV="1">
                  <a:off x="2030"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7" name="Line 393"/>
                <p:cNvSpPr>
                  <a:spLocks noChangeShapeType="1"/>
                </p:cNvSpPr>
                <p:nvPr/>
              </p:nvSpPr>
              <p:spPr bwMode="auto">
                <a:xfrm flipV="1">
                  <a:off x="2030"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8" name="Line 394"/>
                <p:cNvSpPr>
                  <a:spLocks noChangeShapeType="1"/>
                </p:cNvSpPr>
                <p:nvPr/>
              </p:nvSpPr>
              <p:spPr bwMode="auto">
                <a:xfrm flipV="1">
                  <a:off x="2030"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9" name="Line 395"/>
                <p:cNvSpPr>
                  <a:spLocks noChangeShapeType="1"/>
                </p:cNvSpPr>
                <p:nvPr/>
              </p:nvSpPr>
              <p:spPr bwMode="auto">
                <a:xfrm flipV="1">
                  <a:off x="2030"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0" name="Line 396"/>
                <p:cNvSpPr>
                  <a:spLocks noChangeShapeType="1"/>
                </p:cNvSpPr>
                <p:nvPr/>
              </p:nvSpPr>
              <p:spPr bwMode="auto">
                <a:xfrm flipV="1">
                  <a:off x="2030"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1" name="Line 397"/>
                <p:cNvSpPr>
                  <a:spLocks noChangeShapeType="1"/>
                </p:cNvSpPr>
                <p:nvPr/>
              </p:nvSpPr>
              <p:spPr bwMode="auto">
                <a:xfrm flipV="1">
                  <a:off x="2030"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2" name="Line 398"/>
                <p:cNvSpPr>
                  <a:spLocks noChangeShapeType="1"/>
                </p:cNvSpPr>
                <p:nvPr/>
              </p:nvSpPr>
              <p:spPr bwMode="auto">
                <a:xfrm flipV="1">
                  <a:off x="2030"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3" name="Line 399"/>
                <p:cNvSpPr>
                  <a:spLocks noChangeShapeType="1"/>
                </p:cNvSpPr>
                <p:nvPr/>
              </p:nvSpPr>
              <p:spPr bwMode="auto">
                <a:xfrm flipV="1">
                  <a:off x="2030"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4" name="Line 400"/>
                <p:cNvSpPr>
                  <a:spLocks noChangeShapeType="1"/>
                </p:cNvSpPr>
                <p:nvPr/>
              </p:nvSpPr>
              <p:spPr bwMode="auto">
                <a:xfrm flipV="1">
                  <a:off x="2030"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5" name="Line 401"/>
                <p:cNvSpPr>
                  <a:spLocks noChangeShapeType="1"/>
                </p:cNvSpPr>
                <p:nvPr/>
              </p:nvSpPr>
              <p:spPr bwMode="auto">
                <a:xfrm flipV="1">
                  <a:off x="2030"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6" name="Line 402"/>
                <p:cNvSpPr>
                  <a:spLocks noChangeShapeType="1"/>
                </p:cNvSpPr>
                <p:nvPr/>
              </p:nvSpPr>
              <p:spPr bwMode="auto">
                <a:xfrm flipV="1">
                  <a:off x="2030"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7" name="Line 403"/>
                <p:cNvSpPr>
                  <a:spLocks noChangeShapeType="1"/>
                </p:cNvSpPr>
                <p:nvPr/>
              </p:nvSpPr>
              <p:spPr bwMode="auto">
                <a:xfrm flipV="1">
                  <a:off x="2030"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8" name="Line 404"/>
                <p:cNvSpPr>
                  <a:spLocks noChangeShapeType="1"/>
                </p:cNvSpPr>
                <p:nvPr/>
              </p:nvSpPr>
              <p:spPr bwMode="auto">
                <a:xfrm flipV="1">
                  <a:off x="2030"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9" name="Line 405"/>
                <p:cNvSpPr>
                  <a:spLocks noChangeShapeType="1"/>
                </p:cNvSpPr>
                <p:nvPr/>
              </p:nvSpPr>
              <p:spPr bwMode="auto">
                <a:xfrm flipV="1">
                  <a:off x="2030"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6" name="Group 607"/>
              <p:cNvGrpSpPr>
                <a:grpSpLocks/>
              </p:cNvGrpSpPr>
              <p:nvPr/>
            </p:nvGrpSpPr>
            <p:grpSpPr bwMode="auto">
              <a:xfrm>
                <a:off x="3222625" y="552450"/>
                <a:ext cx="1646238" cy="4256088"/>
                <a:chOff x="2030" y="348"/>
                <a:chExt cx="1037" cy="2681"/>
              </a:xfrm>
            </p:grpSpPr>
            <p:sp>
              <p:nvSpPr>
                <p:cNvPr id="15700" name="Line 407"/>
                <p:cNvSpPr>
                  <a:spLocks noChangeShapeType="1"/>
                </p:cNvSpPr>
                <p:nvPr/>
              </p:nvSpPr>
              <p:spPr bwMode="auto">
                <a:xfrm flipV="1">
                  <a:off x="2030"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1" name="Line 408"/>
                <p:cNvSpPr>
                  <a:spLocks noChangeShapeType="1"/>
                </p:cNvSpPr>
                <p:nvPr/>
              </p:nvSpPr>
              <p:spPr bwMode="auto">
                <a:xfrm flipV="1">
                  <a:off x="2030"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2" name="Line 409"/>
                <p:cNvSpPr>
                  <a:spLocks noChangeShapeType="1"/>
                </p:cNvSpPr>
                <p:nvPr/>
              </p:nvSpPr>
              <p:spPr bwMode="auto">
                <a:xfrm flipV="1">
                  <a:off x="2030"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3" name="Line 410"/>
                <p:cNvSpPr>
                  <a:spLocks noChangeShapeType="1"/>
                </p:cNvSpPr>
                <p:nvPr/>
              </p:nvSpPr>
              <p:spPr bwMode="auto">
                <a:xfrm flipV="1">
                  <a:off x="2030"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4" name="Line 411"/>
                <p:cNvSpPr>
                  <a:spLocks noChangeShapeType="1"/>
                </p:cNvSpPr>
                <p:nvPr/>
              </p:nvSpPr>
              <p:spPr bwMode="auto">
                <a:xfrm flipV="1">
                  <a:off x="2030"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5" name="Line 412"/>
                <p:cNvSpPr>
                  <a:spLocks noChangeShapeType="1"/>
                </p:cNvSpPr>
                <p:nvPr/>
              </p:nvSpPr>
              <p:spPr bwMode="auto">
                <a:xfrm flipV="1">
                  <a:off x="2030"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6" name="Line 413"/>
                <p:cNvSpPr>
                  <a:spLocks noChangeShapeType="1"/>
                </p:cNvSpPr>
                <p:nvPr/>
              </p:nvSpPr>
              <p:spPr bwMode="auto">
                <a:xfrm flipV="1">
                  <a:off x="2030"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7" name="Line 414"/>
                <p:cNvSpPr>
                  <a:spLocks noChangeShapeType="1"/>
                </p:cNvSpPr>
                <p:nvPr/>
              </p:nvSpPr>
              <p:spPr bwMode="auto">
                <a:xfrm flipV="1">
                  <a:off x="2030"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8" name="Line 415"/>
                <p:cNvSpPr>
                  <a:spLocks noChangeShapeType="1"/>
                </p:cNvSpPr>
                <p:nvPr/>
              </p:nvSpPr>
              <p:spPr bwMode="auto">
                <a:xfrm flipV="1">
                  <a:off x="3067"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9" name="Line 416"/>
                <p:cNvSpPr>
                  <a:spLocks noChangeShapeType="1"/>
                </p:cNvSpPr>
                <p:nvPr/>
              </p:nvSpPr>
              <p:spPr bwMode="auto">
                <a:xfrm flipV="1">
                  <a:off x="3067"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0" name="Line 417"/>
                <p:cNvSpPr>
                  <a:spLocks noChangeShapeType="1"/>
                </p:cNvSpPr>
                <p:nvPr/>
              </p:nvSpPr>
              <p:spPr bwMode="auto">
                <a:xfrm flipV="1">
                  <a:off x="3067"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1" name="Line 418"/>
                <p:cNvSpPr>
                  <a:spLocks noChangeShapeType="1"/>
                </p:cNvSpPr>
                <p:nvPr/>
              </p:nvSpPr>
              <p:spPr bwMode="auto">
                <a:xfrm flipV="1">
                  <a:off x="3067"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2" name="Line 419"/>
                <p:cNvSpPr>
                  <a:spLocks noChangeShapeType="1"/>
                </p:cNvSpPr>
                <p:nvPr/>
              </p:nvSpPr>
              <p:spPr bwMode="auto">
                <a:xfrm flipV="1">
                  <a:off x="3067"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3" name="Line 420"/>
                <p:cNvSpPr>
                  <a:spLocks noChangeShapeType="1"/>
                </p:cNvSpPr>
                <p:nvPr/>
              </p:nvSpPr>
              <p:spPr bwMode="auto">
                <a:xfrm flipV="1">
                  <a:off x="3067"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4" name="Line 421"/>
                <p:cNvSpPr>
                  <a:spLocks noChangeShapeType="1"/>
                </p:cNvSpPr>
                <p:nvPr/>
              </p:nvSpPr>
              <p:spPr bwMode="auto">
                <a:xfrm flipV="1">
                  <a:off x="3067"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5" name="Line 422"/>
                <p:cNvSpPr>
                  <a:spLocks noChangeShapeType="1"/>
                </p:cNvSpPr>
                <p:nvPr/>
              </p:nvSpPr>
              <p:spPr bwMode="auto">
                <a:xfrm flipV="1">
                  <a:off x="3067"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6" name="Line 423"/>
                <p:cNvSpPr>
                  <a:spLocks noChangeShapeType="1"/>
                </p:cNvSpPr>
                <p:nvPr/>
              </p:nvSpPr>
              <p:spPr bwMode="auto">
                <a:xfrm flipV="1">
                  <a:off x="3067"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7" name="Line 424"/>
                <p:cNvSpPr>
                  <a:spLocks noChangeShapeType="1"/>
                </p:cNvSpPr>
                <p:nvPr/>
              </p:nvSpPr>
              <p:spPr bwMode="auto">
                <a:xfrm flipV="1">
                  <a:off x="3067"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8" name="Line 425"/>
                <p:cNvSpPr>
                  <a:spLocks noChangeShapeType="1"/>
                </p:cNvSpPr>
                <p:nvPr/>
              </p:nvSpPr>
              <p:spPr bwMode="auto">
                <a:xfrm flipV="1">
                  <a:off x="3067"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9" name="Line 426"/>
                <p:cNvSpPr>
                  <a:spLocks noChangeShapeType="1"/>
                </p:cNvSpPr>
                <p:nvPr/>
              </p:nvSpPr>
              <p:spPr bwMode="auto">
                <a:xfrm flipV="1">
                  <a:off x="3067"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0" name="Line 427"/>
                <p:cNvSpPr>
                  <a:spLocks noChangeShapeType="1"/>
                </p:cNvSpPr>
                <p:nvPr/>
              </p:nvSpPr>
              <p:spPr bwMode="auto">
                <a:xfrm flipV="1">
                  <a:off x="3067"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1" name="Line 428"/>
                <p:cNvSpPr>
                  <a:spLocks noChangeShapeType="1"/>
                </p:cNvSpPr>
                <p:nvPr/>
              </p:nvSpPr>
              <p:spPr bwMode="auto">
                <a:xfrm flipV="1">
                  <a:off x="3067"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2" name="Line 429"/>
                <p:cNvSpPr>
                  <a:spLocks noChangeShapeType="1"/>
                </p:cNvSpPr>
                <p:nvPr/>
              </p:nvSpPr>
              <p:spPr bwMode="auto">
                <a:xfrm flipV="1">
                  <a:off x="3067"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3" name="Line 430"/>
                <p:cNvSpPr>
                  <a:spLocks noChangeShapeType="1"/>
                </p:cNvSpPr>
                <p:nvPr/>
              </p:nvSpPr>
              <p:spPr bwMode="auto">
                <a:xfrm flipV="1">
                  <a:off x="3067"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4" name="Line 431"/>
                <p:cNvSpPr>
                  <a:spLocks noChangeShapeType="1"/>
                </p:cNvSpPr>
                <p:nvPr/>
              </p:nvSpPr>
              <p:spPr bwMode="auto">
                <a:xfrm flipV="1">
                  <a:off x="3067"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5" name="Line 432"/>
                <p:cNvSpPr>
                  <a:spLocks noChangeShapeType="1"/>
                </p:cNvSpPr>
                <p:nvPr/>
              </p:nvSpPr>
              <p:spPr bwMode="auto">
                <a:xfrm flipV="1">
                  <a:off x="3067"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6" name="Line 433"/>
                <p:cNvSpPr>
                  <a:spLocks noChangeShapeType="1"/>
                </p:cNvSpPr>
                <p:nvPr/>
              </p:nvSpPr>
              <p:spPr bwMode="auto">
                <a:xfrm flipV="1">
                  <a:off x="3067"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7" name="Line 434"/>
                <p:cNvSpPr>
                  <a:spLocks noChangeShapeType="1"/>
                </p:cNvSpPr>
                <p:nvPr/>
              </p:nvSpPr>
              <p:spPr bwMode="auto">
                <a:xfrm flipV="1">
                  <a:off x="3067"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8" name="Line 435"/>
                <p:cNvSpPr>
                  <a:spLocks noChangeShapeType="1"/>
                </p:cNvSpPr>
                <p:nvPr/>
              </p:nvSpPr>
              <p:spPr bwMode="auto">
                <a:xfrm flipV="1">
                  <a:off x="3067"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9" name="Line 436"/>
                <p:cNvSpPr>
                  <a:spLocks noChangeShapeType="1"/>
                </p:cNvSpPr>
                <p:nvPr/>
              </p:nvSpPr>
              <p:spPr bwMode="auto">
                <a:xfrm flipV="1">
                  <a:off x="3067"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0" name="Line 437"/>
                <p:cNvSpPr>
                  <a:spLocks noChangeShapeType="1"/>
                </p:cNvSpPr>
                <p:nvPr/>
              </p:nvSpPr>
              <p:spPr bwMode="auto">
                <a:xfrm flipV="1">
                  <a:off x="3067"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1" name="Line 438"/>
                <p:cNvSpPr>
                  <a:spLocks noChangeShapeType="1"/>
                </p:cNvSpPr>
                <p:nvPr/>
              </p:nvSpPr>
              <p:spPr bwMode="auto">
                <a:xfrm flipV="1">
                  <a:off x="3067"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2" name="Line 439"/>
                <p:cNvSpPr>
                  <a:spLocks noChangeShapeType="1"/>
                </p:cNvSpPr>
                <p:nvPr/>
              </p:nvSpPr>
              <p:spPr bwMode="auto">
                <a:xfrm flipV="1">
                  <a:off x="3067"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3" name="Line 440"/>
                <p:cNvSpPr>
                  <a:spLocks noChangeShapeType="1"/>
                </p:cNvSpPr>
                <p:nvPr/>
              </p:nvSpPr>
              <p:spPr bwMode="auto">
                <a:xfrm flipV="1">
                  <a:off x="3067"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4" name="Line 441"/>
                <p:cNvSpPr>
                  <a:spLocks noChangeShapeType="1"/>
                </p:cNvSpPr>
                <p:nvPr/>
              </p:nvSpPr>
              <p:spPr bwMode="auto">
                <a:xfrm flipV="1">
                  <a:off x="3067"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5" name="Line 442"/>
                <p:cNvSpPr>
                  <a:spLocks noChangeShapeType="1"/>
                </p:cNvSpPr>
                <p:nvPr/>
              </p:nvSpPr>
              <p:spPr bwMode="auto">
                <a:xfrm flipV="1">
                  <a:off x="3067"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6" name="Line 443"/>
                <p:cNvSpPr>
                  <a:spLocks noChangeShapeType="1"/>
                </p:cNvSpPr>
                <p:nvPr/>
              </p:nvSpPr>
              <p:spPr bwMode="auto">
                <a:xfrm flipV="1">
                  <a:off x="3067"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7" name="Line 444"/>
                <p:cNvSpPr>
                  <a:spLocks noChangeShapeType="1"/>
                </p:cNvSpPr>
                <p:nvPr/>
              </p:nvSpPr>
              <p:spPr bwMode="auto">
                <a:xfrm flipV="1">
                  <a:off x="3067"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8" name="Line 445"/>
                <p:cNvSpPr>
                  <a:spLocks noChangeShapeType="1"/>
                </p:cNvSpPr>
                <p:nvPr/>
              </p:nvSpPr>
              <p:spPr bwMode="auto">
                <a:xfrm flipV="1">
                  <a:off x="3067"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9" name="Line 446"/>
                <p:cNvSpPr>
                  <a:spLocks noChangeShapeType="1"/>
                </p:cNvSpPr>
                <p:nvPr/>
              </p:nvSpPr>
              <p:spPr bwMode="auto">
                <a:xfrm flipV="1">
                  <a:off x="3067"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0" name="Line 447"/>
                <p:cNvSpPr>
                  <a:spLocks noChangeShapeType="1"/>
                </p:cNvSpPr>
                <p:nvPr/>
              </p:nvSpPr>
              <p:spPr bwMode="auto">
                <a:xfrm flipV="1">
                  <a:off x="3067"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1" name="Line 448"/>
                <p:cNvSpPr>
                  <a:spLocks noChangeShapeType="1"/>
                </p:cNvSpPr>
                <p:nvPr/>
              </p:nvSpPr>
              <p:spPr bwMode="auto">
                <a:xfrm flipV="1">
                  <a:off x="3067"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2" name="Line 449"/>
                <p:cNvSpPr>
                  <a:spLocks noChangeShapeType="1"/>
                </p:cNvSpPr>
                <p:nvPr/>
              </p:nvSpPr>
              <p:spPr bwMode="auto">
                <a:xfrm flipV="1">
                  <a:off x="3067"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3" name="Line 450"/>
                <p:cNvSpPr>
                  <a:spLocks noChangeShapeType="1"/>
                </p:cNvSpPr>
                <p:nvPr/>
              </p:nvSpPr>
              <p:spPr bwMode="auto">
                <a:xfrm flipV="1">
                  <a:off x="3067"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4" name="Line 451"/>
                <p:cNvSpPr>
                  <a:spLocks noChangeShapeType="1"/>
                </p:cNvSpPr>
                <p:nvPr/>
              </p:nvSpPr>
              <p:spPr bwMode="auto">
                <a:xfrm flipV="1">
                  <a:off x="3067"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5" name="Line 452"/>
                <p:cNvSpPr>
                  <a:spLocks noChangeShapeType="1"/>
                </p:cNvSpPr>
                <p:nvPr/>
              </p:nvSpPr>
              <p:spPr bwMode="auto">
                <a:xfrm flipV="1">
                  <a:off x="3067"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6" name="Line 453"/>
                <p:cNvSpPr>
                  <a:spLocks noChangeShapeType="1"/>
                </p:cNvSpPr>
                <p:nvPr/>
              </p:nvSpPr>
              <p:spPr bwMode="auto">
                <a:xfrm flipV="1">
                  <a:off x="3067"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7" name="Line 454"/>
                <p:cNvSpPr>
                  <a:spLocks noChangeShapeType="1"/>
                </p:cNvSpPr>
                <p:nvPr/>
              </p:nvSpPr>
              <p:spPr bwMode="auto">
                <a:xfrm flipV="1">
                  <a:off x="3067"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8" name="Line 455"/>
                <p:cNvSpPr>
                  <a:spLocks noChangeShapeType="1"/>
                </p:cNvSpPr>
                <p:nvPr/>
              </p:nvSpPr>
              <p:spPr bwMode="auto">
                <a:xfrm flipV="1">
                  <a:off x="3067"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9" name="Line 456"/>
                <p:cNvSpPr>
                  <a:spLocks noChangeShapeType="1"/>
                </p:cNvSpPr>
                <p:nvPr/>
              </p:nvSpPr>
              <p:spPr bwMode="auto">
                <a:xfrm flipV="1">
                  <a:off x="3067"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0" name="Line 457"/>
                <p:cNvSpPr>
                  <a:spLocks noChangeShapeType="1"/>
                </p:cNvSpPr>
                <p:nvPr/>
              </p:nvSpPr>
              <p:spPr bwMode="auto">
                <a:xfrm flipV="1">
                  <a:off x="3067"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1" name="Line 458"/>
                <p:cNvSpPr>
                  <a:spLocks noChangeShapeType="1"/>
                </p:cNvSpPr>
                <p:nvPr/>
              </p:nvSpPr>
              <p:spPr bwMode="auto">
                <a:xfrm flipV="1">
                  <a:off x="3067"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2" name="Line 459"/>
                <p:cNvSpPr>
                  <a:spLocks noChangeShapeType="1"/>
                </p:cNvSpPr>
                <p:nvPr/>
              </p:nvSpPr>
              <p:spPr bwMode="auto">
                <a:xfrm flipV="1">
                  <a:off x="3067"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3" name="Line 460"/>
                <p:cNvSpPr>
                  <a:spLocks noChangeShapeType="1"/>
                </p:cNvSpPr>
                <p:nvPr/>
              </p:nvSpPr>
              <p:spPr bwMode="auto">
                <a:xfrm flipV="1">
                  <a:off x="3067"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4" name="Line 461"/>
                <p:cNvSpPr>
                  <a:spLocks noChangeShapeType="1"/>
                </p:cNvSpPr>
                <p:nvPr/>
              </p:nvSpPr>
              <p:spPr bwMode="auto">
                <a:xfrm flipV="1">
                  <a:off x="3067"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5" name="Line 462"/>
                <p:cNvSpPr>
                  <a:spLocks noChangeShapeType="1"/>
                </p:cNvSpPr>
                <p:nvPr/>
              </p:nvSpPr>
              <p:spPr bwMode="auto">
                <a:xfrm flipV="1">
                  <a:off x="3067"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6" name="Line 463"/>
                <p:cNvSpPr>
                  <a:spLocks noChangeShapeType="1"/>
                </p:cNvSpPr>
                <p:nvPr/>
              </p:nvSpPr>
              <p:spPr bwMode="auto">
                <a:xfrm flipV="1">
                  <a:off x="3067"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7" name="Line 464"/>
                <p:cNvSpPr>
                  <a:spLocks noChangeShapeType="1"/>
                </p:cNvSpPr>
                <p:nvPr/>
              </p:nvSpPr>
              <p:spPr bwMode="auto">
                <a:xfrm flipV="1">
                  <a:off x="3067"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8" name="Line 465"/>
                <p:cNvSpPr>
                  <a:spLocks noChangeShapeType="1"/>
                </p:cNvSpPr>
                <p:nvPr/>
              </p:nvSpPr>
              <p:spPr bwMode="auto">
                <a:xfrm flipV="1">
                  <a:off x="3067"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9" name="Line 466"/>
                <p:cNvSpPr>
                  <a:spLocks noChangeShapeType="1"/>
                </p:cNvSpPr>
                <p:nvPr/>
              </p:nvSpPr>
              <p:spPr bwMode="auto">
                <a:xfrm flipV="1">
                  <a:off x="3067"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0" name="Line 467"/>
                <p:cNvSpPr>
                  <a:spLocks noChangeShapeType="1"/>
                </p:cNvSpPr>
                <p:nvPr/>
              </p:nvSpPr>
              <p:spPr bwMode="auto">
                <a:xfrm flipV="1">
                  <a:off x="3067"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1" name="Line 468"/>
                <p:cNvSpPr>
                  <a:spLocks noChangeShapeType="1"/>
                </p:cNvSpPr>
                <p:nvPr/>
              </p:nvSpPr>
              <p:spPr bwMode="auto">
                <a:xfrm flipV="1">
                  <a:off x="3067"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2" name="Line 469"/>
                <p:cNvSpPr>
                  <a:spLocks noChangeShapeType="1"/>
                </p:cNvSpPr>
                <p:nvPr/>
              </p:nvSpPr>
              <p:spPr bwMode="auto">
                <a:xfrm flipV="1">
                  <a:off x="3067"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3" name="Line 470"/>
                <p:cNvSpPr>
                  <a:spLocks noChangeShapeType="1"/>
                </p:cNvSpPr>
                <p:nvPr/>
              </p:nvSpPr>
              <p:spPr bwMode="auto">
                <a:xfrm flipV="1">
                  <a:off x="3067"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4" name="Line 471"/>
                <p:cNvSpPr>
                  <a:spLocks noChangeShapeType="1"/>
                </p:cNvSpPr>
                <p:nvPr/>
              </p:nvSpPr>
              <p:spPr bwMode="auto">
                <a:xfrm flipV="1">
                  <a:off x="3067"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5" name="Line 472"/>
                <p:cNvSpPr>
                  <a:spLocks noChangeShapeType="1"/>
                </p:cNvSpPr>
                <p:nvPr/>
              </p:nvSpPr>
              <p:spPr bwMode="auto">
                <a:xfrm flipV="1">
                  <a:off x="3067"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6" name="Line 473"/>
                <p:cNvSpPr>
                  <a:spLocks noChangeShapeType="1"/>
                </p:cNvSpPr>
                <p:nvPr/>
              </p:nvSpPr>
              <p:spPr bwMode="auto">
                <a:xfrm flipV="1">
                  <a:off x="3067"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7" name="Line 474"/>
                <p:cNvSpPr>
                  <a:spLocks noChangeShapeType="1"/>
                </p:cNvSpPr>
                <p:nvPr/>
              </p:nvSpPr>
              <p:spPr bwMode="auto">
                <a:xfrm flipV="1">
                  <a:off x="3067"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8" name="Line 475"/>
                <p:cNvSpPr>
                  <a:spLocks noChangeShapeType="1"/>
                </p:cNvSpPr>
                <p:nvPr/>
              </p:nvSpPr>
              <p:spPr bwMode="auto">
                <a:xfrm flipV="1">
                  <a:off x="3067"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9" name="Line 476"/>
                <p:cNvSpPr>
                  <a:spLocks noChangeShapeType="1"/>
                </p:cNvSpPr>
                <p:nvPr/>
              </p:nvSpPr>
              <p:spPr bwMode="auto">
                <a:xfrm flipV="1">
                  <a:off x="3067"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0" name="Line 477"/>
                <p:cNvSpPr>
                  <a:spLocks noChangeShapeType="1"/>
                </p:cNvSpPr>
                <p:nvPr/>
              </p:nvSpPr>
              <p:spPr bwMode="auto">
                <a:xfrm flipV="1">
                  <a:off x="3067"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1" name="Line 478"/>
                <p:cNvSpPr>
                  <a:spLocks noChangeShapeType="1"/>
                </p:cNvSpPr>
                <p:nvPr/>
              </p:nvSpPr>
              <p:spPr bwMode="auto">
                <a:xfrm flipV="1">
                  <a:off x="3067"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2" name="Line 479"/>
                <p:cNvSpPr>
                  <a:spLocks noChangeShapeType="1"/>
                </p:cNvSpPr>
                <p:nvPr/>
              </p:nvSpPr>
              <p:spPr bwMode="auto">
                <a:xfrm flipV="1">
                  <a:off x="3067"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3" name="Line 480"/>
                <p:cNvSpPr>
                  <a:spLocks noChangeShapeType="1"/>
                </p:cNvSpPr>
                <p:nvPr/>
              </p:nvSpPr>
              <p:spPr bwMode="auto">
                <a:xfrm flipV="1">
                  <a:off x="3067"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4" name="Line 481"/>
                <p:cNvSpPr>
                  <a:spLocks noChangeShapeType="1"/>
                </p:cNvSpPr>
                <p:nvPr/>
              </p:nvSpPr>
              <p:spPr bwMode="auto">
                <a:xfrm flipV="1">
                  <a:off x="3067"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5" name="Line 482"/>
                <p:cNvSpPr>
                  <a:spLocks noChangeShapeType="1"/>
                </p:cNvSpPr>
                <p:nvPr/>
              </p:nvSpPr>
              <p:spPr bwMode="auto">
                <a:xfrm flipV="1">
                  <a:off x="3067"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6" name="Line 483"/>
                <p:cNvSpPr>
                  <a:spLocks noChangeShapeType="1"/>
                </p:cNvSpPr>
                <p:nvPr/>
              </p:nvSpPr>
              <p:spPr bwMode="auto">
                <a:xfrm flipV="1">
                  <a:off x="3067"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7" name="Line 484"/>
                <p:cNvSpPr>
                  <a:spLocks noChangeShapeType="1"/>
                </p:cNvSpPr>
                <p:nvPr/>
              </p:nvSpPr>
              <p:spPr bwMode="auto">
                <a:xfrm flipV="1">
                  <a:off x="3067"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8" name="Line 485"/>
                <p:cNvSpPr>
                  <a:spLocks noChangeShapeType="1"/>
                </p:cNvSpPr>
                <p:nvPr/>
              </p:nvSpPr>
              <p:spPr bwMode="auto">
                <a:xfrm flipV="1">
                  <a:off x="3067"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9" name="Line 486"/>
                <p:cNvSpPr>
                  <a:spLocks noChangeShapeType="1"/>
                </p:cNvSpPr>
                <p:nvPr/>
              </p:nvSpPr>
              <p:spPr bwMode="auto">
                <a:xfrm flipV="1">
                  <a:off x="3067"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0" name="Line 487"/>
                <p:cNvSpPr>
                  <a:spLocks noChangeShapeType="1"/>
                </p:cNvSpPr>
                <p:nvPr/>
              </p:nvSpPr>
              <p:spPr bwMode="auto">
                <a:xfrm flipV="1">
                  <a:off x="3067"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1" name="Line 488"/>
                <p:cNvSpPr>
                  <a:spLocks noChangeShapeType="1"/>
                </p:cNvSpPr>
                <p:nvPr/>
              </p:nvSpPr>
              <p:spPr bwMode="auto">
                <a:xfrm flipV="1">
                  <a:off x="3067"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2" name="Line 489"/>
                <p:cNvSpPr>
                  <a:spLocks noChangeShapeType="1"/>
                </p:cNvSpPr>
                <p:nvPr/>
              </p:nvSpPr>
              <p:spPr bwMode="auto">
                <a:xfrm flipV="1">
                  <a:off x="3067"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3" name="Line 490"/>
                <p:cNvSpPr>
                  <a:spLocks noChangeShapeType="1"/>
                </p:cNvSpPr>
                <p:nvPr/>
              </p:nvSpPr>
              <p:spPr bwMode="auto">
                <a:xfrm flipV="1">
                  <a:off x="3067"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4" name="Line 491"/>
                <p:cNvSpPr>
                  <a:spLocks noChangeShapeType="1"/>
                </p:cNvSpPr>
                <p:nvPr/>
              </p:nvSpPr>
              <p:spPr bwMode="auto">
                <a:xfrm flipV="1">
                  <a:off x="3067"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5" name="Line 492"/>
                <p:cNvSpPr>
                  <a:spLocks noChangeShapeType="1"/>
                </p:cNvSpPr>
                <p:nvPr/>
              </p:nvSpPr>
              <p:spPr bwMode="auto">
                <a:xfrm flipV="1">
                  <a:off x="3067"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6" name="Line 493"/>
                <p:cNvSpPr>
                  <a:spLocks noChangeShapeType="1"/>
                </p:cNvSpPr>
                <p:nvPr/>
              </p:nvSpPr>
              <p:spPr bwMode="auto">
                <a:xfrm flipV="1">
                  <a:off x="3067"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7" name="Line 494"/>
                <p:cNvSpPr>
                  <a:spLocks noChangeShapeType="1"/>
                </p:cNvSpPr>
                <p:nvPr/>
              </p:nvSpPr>
              <p:spPr bwMode="auto">
                <a:xfrm flipV="1">
                  <a:off x="3067"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8" name="Line 495"/>
                <p:cNvSpPr>
                  <a:spLocks noChangeShapeType="1"/>
                </p:cNvSpPr>
                <p:nvPr/>
              </p:nvSpPr>
              <p:spPr bwMode="auto">
                <a:xfrm flipV="1">
                  <a:off x="3067"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9" name="Line 496"/>
                <p:cNvSpPr>
                  <a:spLocks noChangeShapeType="1"/>
                </p:cNvSpPr>
                <p:nvPr/>
              </p:nvSpPr>
              <p:spPr bwMode="auto">
                <a:xfrm flipV="1">
                  <a:off x="3067"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0" name="Line 497"/>
                <p:cNvSpPr>
                  <a:spLocks noChangeShapeType="1"/>
                </p:cNvSpPr>
                <p:nvPr/>
              </p:nvSpPr>
              <p:spPr bwMode="auto">
                <a:xfrm flipV="1">
                  <a:off x="3067"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1" name="Line 498"/>
                <p:cNvSpPr>
                  <a:spLocks noChangeShapeType="1"/>
                </p:cNvSpPr>
                <p:nvPr/>
              </p:nvSpPr>
              <p:spPr bwMode="auto">
                <a:xfrm flipV="1">
                  <a:off x="3067"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2" name="Line 499"/>
                <p:cNvSpPr>
                  <a:spLocks noChangeShapeType="1"/>
                </p:cNvSpPr>
                <p:nvPr/>
              </p:nvSpPr>
              <p:spPr bwMode="auto">
                <a:xfrm flipV="1">
                  <a:off x="3067"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3" name="Line 500"/>
                <p:cNvSpPr>
                  <a:spLocks noChangeShapeType="1"/>
                </p:cNvSpPr>
                <p:nvPr/>
              </p:nvSpPr>
              <p:spPr bwMode="auto">
                <a:xfrm flipV="1">
                  <a:off x="3067"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4" name="Line 501"/>
                <p:cNvSpPr>
                  <a:spLocks noChangeShapeType="1"/>
                </p:cNvSpPr>
                <p:nvPr/>
              </p:nvSpPr>
              <p:spPr bwMode="auto">
                <a:xfrm flipV="1">
                  <a:off x="3067"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5" name="Line 502"/>
                <p:cNvSpPr>
                  <a:spLocks noChangeShapeType="1"/>
                </p:cNvSpPr>
                <p:nvPr/>
              </p:nvSpPr>
              <p:spPr bwMode="auto">
                <a:xfrm flipV="1">
                  <a:off x="3067"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6" name="Line 503"/>
                <p:cNvSpPr>
                  <a:spLocks noChangeShapeType="1"/>
                </p:cNvSpPr>
                <p:nvPr/>
              </p:nvSpPr>
              <p:spPr bwMode="auto">
                <a:xfrm flipV="1">
                  <a:off x="3067"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7" name="Line 504"/>
                <p:cNvSpPr>
                  <a:spLocks noChangeShapeType="1"/>
                </p:cNvSpPr>
                <p:nvPr/>
              </p:nvSpPr>
              <p:spPr bwMode="auto">
                <a:xfrm flipV="1">
                  <a:off x="3067"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8" name="Line 505"/>
                <p:cNvSpPr>
                  <a:spLocks noChangeShapeType="1"/>
                </p:cNvSpPr>
                <p:nvPr/>
              </p:nvSpPr>
              <p:spPr bwMode="auto">
                <a:xfrm flipV="1">
                  <a:off x="3067"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9" name="Line 506"/>
                <p:cNvSpPr>
                  <a:spLocks noChangeShapeType="1"/>
                </p:cNvSpPr>
                <p:nvPr/>
              </p:nvSpPr>
              <p:spPr bwMode="auto">
                <a:xfrm flipV="1">
                  <a:off x="3067"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0" name="Line 507"/>
                <p:cNvSpPr>
                  <a:spLocks noChangeShapeType="1"/>
                </p:cNvSpPr>
                <p:nvPr/>
              </p:nvSpPr>
              <p:spPr bwMode="auto">
                <a:xfrm flipV="1">
                  <a:off x="3067"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1" name="Line 508"/>
                <p:cNvSpPr>
                  <a:spLocks noChangeShapeType="1"/>
                </p:cNvSpPr>
                <p:nvPr/>
              </p:nvSpPr>
              <p:spPr bwMode="auto">
                <a:xfrm flipV="1">
                  <a:off x="3067"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2" name="Line 509"/>
                <p:cNvSpPr>
                  <a:spLocks noChangeShapeType="1"/>
                </p:cNvSpPr>
                <p:nvPr/>
              </p:nvSpPr>
              <p:spPr bwMode="auto">
                <a:xfrm flipV="1">
                  <a:off x="3067"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3" name="Line 510"/>
                <p:cNvSpPr>
                  <a:spLocks noChangeShapeType="1"/>
                </p:cNvSpPr>
                <p:nvPr/>
              </p:nvSpPr>
              <p:spPr bwMode="auto">
                <a:xfrm flipV="1">
                  <a:off x="3067"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4" name="Line 511"/>
                <p:cNvSpPr>
                  <a:spLocks noChangeShapeType="1"/>
                </p:cNvSpPr>
                <p:nvPr/>
              </p:nvSpPr>
              <p:spPr bwMode="auto">
                <a:xfrm flipV="1">
                  <a:off x="3067"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5" name="Line 512"/>
                <p:cNvSpPr>
                  <a:spLocks noChangeShapeType="1"/>
                </p:cNvSpPr>
                <p:nvPr/>
              </p:nvSpPr>
              <p:spPr bwMode="auto">
                <a:xfrm flipV="1">
                  <a:off x="3067"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6" name="Line 513"/>
                <p:cNvSpPr>
                  <a:spLocks noChangeShapeType="1"/>
                </p:cNvSpPr>
                <p:nvPr/>
              </p:nvSpPr>
              <p:spPr bwMode="auto">
                <a:xfrm flipV="1">
                  <a:off x="3067"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7" name="Line 514"/>
                <p:cNvSpPr>
                  <a:spLocks noChangeShapeType="1"/>
                </p:cNvSpPr>
                <p:nvPr/>
              </p:nvSpPr>
              <p:spPr bwMode="auto">
                <a:xfrm flipV="1">
                  <a:off x="3067"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8" name="Line 515"/>
                <p:cNvSpPr>
                  <a:spLocks noChangeShapeType="1"/>
                </p:cNvSpPr>
                <p:nvPr/>
              </p:nvSpPr>
              <p:spPr bwMode="auto">
                <a:xfrm flipV="1">
                  <a:off x="3067"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9" name="Line 516"/>
                <p:cNvSpPr>
                  <a:spLocks noChangeShapeType="1"/>
                </p:cNvSpPr>
                <p:nvPr/>
              </p:nvSpPr>
              <p:spPr bwMode="auto">
                <a:xfrm flipV="1">
                  <a:off x="3067"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0" name="Line 517"/>
                <p:cNvSpPr>
                  <a:spLocks noChangeShapeType="1"/>
                </p:cNvSpPr>
                <p:nvPr/>
              </p:nvSpPr>
              <p:spPr bwMode="auto">
                <a:xfrm flipV="1">
                  <a:off x="3067"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1" name="Line 518"/>
                <p:cNvSpPr>
                  <a:spLocks noChangeShapeType="1"/>
                </p:cNvSpPr>
                <p:nvPr/>
              </p:nvSpPr>
              <p:spPr bwMode="auto">
                <a:xfrm flipV="1">
                  <a:off x="3067"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2" name="Line 519"/>
                <p:cNvSpPr>
                  <a:spLocks noChangeShapeType="1"/>
                </p:cNvSpPr>
                <p:nvPr/>
              </p:nvSpPr>
              <p:spPr bwMode="auto">
                <a:xfrm flipV="1">
                  <a:off x="3067"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3" name="Line 520"/>
                <p:cNvSpPr>
                  <a:spLocks noChangeShapeType="1"/>
                </p:cNvSpPr>
                <p:nvPr/>
              </p:nvSpPr>
              <p:spPr bwMode="auto">
                <a:xfrm flipV="1">
                  <a:off x="3067"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4" name="Line 521"/>
                <p:cNvSpPr>
                  <a:spLocks noChangeShapeType="1"/>
                </p:cNvSpPr>
                <p:nvPr/>
              </p:nvSpPr>
              <p:spPr bwMode="auto">
                <a:xfrm flipV="1">
                  <a:off x="3067"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5" name="Line 522"/>
                <p:cNvSpPr>
                  <a:spLocks noChangeShapeType="1"/>
                </p:cNvSpPr>
                <p:nvPr/>
              </p:nvSpPr>
              <p:spPr bwMode="auto">
                <a:xfrm flipV="1">
                  <a:off x="3067"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6" name="Line 523"/>
                <p:cNvSpPr>
                  <a:spLocks noChangeShapeType="1"/>
                </p:cNvSpPr>
                <p:nvPr/>
              </p:nvSpPr>
              <p:spPr bwMode="auto">
                <a:xfrm flipV="1">
                  <a:off x="3067"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7" name="Line 524"/>
                <p:cNvSpPr>
                  <a:spLocks noChangeShapeType="1"/>
                </p:cNvSpPr>
                <p:nvPr/>
              </p:nvSpPr>
              <p:spPr bwMode="auto">
                <a:xfrm flipV="1">
                  <a:off x="3067"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8" name="Line 525"/>
                <p:cNvSpPr>
                  <a:spLocks noChangeShapeType="1"/>
                </p:cNvSpPr>
                <p:nvPr/>
              </p:nvSpPr>
              <p:spPr bwMode="auto">
                <a:xfrm flipV="1">
                  <a:off x="3067"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9" name="Line 526"/>
                <p:cNvSpPr>
                  <a:spLocks noChangeShapeType="1"/>
                </p:cNvSpPr>
                <p:nvPr/>
              </p:nvSpPr>
              <p:spPr bwMode="auto">
                <a:xfrm flipV="1">
                  <a:off x="3067"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0" name="Line 527"/>
                <p:cNvSpPr>
                  <a:spLocks noChangeShapeType="1"/>
                </p:cNvSpPr>
                <p:nvPr/>
              </p:nvSpPr>
              <p:spPr bwMode="auto">
                <a:xfrm flipV="1">
                  <a:off x="3067"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1" name="Line 528"/>
                <p:cNvSpPr>
                  <a:spLocks noChangeShapeType="1"/>
                </p:cNvSpPr>
                <p:nvPr/>
              </p:nvSpPr>
              <p:spPr bwMode="auto">
                <a:xfrm flipV="1">
                  <a:off x="3067"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2" name="Line 529"/>
                <p:cNvSpPr>
                  <a:spLocks noChangeShapeType="1"/>
                </p:cNvSpPr>
                <p:nvPr/>
              </p:nvSpPr>
              <p:spPr bwMode="auto">
                <a:xfrm flipV="1">
                  <a:off x="3067"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3" name="Line 530"/>
                <p:cNvSpPr>
                  <a:spLocks noChangeShapeType="1"/>
                </p:cNvSpPr>
                <p:nvPr/>
              </p:nvSpPr>
              <p:spPr bwMode="auto">
                <a:xfrm flipV="1">
                  <a:off x="3067"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4" name="Line 531"/>
                <p:cNvSpPr>
                  <a:spLocks noChangeShapeType="1"/>
                </p:cNvSpPr>
                <p:nvPr/>
              </p:nvSpPr>
              <p:spPr bwMode="auto">
                <a:xfrm flipV="1">
                  <a:off x="3067"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5" name="Line 532"/>
                <p:cNvSpPr>
                  <a:spLocks noChangeShapeType="1"/>
                </p:cNvSpPr>
                <p:nvPr/>
              </p:nvSpPr>
              <p:spPr bwMode="auto">
                <a:xfrm flipV="1">
                  <a:off x="3067"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6" name="Line 533"/>
                <p:cNvSpPr>
                  <a:spLocks noChangeShapeType="1"/>
                </p:cNvSpPr>
                <p:nvPr/>
              </p:nvSpPr>
              <p:spPr bwMode="auto">
                <a:xfrm flipV="1">
                  <a:off x="3067"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7" name="Line 534"/>
                <p:cNvSpPr>
                  <a:spLocks noChangeShapeType="1"/>
                </p:cNvSpPr>
                <p:nvPr/>
              </p:nvSpPr>
              <p:spPr bwMode="auto">
                <a:xfrm flipV="1">
                  <a:off x="3067"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8" name="Line 535"/>
                <p:cNvSpPr>
                  <a:spLocks noChangeShapeType="1"/>
                </p:cNvSpPr>
                <p:nvPr/>
              </p:nvSpPr>
              <p:spPr bwMode="auto">
                <a:xfrm flipV="1">
                  <a:off x="3067"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9" name="Line 536"/>
                <p:cNvSpPr>
                  <a:spLocks noChangeShapeType="1"/>
                </p:cNvSpPr>
                <p:nvPr/>
              </p:nvSpPr>
              <p:spPr bwMode="auto">
                <a:xfrm flipV="1">
                  <a:off x="3067"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0" name="Line 537"/>
                <p:cNvSpPr>
                  <a:spLocks noChangeShapeType="1"/>
                </p:cNvSpPr>
                <p:nvPr/>
              </p:nvSpPr>
              <p:spPr bwMode="auto">
                <a:xfrm flipV="1">
                  <a:off x="3067"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1" name="Line 538"/>
                <p:cNvSpPr>
                  <a:spLocks noChangeShapeType="1"/>
                </p:cNvSpPr>
                <p:nvPr/>
              </p:nvSpPr>
              <p:spPr bwMode="auto">
                <a:xfrm flipV="1">
                  <a:off x="3067"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2" name="Line 539"/>
                <p:cNvSpPr>
                  <a:spLocks noChangeShapeType="1"/>
                </p:cNvSpPr>
                <p:nvPr/>
              </p:nvSpPr>
              <p:spPr bwMode="auto">
                <a:xfrm flipV="1">
                  <a:off x="3067"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3" name="Line 540"/>
                <p:cNvSpPr>
                  <a:spLocks noChangeShapeType="1"/>
                </p:cNvSpPr>
                <p:nvPr/>
              </p:nvSpPr>
              <p:spPr bwMode="auto">
                <a:xfrm flipV="1">
                  <a:off x="3067"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4" name="Line 541"/>
                <p:cNvSpPr>
                  <a:spLocks noChangeShapeType="1"/>
                </p:cNvSpPr>
                <p:nvPr/>
              </p:nvSpPr>
              <p:spPr bwMode="auto">
                <a:xfrm flipV="1">
                  <a:off x="3067"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5" name="Line 542"/>
                <p:cNvSpPr>
                  <a:spLocks noChangeShapeType="1"/>
                </p:cNvSpPr>
                <p:nvPr/>
              </p:nvSpPr>
              <p:spPr bwMode="auto">
                <a:xfrm flipV="1">
                  <a:off x="3067"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6" name="Line 543"/>
                <p:cNvSpPr>
                  <a:spLocks noChangeShapeType="1"/>
                </p:cNvSpPr>
                <p:nvPr/>
              </p:nvSpPr>
              <p:spPr bwMode="auto">
                <a:xfrm flipV="1">
                  <a:off x="3067"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7" name="Line 544"/>
                <p:cNvSpPr>
                  <a:spLocks noChangeShapeType="1"/>
                </p:cNvSpPr>
                <p:nvPr/>
              </p:nvSpPr>
              <p:spPr bwMode="auto">
                <a:xfrm flipV="1">
                  <a:off x="3067"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8" name="Line 545"/>
                <p:cNvSpPr>
                  <a:spLocks noChangeShapeType="1"/>
                </p:cNvSpPr>
                <p:nvPr/>
              </p:nvSpPr>
              <p:spPr bwMode="auto">
                <a:xfrm flipV="1">
                  <a:off x="3067"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9" name="Line 546"/>
                <p:cNvSpPr>
                  <a:spLocks noChangeShapeType="1"/>
                </p:cNvSpPr>
                <p:nvPr/>
              </p:nvSpPr>
              <p:spPr bwMode="auto">
                <a:xfrm flipV="1">
                  <a:off x="3067"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0" name="Line 547"/>
                <p:cNvSpPr>
                  <a:spLocks noChangeShapeType="1"/>
                </p:cNvSpPr>
                <p:nvPr/>
              </p:nvSpPr>
              <p:spPr bwMode="auto">
                <a:xfrm flipV="1">
                  <a:off x="3067"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1" name="Line 548"/>
                <p:cNvSpPr>
                  <a:spLocks noChangeShapeType="1"/>
                </p:cNvSpPr>
                <p:nvPr/>
              </p:nvSpPr>
              <p:spPr bwMode="auto">
                <a:xfrm flipV="1">
                  <a:off x="3067"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2" name="Line 549"/>
                <p:cNvSpPr>
                  <a:spLocks noChangeShapeType="1"/>
                </p:cNvSpPr>
                <p:nvPr/>
              </p:nvSpPr>
              <p:spPr bwMode="auto">
                <a:xfrm flipV="1">
                  <a:off x="3067"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3" name="Line 550"/>
                <p:cNvSpPr>
                  <a:spLocks noChangeShapeType="1"/>
                </p:cNvSpPr>
                <p:nvPr/>
              </p:nvSpPr>
              <p:spPr bwMode="auto">
                <a:xfrm flipV="1">
                  <a:off x="3067"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4" name="Line 551"/>
                <p:cNvSpPr>
                  <a:spLocks noChangeShapeType="1"/>
                </p:cNvSpPr>
                <p:nvPr/>
              </p:nvSpPr>
              <p:spPr bwMode="auto">
                <a:xfrm flipV="1">
                  <a:off x="3067"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5" name="Line 552"/>
                <p:cNvSpPr>
                  <a:spLocks noChangeShapeType="1"/>
                </p:cNvSpPr>
                <p:nvPr/>
              </p:nvSpPr>
              <p:spPr bwMode="auto">
                <a:xfrm flipV="1">
                  <a:off x="3067"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6" name="Line 553"/>
                <p:cNvSpPr>
                  <a:spLocks noChangeShapeType="1"/>
                </p:cNvSpPr>
                <p:nvPr/>
              </p:nvSpPr>
              <p:spPr bwMode="auto">
                <a:xfrm flipV="1">
                  <a:off x="3067"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7" name="Line 554"/>
                <p:cNvSpPr>
                  <a:spLocks noChangeShapeType="1"/>
                </p:cNvSpPr>
                <p:nvPr/>
              </p:nvSpPr>
              <p:spPr bwMode="auto">
                <a:xfrm flipV="1">
                  <a:off x="3067"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8" name="Line 555"/>
                <p:cNvSpPr>
                  <a:spLocks noChangeShapeType="1"/>
                </p:cNvSpPr>
                <p:nvPr/>
              </p:nvSpPr>
              <p:spPr bwMode="auto">
                <a:xfrm flipV="1">
                  <a:off x="3067"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9" name="Line 556"/>
                <p:cNvSpPr>
                  <a:spLocks noChangeShapeType="1"/>
                </p:cNvSpPr>
                <p:nvPr/>
              </p:nvSpPr>
              <p:spPr bwMode="auto">
                <a:xfrm flipV="1">
                  <a:off x="3067"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0" name="Line 557"/>
                <p:cNvSpPr>
                  <a:spLocks noChangeShapeType="1"/>
                </p:cNvSpPr>
                <p:nvPr/>
              </p:nvSpPr>
              <p:spPr bwMode="auto">
                <a:xfrm flipV="1">
                  <a:off x="3067"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1" name="Line 558"/>
                <p:cNvSpPr>
                  <a:spLocks noChangeShapeType="1"/>
                </p:cNvSpPr>
                <p:nvPr/>
              </p:nvSpPr>
              <p:spPr bwMode="auto">
                <a:xfrm flipV="1">
                  <a:off x="3067"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2" name="Line 559"/>
                <p:cNvSpPr>
                  <a:spLocks noChangeShapeType="1"/>
                </p:cNvSpPr>
                <p:nvPr/>
              </p:nvSpPr>
              <p:spPr bwMode="auto">
                <a:xfrm flipV="1">
                  <a:off x="3067"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3" name="Line 560"/>
                <p:cNvSpPr>
                  <a:spLocks noChangeShapeType="1"/>
                </p:cNvSpPr>
                <p:nvPr/>
              </p:nvSpPr>
              <p:spPr bwMode="auto">
                <a:xfrm flipV="1">
                  <a:off x="3067"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4" name="Line 561"/>
                <p:cNvSpPr>
                  <a:spLocks noChangeShapeType="1"/>
                </p:cNvSpPr>
                <p:nvPr/>
              </p:nvSpPr>
              <p:spPr bwMode="auto">
                <a:xfrm flipV="1">
                  <a:off x="3067"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5" name="Line 562"/>
                <p:cNvSpPr>
                  <a:spLocks noChangeShapeType="1"/>
                </p:cNvSpPr>
                <p:nvPr/>
              </p:nvSpPr>
              <p:spPr bwMode="auto">
                <a:xfrm flipV="1">
                  <a:off x="3067"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6" name="Line 563"/>
                <p:cNvSpPr>
                  <a:spLocks noChangeShapeType="1"/>
                </p:cNvSpPr>
                <p:nvPr/>
              </p:nvSpPr>
              <p:spPr bwMode="auto">
                <a:xfrm flipV="1">
                  <a:off x="3067"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7" name="Line 564"/>
                <p:cNvSpPr>
                  <a:spLocks noChangeShapeType="1"/>
                </p:cNvSpPr>
                <p:nvPr/>
              </p:nvSpPr>
              <p:spPr bwMode="auto">
                <a:xfrm flipV="1">
                  <a:off x="3067"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8" name="Line 565"/>
                <p:cNvSpPr>
                  <a:spLocks noChangeShapeType="1"/>
                </p:cNvSpPr>
                <p:nvPr/>
              </p:nvSpPr>
              <p:spPr bwMode="auto">
                <a:xfrm flipV="1">
                  <a:off x="3067"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9" name="Line 566"/>
                <p:cNvSpPr>
                  <a:spLocks noChangeShapeType="1"/>
                </p:cNvSpPr>
                <p:nvPr/>
              </p:nvSpPr>
              <p:spPr bwMode="auto">
                <a:xfrm flipV="1">
                  <a:off x="3067"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0" name="Line 567"/>
                <p:cNvSpPr>
                  <a:spLocks noChangeShapeType="1"/>
                </p:cNvSpPr>
                <p:nvPr/>
              </p:nvSpPr>
              <p:spPr bwMode="auto">
                <a:xfrm flipV="1">
                  <a:off x="3067"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1" name="Line 568"/>
                <p:cNvSpPr>
                  <a:spLocks noChangeShapeType="1"/>
                </p:cNvSpPr>
                <p:nvPr/>
              </p:nvSpPr>
              <p:spPr bwMode="auto">
                <a:xfrm flipV="1">
                  <a:off x="3067"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2" name="Line 569"/>
                <p:cNvSpPr>
                  <a:spLocks noChangeShapeType="1"/>
                </p:cNvSpPr>
                <p:nvPr/>
              </p:nvSpPr>
              <p:spPr bwMode="auto">
                <a:xfrm flipV="1">
                  <a:off x="3067"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3" name="Line 570"/>
                <p:cNvSpPr>
                  <a:spLocks noChangeShapeType="1"/>
                </p:cNvSpPr>
                <p:nvPr/>
              </p:nvSpPr>
              <p:spPr bwMode="auto">
                <a:xfrm flipV="1">
                  <a:off x="3067"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4" name="Line 571"/>
                <p:cNvSpPr>
                  <a:spLocks noChangeShapeType="1"/>
                </p:cNvSpPr>
                <p:nvPr/>
              </p:nvSpPr>
              <p:spPr bwMode="auto">
                <a:xfrm flipV="1">
                  <a:off x="3067"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5" name="Line 572"/>
                <p:cNvSpPr>
                  <a:spLocks noChangeShapeType="1"/>
                </p:cNvSpPr>
                <p:nvPr/>
              </p:nvSpPr>
              <p:spPr bwMode="auto">
                <a:xfrm flipV="1">
                  <a:off x="3067"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6" name="Line 573"/>
                <p:cNvSpPr>
                  <a:spLocks noChangeShapeType="1"/>
                </p:cNvSpPr>
                <p:nvPr/>
              </p:nvSpPr>
              <p:spPr bwMode="auto">
                <a:xfrm flipV="1">
                  <a:off x="3067"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7" name="Line 574"/>
                <p:cNvSpPr>
                  <a:spLocks noChangeShapeType="1"/>
                </p:cNvSpPr>
                <p:nvPr/>
              </p:nvSpPr>
              <p:spPr bwMode="auto">
                <a:xfrm flipV="1">
                  <a:off x="3067"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8" name="Line 575"/>
                <p:cNvSpPr>
                  <a:spLocks noChangeShapeType="1"/>
                </p:cNvSpPr>
                <p:nvPr/>
              </p:nvSpPr>
              <p:spPr bwMode="auto">
                <a:xfrm flipV="1">
                  <a:off x="3067"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9" name="Line 576"/>
                <p:cNvSpPr>
                  <a:spLocks noChangeShapeType="1"/>
                </p:cNvSpPr>
                <p:nvPr/>
              </p:nvSpPr>
              <p:spPr bwMode="auto">
                <a:xfrm flipV="1">
                  <a:off x="3067"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0" name="Line 577"/>
                <p:cNvSpPr>
                  <a:spLocks noChangeShapeType="1"/>
                </p:cNvSpPr>
                <p:nvPr/>
              </p:nvSpPr>
              <p:spPr bwMode="auto">
                <a:xfrm flipV="1">
                  <a:off x="3067"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1" name="Line 578"/>
                <p:cNvSpPr>
                  <a:spLocks noChangeShapeType="1"/>
                </p:cNvSpPr>
                <p:nvPr/>
              </p:nvSpPr>
              <p:spPr bwMode="auto">
                <a:xfrm flipV="1">
                  <a:off x="3067"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2" name="Line 579"/>
                <p:cNvSpPr>
                  <a:spLocks noChangeShapeType="1"/>
                </p:cNvSpPr>
                <p:nvPr/>
              </p:nvSpPr>
              <p:spPr bwMode="auto">
                <a:xfrm flipV="1">
                  <a:off x="3067"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3" name="Line 580"/>
                <p:cNvSpPr>
                  <a:spLocks noChangeShapeType="1"/>
                </p:cNvSpPr>
                <p:nvPr/>
              </p:nvSpPr>
              <p:spPr bwMode="auto">
                <a:xfrm flipV="1">
                  <a:off x="3067"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4" name="Line 581"/>
                <p:cNvSpPr>
                  <a:spLocks noChangeShapeType="1"/>
                </p:cNvSpPr>
                <p:nvPr/>
              </p:nvSpPr>
              <p:spPr bwMode="auto">
                <a:xfrm flipV="1">
                  <a:off x="3067"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5" name="Line 582"/>
                <p:cNvSpPr>
                  <a:spLocks noChangeShapeType="1"/>
                </p:cNvSpPr>
                <p:nvPr/>
              </p:nvSpPr>
              <p:spPr bwMode="auto">
                <a:xfrm flipV="1">
                  <a:off x="3067"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6" name="Line 583"/>
                <p:cNvSpPr>
                  <a:spLocks noChangeShapeType="1"/>
                </p:cNvSpPr>
                <p:nvPr/>
              </p:nvSpPr>
              <p:spPr bwMode="auto">
                <a:xfrm flipV="1">
                  <a:off x="3067"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7" name="Line 584"/>
                <p:cNvSpPr>
                  <a:spLocks noChangeShapeType="1"/>
                </p:cNvSpPr>
                <p:nvPr/>
              </p:nvSpPr>
              <p:spPr bwMode="auto">
                <a:xfrm flipV="1">
                  <a:off x="3067"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8" name="Line 585"/>
                <p:cNvSpPr>
                  <a:spLocks noChangeShapeType="1"/>
                </p:cNvSpPr>
                <p:nvPr/>
              </p:nvSpPr>
              <p:spPr bwMode="auto">
                <a:xfrm flipV="1">
                  <a:off x="3067"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9" name="Line 586"/>
                <p:cNvSpPr>
                  <a:spLocks noChangeShapeType="1"/>
                </p:cNvSpPr>
                <p:nvPr/>
              </p:nvSpPr>
              <p:spPr bwMode="auto">
                <a:xfrm flipV="1">
                  <a:off x="3067"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0" name="Line 587"/>
                <p:cNvSpPr>
                  <a:spLocks noChangeShapeType="1"/>
                </p:cNvSpPr>
                <p:nvPr/>
              </p:nvSpPr>
              <p:spPr bwMode="auto">
                <a:xfrm flipV="1">
                  <a:off x="3067"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1" name="Line 588"/>
                <p:cNvSpPr>
                  <a:spLocks noChangeShapeType="1"/>
                </p:cNvSpPr>
                <p:nvPr/>
              </p:nvSpPr>
              <p:spPr bwMode="auto">
                <a:xfrm flipV="1">
                  <a:off x="3067"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2" name="Line 589"/>
                <p:cNvSpPr>
                  <a:spLocks noChangeShapeType="1"/>
                </p:cNvSpPr>
                <p:nvPr/>
              </p:nvSpPr>
              <p:spPr bwMode="auto">
                <a:xfrm flipV="1">
                  <a:off x="3067"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3" name="Line 590"/>
                <p:cNvSpPr>
                  <a:spLocks noChangeShapeType="1"/>
                </p:cNvSpPr>
                <p:nvPr/>
              </p:nvSpPr>
              <p:spPr bwMode="auto">
                <a:xfrm flipV="1">
                  <a:off x="3067"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4" name="Line 591"/>
                <p:cNvSpPr>
                  <a:spLocks noChangeShapeType="1"/>
                </p:cNvSpPr>
                <p:nvPr/>
              </p:nvSpPr>
              <p:spPr bwMode="auto">
                <a:xfrm flipV="1">
                  <a:off x="3067"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5" name="Line 592"/>
                <p:cNvSpPr>
                  <a:spLocks noChangeShapeType="1"/>
                </p:cNvSpPr>
                <p:nvPr/>
              </p:nvSpPr>
              <p:spPr bwMode="auto">
                <a:xfrm flipV="1">
                  <a:off x="3067"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6" name="Line 593"/>
                <p:cNvSpPr>
                  <a:spLocks noChangeShapeType="1"/>
                </p:cNvSpPr>
                <p:nvPr/>
              </p:nvSpPr>
              <p:spPr bwMode="auto">
                <a:xfrm flipV="1">
                  <a:off x="3067"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7" name="Line 594"/>
                <p:cNvSpPr>
                  <a:spLocks noChangeShapeType="1"/>
                </p:cNvSpPr>
                <p:nvPr/>
              </p:nvSpPr>
              <p:spPr bwMode="auto">
                <a:xfrm flipV="1">
                  <a:off x="3067"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8" name="Line 595"/>
                <p:cNvSpPr>
                  <a:spLocks noChangeShapeType="1"/>
                </p:cNvSpPr>
                <p:nvPr/>
              </p:nvSpPr>
              <p:spPr bwMode="auto">
                <a:xfrm flipV="1">
                  <a:off x="3067"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9" name="Line 596"/>
                <p:cNvSpPr>
                  <a:spLocks noChangeShapeType="1"/>
                </p:cNvSpPr>
                <p:nvPr/>
              </p:nvSpPr>
              <p:spPr bwMode="auto">
                <a:xfrm flipV="1">
                  <a:off x="3067"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0" name="Line 597"/>
                <p:cNvSpPr>
                  <a:spLocks noChangeShapeType="1"/>
                </p:cNvSpPr>
                <p:nvPr/>
              </p:nvSpPr>
              <p:spPr bwMode="auto">
                <a:xfrm flipV="1">
                  <a:off x="3067"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1" name="Line 598"/>
                <p:cNvSpPr>
                  <a:spLocks noChangeShapeType="1"/>
                </p:cNvSpPr>
                <p:nvPr/>
              </p:nvSpPr>
              <p:spPr bwMode="auto">
                <a:xfrm flipV="1">
                  <a:off x="3067"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2" name="Line 599"/>
                <p:cNvSpPr>
                  <a:spLocks noChangeShapeType="1"/>
                </p:cNvSpPr>
                <p:nvPr/>
              </p:nvSpPr>
              <p:spPr bwMode="auto">
                <a:xfrm flipV="1">
                  <a:off x="3067"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3" name="Line 600"/>
                <p:cNvSpPr>
                  <a:spLocks noChangeShapeType="1"/>
                </p:cNvSpPr>
                <p:nvPr/>
              </p:nvSpPr>
              <p:spPr bwMode="auto">
                <a:xfrm flipV="1">
                  <a:off x="3067"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4" name="Line 601"/>
                <p:cNvSpPr>
                  <a:spLocks noChangeShapeType="1"/>
                </p:cNvSpPr>
                <p:nvPr/>
              </p:nvSpPr>
              <p:spPr bwMode="auto">
                <a:xfrm flipV="1">
                  <a:off x="3067"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5" name="Line 602"/>
                <p:cNvSpPr>
                  <a:spLocks noChangeShapeType="1"/>
                </p:cNvSpPr>
                <p:nvPr/>
              </p:nvSpPr>
              <p:spPr bwMode="auto">
                <a:xfrm flipV="1">
                  <a:off x="3067"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6" name="Line 603"/>
                <p:cNvSpPr>
                  <a:spLocks noChangeShapeType="1"/>
                </p:cNvSpPr>
                <p:nvPr/>
              </p:nvSpPr>
              <p:spPr bwMode="auto">
                <a:xfrm flipV="1">
                  <a:off x="3067"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7" name="Line 604"/>
                <p:cNvSpPr>
                  <a:spLocks noChangeShapeType="1"/>
                </p:cNvSpPr>
                <p:nvPr/>
              </p:nvSpPr>
              <p:spPr bwMode="auto">
                <a:xfrm flipV="1">
                  <a:off x="3067"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8" name="Line 605"/>
                <p:cNvSpPr>
                  <a:spLocks noChangeShapeType="1"/>
                </p:cNvSpPr>
                <p:nvPr/>
              </p:nvSpPr>
              <p:spPr bwMode="auto">
                <a:xfrm flipV="1">
                  <a:off x="3067"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9" name="Line 606"/>
                <p:cNvSpPr>
                  <a:spLocks noChangeShapeType="1"/>
                </p:cNvSpPr>
                <p:nvPr/>
              </p:nvSpPr>
              <p:spPr bwMode="auto">
                <a:xfrm flipV="1">
                  <a:off x="3067"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7" name="Group 808"/>
              <p:cNvGrpSpPr>
                <a:grpSpLocks/>
              </p:cNvGrpSpPr>
              <p:nvPr/>
            </p:nvGrpSpPr>
            <p:grpSpPr bwMode="auto">
              <a:xfrm>
                <a:off x="4868863" y="552450"/>
                <a:ext cx="150813" cy="4256088"/>
                <a:chOff x="3067" y="348"/>
                <a:chExt cx="95" cy="2681"/>
              </a:xfrm>
            </p:grpSpPr>
            <p:sp>
              <p:nvSpPr>
                <p:cNvPr id="15500" name="Line 608"/>
                <p:cNvSpPr>
                  <a:spLocks noChangeShapeType="1"/>
                </p:cNvSpPr>
                <p:nvPr/>
              </p:nvSpPr>
              <p:spPr bwMode="auto">
                <a:xfrm flipV="1">
                  <a:off x="3067"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1" name="Line 609"/>
                <p:cNvSpPr>
                  <a:spLocks noChangeShapeType="1"/>
                </p:cNvSpPr>
                <p:nvPr/>
              </p:nvSpPr>
              <p:spPr bwMode="auto">
                <a:xfrm flipV="1">
                  <a:off x="3067"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2" name="Line 610"/>
                <p:cNvSpPr>
                  <a:spLocks noChangeShapeType="1"/>
                </p:cNvSpPr>
                <p:nvPr/>
              </p:nvSpPr>
              <p:spPr bwMode="auto">
                <a:xfrm flipV="1">
                  <a:off x="3067"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3" name="Line 611"/>
                <p:cNvSpPr>
                  <a:spLocks noChangeShapeType="1"/>
                </p:cNvSpPr>
                <p:nvPr/>
              </p:nvSpPr>
              <p:spPr bwMode="auto">
                <a:xfrm flipV="1">
                  <a:off x="3067"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4" name="Line 612"/>
                <p:cNvSpPr>
                  <a:spLocks noChangeShapeType="1"/>
                </p:cNvSpPr>
                <p:nvPr/>
              </p:nvSpPr>
              <p:spPr bwMode="auto">
                <a:xfrm flipV="1">
                  <a:off x="3067"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5" name="Line 613"/>
                <p:cNvSpPr>
                  <a:spLocks noChangeShapeType="1"/>
                </p:cNvSpPr>
                <p:nvPr/>
              </p:nvSpPr>
              <p:spPr bwMode="auto">
                <a:xfrm flipV="1">
                  <a:off x="3067"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6" name="Line 614"/>
                <p:cNvSpPr>
                  <a:spLocks noChangeShapeType="1"/>
                </p:cNvSpPr>
                <p:nvPr/>
              </p:nvSpPr>
              <p:spPr bwMode="auto">
                <a:xfrm flipV="1">
                  <a:off x="3067"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7" name="Line 615"/>
                <p:cNvSpPr>
                  <a:spLocks noChangeShapeType="1"/>
                </p:cNvSpPr>
                <p:nvPr/>
              </p:nvSpPr>
              <p:spPr bwMode="auto">
                <a:xfrm flipV="1">
                  <a:off x="3067"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8" name="Line 616"/>
                <p:cNvSpPr>
                  <a:spLocks noChangeShapeType="1"/>
                </p:cNvSpPr>
                <p:nvPr/>
              </p:nvSpPr>
              <p:spPr bwMode="auto">
                <a:xfrm flipV="1">
                  <a:off x="3067"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9" name="Line 617"/>
                <p:cNvSpPr>
                  <a:spLocks noChangeShapeType="1"/>
                </p:cNvSpPr>
                <p:nvPr/>
              </p:nvSpPr>
              <p:spPr bwMode="auto">
                <a:xfrm flipV="1">
                  <a:off x="3067"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0" name="Line 618"/>
                <p:cNvSpPr>
                  <a:spLocks noChangeShapeType="1"/>
                </p:cNvSpPr>
                <p:nvPr/>
              </p:nvSpPr>
              <p:spPr bwMode="auto">
                <a:xfrm flipV="1">
                  <a:off x="3067"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1" name="Line 619"/>
                <p:cNvSpPr>
                  <a:spLocks noChangeShapeType="1"/>
                </p:cNvSpPr>
                <p:nvPr/>
              </p:nvSpPr>
              <p:spPr bwMode="auto">
                <a:xfrm flipV="1">
                  <a:off x="3067"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2" name="Line 620"/>
                <p:cNvSpPr>
                  <a:spLocks noChangeShapeType="1"/>
                </p:cNvSpPr>
                <p:nvPr/>
              </p:nvSpPr>
              <p:spPr bwMode="auto">
                <a:xfrm flipV="1">
                  <a:off x="3067"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3" name="Line 621"/>
                <p:cNvSpPr>
                  <a:spLocks noChangeShapeType="1"/>
                </p:cNvSpPr>
                <p:nvPr/>
              </p:nvSpPr>
              <p:spPr bwMode="auto">
                <a:xfrm flipV="1">
                  <a:off x="3067"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4" name="Line 622"/>
                <p:cNvSpPr>
                  <a:spLocks noChangeShapeType="1"/>
                </p:cNvSpPr>
                <p:nvPr/>
              </p:nvSpPr>
              <p:spPr bwMode="auto">
                <a:xfrm flipV="1">
                  <a:off x="3067"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5" name="Line 623"/>
                <p:cNvSpPr>
                  <a:spLocks noChangeShapeType="1"/>
                </p:cNvSpPr>
                <p:nvPr/>
              </p:nvSpPr>
              <p:spPr bwMode="auto">
                <a:xfrm flipV="1">
                  <a:off x="3067"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6" name="Line 624"/>
                <p:cNvSpPr>
                  <a:spLocks noChangeShapeType="1"/>
                </p:cNvSpPr>
                <p:nvPr/>
              </p:nvSpPr>
              <p:spPr bwMode="auto">
                <a:xfrm flipV="1">
                  <a:off x="3067"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7" name="Line 625"/>
                <p:cNvSpPr>
                  <a:spLocks noChangeShapeType="1"/>
                </p:cNvSpPr>
                <p:nvPr/>
              </p:nvSpPr>
              <p:spPr bwMode="auto">
                <a:xfrm flipV="1">
                  <a:off x="3067"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8" name="Line 626"/>
                <p:cNvSpPr>
                  <a:spLocks noChangeShapeType="1"/>
                </p:cNvSpPr>
                <p:nvPr/>
              </p:nvSpPr>
              <p:spPr bwMode="auto">
                <a:xfrm flipV="1">
                  <a:off x="3067"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9" name="Line 627"/>
                <p:cNvSpPr>
                  <a:spLocks noChangeShapeType="1"/>
                </p:cNvSpPr>
                <p:nvPr/>
              </p:nvSpPr>
              <p:spPr bwMode="auto">
                <a:xfrm flipV="1">
                  <a:off x="3067"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0" name="Line 628"/>
                <p:cNvSpPr>
                  <a:spLocks noChangeShapeType="1"/>
                </p:cNvSpPr>
                <p:nvPr/>
              </p:nvSpPr>
              <p:spPr bwMode="auto">
                <a:xfrm flipV="1">
                  <a:off x="3067"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1" name="Line 629"/>
                <p:cNvSpPr>
                  <a:spLocks noChangeShapeType="1"/>
                </p:cNvSpPr>
                <p:nvPr/>
              </p:nvSpPr>
              <p:spPr bwMode="auto">
                <a:xfrm flipV="1">
                  <a:off x="3067"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2" name="Line 630"/>
                <p:cNvSpPr>
                  <a:spLocks noChangeShapeType="1"/>
                </p:cNvSpPr>
                <p:nvPr/>
              </p:nvSpPr>
              <p:spPr bwMode="auto">
                <a:xfrm flipV="1">
                  <a:off x="3067"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3" name="Line 631"/>
                <p:cNvSpPr>
                  <a:spLocks noChangeShapeType="1"/>
                </p:cNvSpPr>
                <p:nvPr/>
              </p:nvSpPr>
              <p:spPr bwMode="auto">
                <a:xfrm flipV="1">
                  <a:off x="3067"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4" name="Line 632"/>
                <p:cNvSpPr>
                  <a:spLocks noChangeShapeType="1"/>
                </p:cNvSpPr>
                <p:nvPr/>
              </p:nvSpPr>
              <p:spPr bwMode="auto">
                <a:xfrm flipV="1">
                  <a:off x="3067"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5" name="Line 633"/>
                <p:cNvSpPr>
                  <a:spLocks noChangeShapeType="1"/>
                </p:cNvSpPr>
                <p:nvPr/>
              </p:nvSpPr>
              <p:spPr bwMode="auto">
                <a:xfrm flipV="1">
                  <a:off x="3067"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6" name="Line 634"/>
                <p:cNvSpPr>
                  <a:spLocks noChangeShapeType="1"/>
                </p:cNvSpPr>
                <p:nvPr/>
              </p:nvSpPr>
              <p:spPr bwMode="auto">
                <a:xfrm flipV="1">
                  <a:off x="3067"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7" name="Line 635"/>
                <p:cNvSpPr>
                  <a:spLocks noChangeShapeType="1"/>
                </p:cNvSpPr>
                <p:nvPr/>
              </p:nvSpPr>
              <p:spPr bwMode="auto">
                <a:xfrm flipV="1">
                  <a:off x="3067"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8" name="Line 636"/>
                <p:cNvSpPr>
                  <a:spLocks noChangeShapeType="1"/>
                </p:cNvSpPr>
                <p:nvPr/>
              </p:nvSpPr>
              <p:spPr bwMode="auto">
                <a:xfrm flipV="1">
                  <a:off x="3067"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9" name="Line 637"/>
                <p:cNvSpPr>
                  <a:spLocks noChangeShapeType="1"/>
                </p:cNvSpPr>
                <p:nvPr/>
              </p:nvSpPr>
              <p:spPr bwMode="auto">
                <a:xfrm flipV="1">
                  <a:off x="3067"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0" name="Line 638"/>
                <p:cNvSpPr>
                  <a:spLocks noChangeShapeType="1"/>
                </p:cNvSpPr>
                <p:nvPr/>
              </p:nvSpPr>
              <p:spPr bwMode="auto">
                <a:xfrm flipV="1">
                  <a:off x="3067"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1" name="Line 639"/>
                <p:cNvSpPr>
                  <a:spLocks noChangeShapeType="1"/>
                </p:cNvSpPr>
                <p:nvPr/>
              </p:nvSpPr>
              <p:spPr bwMode="auto">
                <a:xfrm flipV="1">
                  <a:off x="3067"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2" name="Line 640"/>
                <p:cNvSpPr>
                  <a:spLocks noChangeShapeType="1"/>
                </p:cNvSpPr>
                <p:nvPr/>
              </p:nvSpPr>
              <p:spPr bwMode="auto">
                <a:xfrm flipV="1">
                  <a:off x="3067"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3" name="Line 641"/>
                <p:cNvSpPr>
                  <a:spLocks noChangeShapeType="1"/>
                </p:cNvSpPr>
                <p:nvPr/>
              </p:nvSpPr>
              <p:spPr bwMode="auto">
                <a:xfrm flipV="1">
                  <a:off x="3067"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4" name="Line 642"/>
                <p:cNvSpPr>
                  <a:spLocks noChangeShapeType="1"/>
                </p:cNvSpPr>
                <p:nvPr/>
              </p:nvSpPr>
              <p:spPr bwMode="auto">
                <a:xfrm flipV="1">
                  <a:off x="3067"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5" name="Line 643"/>
                <p:cNvSpPr>
                  <a:spLocks noChangeShapeType="1"/>
                </p:cNvSpPr>
                <p:nvPr/>
              </p:nvSpPr>
              <p:spPr bwMode="auto">
                <a:xfrm flipV="1">
                  <a:off x="3067"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6" name="Line 644"/>
                <p:cNvSpPr>
                  <a:spLocks noChangeShapeType="1"/>
                </p:cNvSpPr>
                <p:nvPr/>
              </p:nvSpPr>
              <p:spPr bwMode="auto">
                <a:xfrm flipV="1">
                  <a:off x="3067"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7" name="Line 645"/>
                <p:cNvSpPr>
                  <a:spLocks noChangeShapeType="1"/>
                </p:cNvSpPr>
                <p:nvPr/>
              </p:nvSpPr>
              <p:spPr bwMode="auto">
                <a:xfrm flipV="1">
                  <a:off x="3067"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8" name="Line 646"/>
                <p:cNvSpPr>
                  <a:spLocks noChangeShapeType="1"/>
                </p:cNvSpPr>
                <p:nvPr/>
              </p:nvSpPr>
              <p:spPr bwMode="auto">
                <a:xfrm flipV="1">
                  <a:off x="3067"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9" name="Line 647"/>
                <p:cNvSpPr>
                  <a:spLocks noChangeShapeType="1"/>
                </p:cNvSpPr>
                <p:nvPr/>
              </p:nvSpPr>
              <p:spPr bwMode="auto">
                <a:xfrm flipV="1">
                  <a:off x="3067"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0" name="Line 648"/>
                <p:cNvSpPr>
                  <a:spLocks noChangeShapeType="1"/>
                </p:cNvSpPr>
                <p:nvPr/>
              </p:nvSpPr>
              <p:spPr bwMode="auto">
                <a:xfrm flipV="1">
                  <a:off x="3067"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1" name="Line 649"/>
                <p:cNvSpPr>
                  <a:spLocks noChangeShapeType="1"/>
                </p:cNvSpPr>
                <p:nvPr/>
              </p:nvSpPr>
              <p:spPr bwMode="auto">
                <a:xfrm flipV="1">
                  <a:off x="3067"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2" name="Line 650"/>
                <p:cNvSpPr>
                  <a:spLocks noChangeShapeType="1"/>
                </p:cNvSpPr>
                <p:nvPr/>
              </p:nvSpPr>
              <p:spPr bwMode="auto">
                <a:xfrm flipV="1">
                  <a:off x="3067"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3" name="Line 651"/>
                <p:cNvSpPr>
                  <a:spLocks noChangeShapeType="1"/>
                </p:cNvSpPr>
                <p:nvPr/>
              </p:nvSpPr>
              <p:spPr bwMode="auto">
                <a:xfrm flipV="1">
                  <a:off x="3067"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4" name="Line 652"/>
                <p:cNvSpPr>
                  <a:spLocks noChangeShapeType="1"/>
                </p:cNvSpPr>
                <p:nvPr/>
              </p:nvSpPr>
              <p:spPr bwMode="auto">
                <a:xfrm flipV="1">
                  <a:off x="3067"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5" name="Line 653"/>
                <p:cNvSpPr>
                  <a:spLocks noChangeShapeType="1"/>
                </p:cNvSpPr>
                <p:nvPr/>
              </p:nvSpPr>
              <p:spPr bwMode="auto">
                <a:xfrm flipV="1">
                  <a:off x="3067"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6" name="Line 654"/>
                <p:cNvSpPr>
                  <a:spLocks noChangeShapeType="1"/>
                </p:cNvSpPr>
                <p:nvPr/>
              </p:nvSpPr>
              <p:spPr bwMode="auto">
                <a:xfrm flipV="1">
                  <a:off x="3067"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7" name="Line 655"/>
                <p:cNvSpPr>
                  <a:spLocks noChangeShapeType="1"/>
                </p:cNvSpPr>
                <p:nvPr/>
              </p:nvSpPr>
              <p:spPr bwMode="auto">
                <a:xfrm flipV="1">
                  <a:off x="3067"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8" name="Line 656"/>
                <p:cNvSpPr>
                  <a:spLocks noChangeShapeType="1"/>
                </p:cNvSpPr>
                <p:nvPr/>
              </p:nvSpPr>
              <p:spPr bwMode="auto">
                <a:xfrm flipV="1">
                  <a:off x="3067"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9" name="Line 657"/>
                <p:cNvSpPr>
                  <a:spLocks noChangeShapeType="1"/>
                </p:cNvSpPr>
                <p:nvPr/>
              </p:nvSpPr>
              <p:spPr bwMode="auto">
                <a:xfrm flipV="1">
                  <a:off x="3067"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0" name="Line 658"/>
                <p:cNvSpPr>
                  <a:spLocks noChangeShapeType="1"/>
                </p:cNvSpPr>
                <p:nvPr/>
              </p:nvSpPr>
              <p:spPr bwMode="auto">
                <a:xfrm flipV="1">
                  <a:off x="3067"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1" name="Line 659"/>
                <p:cNvSpPr>
                  <a:spLocks noChangeShapeType="1"/>
                </p:cNvSpPr>
                <p:nvPr/>
              </p:nvSpPr>
              <p:spPr bwMode="auto">
                <a:xfrm flipV="1">
                  <a:off x="3067"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2" name="Line 660"/>
                <p:cNvSpPr>
                  <a:spLocks noChangeShapeType="1"/>
                </p:cNvSpPr>
                <p:nvPr/>
              </p:nvSpPr>
              <p:spPr bwMode="auto">
                <a:xfrm flipV="1">
                  <a:off x="3067"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3" name="Line 661"/>
                <p:cNvSpPr>
                  <a:spLocks noChangeShapeType="1"/>
                </p:cNvSpPr>
                <p:nvPr/>
              </p:nvSpPr>
              <p:spPr bwMode="auto">
                <a:xfrm flipV="1">
                  <a:off x="3067"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4" name="Line 662"/>
                <p:cNvSpPr>
                  <a:spLocks noChangeShapeType="1"/>
                </p:cNvSpPr>
                <p:nvPr/>
              </p:nvSpPr>
              <p:spPr bwMode="auto">
                <a:xfrm flipV="1">
                  <a:off x="3067"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5" name="Line 663"/>
                <p:cNvSpPr>
                  <a:spLocks noChangeShapeType="1"/>
                </p:cNvSpPr>
                <p:nvPr/>
              </p:nvSpPr>
              <p:spPr bwMode="auto">
                <a:xfrm flipV="1">
                  <a:off x="3067"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6" name="Line 664"/>
                <p:cNvSpPr>
                  <a:spLocks noChangeShapeType="1"/>
                </p:cNvSpPr>
                <p:nvPr/>
              </p:nvSpPr>
              <p:spPr bwMode="auto">
                <a:xfrm flipV="1">
                  <a:off x="3067"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7" name="Line 665"/>
                <p:cNvSpPr>
                  <a:spLocks noChangeShapeType="1"/>
                </p:cNvSpPr>
                <p:nvPr/>
              </p:nvSpPr>
              <p:spPr bwMode="auto">
                <a:xfrm flipV="1">
                  <a:off x="3067"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8" name="Line 666"/>
                <p:cNvSpPr>
                  <a:spLocks noChangeShapeType="1"/>
                </p:cNvSpPr>
                <p:nvPr/>
              </p:nvSpPr>
              <p:spPr bwMode="auto">
                <a:xfrm flipV="1">
                  <a:off x="3067"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9" name="Line 667"/>
                <p:cNvSpPr>
                  <a:spLocks noChangeShapeType="1"/>
                </p:cNvSpPr>
                <p:nvPr/>
              </p:nvSpPr>
              <p:spPr bwMode="auto">
                <a:xfrm flipV="1">
                  <a:off x="3067"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0" name="Line 668"/>
                <p:cNvSpPr>
                  <a:spLocks noChangeShapeType="1"/>
                </p:cNvSpPr>
                <p:nvPr/>
              </p:nvSpPr>
              <p:spPr bwMode="auto">
                <a:xfrm flipV="1">
                  <a:off x="3067"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1" name="Line 669"/>
                <p:cNvSpPr>
                  <a:spLocks noChangeShapeType="1"/>
                </p:cNvSpPr>
                <p:nvPr/>
              </p:nvSpPr>
              <p:spPr bwMode="auto">
                <a:xfrm flipV="1">
                  <a:off x="3067"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2" name="Line 670"/>
                <p:cNvSpPr>
                  <a:spLocks noChangeShapeType="1"/>
                </p:cNvSpPr>
                <p:nvPr/>
              </p:nvSpPr>
              <p:spPr bwMode="auto">
                <a:xfrm flipV="1">
                  <a:off x="3067"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3" name="Line 671"/>
                <p:cNvSpPr>
                  <a:spLocks noChangeShapeType="1"/>
                </p:cNvSpPr>
                <p:nvPr/>
              </p:nvSpPr>
              <p:spPr bwMode="auto">
                <a:xfrm flipV="1">
                  <a:off x="3067"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4" name="Line 672"/>
                <p:cNvSpPr>
                  <a:spLocks noChangeShapeType="1"/>
                </p:cNvSpPr>
                <p:nvPr/>
              </p:nvSpPr>
              <p:spPr bwMode="auto">
                <a:xfrm flipV="1">
                  <a:off x="3067"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5" name="Line 673"/>
                <p:cNvSpPr>
                  <a:spLocks noChangeShapeType="1"/>
                </p:cNvSpPr>
                <p:nvPr/>
              </p:nvSpPr>
              <p:spPr bwMode="auto">
                <a:xfrm flipV="1">
                  <a:off x="3067"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6" name="Line 674"/>
                <p:cNvSpPr>
                  <a:spLocks noChangeShapeType="1"/>
                </p:cNvSpPr>
                <p:nvPr/>
              </p:nvSpPr>
              <p:spPr bwMode="auto">
                <a:xfrm flipV="1">
                  <a:off x="3067"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7" name="Line 675"/>
                <p:cNvSpPr>
                  <a:spLocks noChangeShapeType="1"/>
                </p:cNvSpPr>
                <p:nvPr/>
              </p:nvSpPr>
              <p:spPr bwMode="auto">
                <a:xfrm flipV="1">
                  <a:off x="3067"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8" name="Line 676"/>
                <p:cNvSpPr>
                  <a:spLocks noChangeShapeType="1"/>
                </p:cNvSpPr>
                <p:nvPr/>
              </p:nvSpPr>
              <p:spPr bwMode="auto">
                <a:xfrm flipV="1">
                  <a:off x="3067"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9" name="Line 677"/>
                <p:cNvSpPr>
                  <a:spLocks noChangeShapeType="1"/>
                </p:cNvSpPr>
                <p:nvPr/>
              </p:nvSpPr>
              <p:spPr bwMode="auto">
                <a:xfrm flipV="1">
                  <a:off x="3067"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0" name="Line 678"/>
                <p:cNvSpPr>
                  <a:spLocks noChangeShapeType="1"/>
                </p:cNvSpPr>
                <p:nvPr/>
              </p:nvSpPr>
              <p:spPr bwMode="auto">
                <a:xfrm flipV="1">
                  <a:off x="3067"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1" name="Line 679"/>
                <p:cNvSpPr>
                  <a:spLocks noChangeShapeType="1"/>
                </p:cNvSpPr>
                <p:nvPr/>
              </p:nvSpPr>
              <p:spPr bwMode="auto">
                <a:xfrm flipV="1">
                  <a:off x="3067"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2" name="Line 680"/>
                <p:cNvSpPr>
                  <a:spLocks noChangeShapeType="1"/>
                </p:cNvSpPr>
                <p:nvPr/>
              </p:nvSpPr>
              <p:spPr bwMode="auto">
                <a:xfrm flipV="1">
                  <a:off x="3067"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3" name="Line 681"/>
                <p:cNvSpPr>
                  <a:spLocks noChangeShapeType="1"/>
                </p:cNvSpPr>
                <p:nvPr/>
              </p:nvSpPr>
              <p:spPr bwMode="auto">
                <a:xfrm flipV="1">
                  <a:off x="3067"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4" name="Line 682"/>
                <p:cNvSpPr>
                  <a:spLocks noChangeShapeType="1"/>
                </p:cNvSpPr>
                <p:nvPr/>
              </p:nvSpPr>
              <p:spPr bwMode="auto">
                <a:xfrm flipV="1">
                  <a:off x="3067"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5" name="Line 683"/>
                <p:cNvSpPr>
                  <a:spLocks noChangeShapeType="1"/>
                </p:cNvSpPr>
                <p:nvPr/>
              </p:nvSpPr>
              <p:spPr bwMode="auto">
                <a:xfrm flipV="1">
                  <a:off x="3067"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6" name="Line 684"/>
                <p:cNvSpPr>
                  <a:spLocks noChangeShapeType="1"/>
                </p:cNvSpPr>
                <p:nvPr/>
              </p:nvSpPr>
              <p:spPr bwMode="auto">
                <a:xfrm flipV="1">
                  <a:off x="3067"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7" name="Line 685"/>
                <p:cNvSpPr>
                  <a:spLocks noChangeShapeType="1"/>
                </p:cNvSpPr>
                <p:nvPr/>
              </p:nvSpPr>
              <p:spPr bwMode="auto">
                <a:xfrm flipV="1">
                  <a:off x="3067"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8" name="Line 686"/>
                <p:cNvSpPr>
                  <a:spLocks noChangeShapeType="1"/>
                </p:cNvSpPr>
                <p:nvPr/>
              </p:nvSpPr>
              <p:spPr bwMode="auto">
                <a:xfrm flipV="1">
                  <a:off x="3067"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9" name="Line 687"/>
                <p:cNvSpPr>
                  <a:spLocks noChangeShapeType="1"/>
                </p:cNvSpPr>
                <p:nvPr/>
              </p:nvSpPr>
              <p:spPr bwMode="auto">
                <a:xfrm flipV="1">
                  <a:off x="3067"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0" name="Line 688"/>
                <p:cNvSpPr>
                  <a:spLocks noChangeShapeType="1"/>
                </p:cNvSpPr>
                <p:nvPr/>
              </p:nvSpPr>
              <p:spPr bwMode="auto">
                <a:xfrm flipV="1">
                  <a:off x="3067"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1" name="Line 689"/>
                <p:cNvSpPr>
                  <a:spLocks noChangeShapeType="1"/>
                </p:cNvSpPr>
                <p:nvPr/>
              </p:nvSpPr>
              <p:spPr bwMode="auto">
                <a:xfrm flipV="1">
                  <a:off x="3067"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2" name="Line 690"/>
                <p:cNvSpPr>
                  <a:spLocks noChangeShapeType="1"/>
                </p:cNvSpPr>
                <p:nvPr/>
              </p:nvSpPr>
              <p:spPr bwMode="auto">
                <a:xfrm flipV="1">
                  <a:off x="3067"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3" name="Line 691"/>
                <p:cNvSpPr>
                  <a:spLocks noChangeShapeType="1"/>
                </p:cNvSpPr>
                <p:nvPr/>
              </p:nvSpPr>
              <p:spPr bwMode="auto">
                <a:xfrm flipV="1">
                  <a:off x="3067"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4" name="Line 692"/>
                <p:cNvSpPr>
                  <a:spLocks noChangeShapeType="1"/>
                </p:cNvSpPr>
                <p:nvPr/>
              </p:nvSpPr>
              <p:spPr bwMode="auto">
                <a:xfrm flipV="1">
                  <a:off x="3067"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5" name="Line 693"/>
                <p:cNvSpPr>
                  <a:spLocks noChangeShapeType="1"/>
                </p:cNvSpPr>
                <p:nvPr/>
              </p:nvSpPr>
              <p:spPr bwMode="auto">
                <a:xfrm flipV="1">
                  <a:off x="3067"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6" name="Line 694"/>
                <p:cNvSpPr>
                  <a:spLocks noChangeShapeType="1"/>
                </p:cNvSpPr>
                <p:nvPr/>
              </p:nvSpPr>
              <p:spPr bwMode="auto">
                <a:xfrm flipV="1">
                  <a:off x="3067"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7" name="Line 695"/>
                <p:cNvSpPr>
                  <a:spLocks noChangeShapeType="1"/>
                </p:cNvSpPr>
                <p:nvPr/>
              </p:nvSpPr>
              <p:spPr bwMode="auto">
                <a:xfrm flipV="1">
                  <a:off x="3067"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8" name="Line 696"/>
                <p:cNvSpPr>
                  <a:spLocks noChangeShapeType="1"/>
                </p:cNvSpPr>
                <p:nvPr/>
              </p:nvSpPr>
              <p:spPr bwMode="auto">
                <a:xfrm flipV="1">
                  <a:off x="3067"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9" name="Line 697"/>
                <p:cNvSpPr>
                  <a:spLocks noChangeShapeType="1"/>
                </p:cNvSpPr>
                <p:nvPr/>
              </p:nvSpPr>
              <p:spPr bwMode="auto">
                <a:xfrm flipV="1">
                  <a:off x="3067"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0" name="Line 698"/>
                <p:cNvSpPr>
                  <a:spLocks noChangeShapeType="1"/>
                </p:cNvSpPr>
                <p:nvPr/>
              </p:nvSpPr>
              <p:spPr bwMode="auto">
                <a:xfrm flipV="1">
                  <a:off x="3067"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1" name="Line 699"/>
                <p:cNvSpPr>
                  <a:spLocks noChangeShapeType="1"/>
                </p:cNvSpPr>
                <p:nvPr/>
              </p:nvSpPr>
              <p:spPr bwMode="auto">
                <a:xfrm flipV="1">
                  <a:off x="3067"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2" name="Line 700"/>
                <p:cNvSpPr>
                  <a:spLocks noChangeShapeType="1"/>
                </p:cNvSpPr>
                <p:nvPr/>
              </p:nvSpPr>
              <p:spPr bwMode="auto">
                <a:xfrm flipV="1">
                  <a:off x="3067"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3" name="Line 701"/>
                <p:cNvSpPr>
                  <a:spLocks noChangeShapeType="1"/>
                </p:cNvSpPr>
                <p:nvPr/>
              </p:nvSpPr>
              <p:spPr bwMode="auto">
                <a:xfrm flipV="1">
                  <a:off x="3067"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4" name="Line 702"/>
                <p:cNvSpPr>
                  <a:spLocks noChangeShapeType="1"/>
                </p:cNvSpPr>
                <p:nvPr/>
              </p:nvSpPr>
              <p:spPr bwMode="auto">
                <a:xfrm flipV="1">
                  <a:off x="3067"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5" name="Line 703"/>
                <p:cNvSpPr>
                  <a:spLocks noChangeShapeType="1"/>
                </p:cNvSpPr>
                <p:nvPr/>
              </p:nvSpPr>
              <p:spPr bwMode="auto">
                <a:xfrm flipV="1">
                  <a:off x="3067"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6" name="Line 704"/>
                <p:cNvSpPr>
                  <a:spLocks noChangeShapeType="1"/>
                </p:cNvSpPr>
                <p:nvPr/>
              </p:nvSpPr>
              <p:spPr bwMode="auto">
                <a:xfrm flipV="1">
                  <a:off x="3067"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7" name="Line 705"/>
                <p:cNvSpPr>
                  <a:spLocks noChangeShapeType="1"/>
                </p:cNvSpPr>
                <p:nvPr/>
              </p:nvSpPr>
              <p:spPr bwMode="auto">
                <a:xfrm flipV="1">
                  <a:off x="3067"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8" name="Line 706"/>
                <p:cNvSpPr>
                  <a:spLocks noChangeShapeType="1"/>
                </p:cNvSpPr>
                <p:nvPr/>
              </p:nvSpPr>
              <p:spPr bwMode="auto">
                <a:xfrm flipV="1">
                  <a:off x="3067"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9" name="Line 707"/>
                <p:cNvSpPr>
                  <a:spLocks noChangeShapeType="1"/>
                </p:cNvSpPr>
                <p:nvPr/>
              </p:nvSpPr>
              <p:spPr bwMode="auto">
                <a:xfrm flipV="1">
                  <a:off x="3067"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0" name="Line 708"/>
                <p:cNvSpPr>
                  <a:spLocks noChangeShapeType="1"/>
                </p:cNvSpPr>
                <p:nvPr/>
              </p:nvSpPr>
              <p:spPr bwMode="auto">
                <a:xfrm flipV="1">
                  <a:off x="3067"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1" name="Line 709"/>
                <p:cNvSpPr>
                  <a:spLocks noChangeShapeType="1"/>
                </p:cNvSpPr>
                <p:nvPr/>
              </p:nvSpPr>
              <p:spPr bwMode="auto">
                <a:xfrm flipV="1">
                  <a:off x="3067"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2" name="Line 710"/>
                <p:cNvSpPr>
                  <a:spLocks noChangeShapeType="1"/>
                </p:cNvSpPr>
                <p:nvPr/>
              </p:nvSpPr>
              <p:spPr bwMode="auto">
                <a:xfrm flipV="1">
                  <a:off x="3067"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3" name="Line 711"/>
                <p:cNvSpPr>
                  <a:spLocks noChangeShapeType="1"/>
                </p:cNvSpPr>
                <p:nvPr/>
              </p:nvSpPr>
              <p:spPr bwMode="auto">
                <a:xfrm flipV="1">
                  <a:off x="3067"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4" name="Line 712"/>
                <p:cNvSpPr>
                  <a:spLocks noChangeShapeType="1"/>
                </p:cNvSpPr>
                <p:nvPr/>
              </p:nvSpPr>
              <p:spPr bwMode="auto">
                <a:xfrm flipV="1">
                  <a:off x="3067"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5" name="Line 713"/>
                <p:cNvSpPr>
                  <a:spLocks noChangeShapeType="1"/>
                </p:cNvSpPr>
                <p:nvPr/>
              </p:nvSpPr>
              <p:spPr bwMode="auto">
                <a:xfrm flipV="1">
                  <a:off x="3067"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6" name="Line 714"/>
                <p:cNvSpPr>
                  <a:spLocks noChangeShapeType="1"/>
                </p:cNvSpPr>
                <p:nvPr/>
              </p:nvSpPr>
              <p:spPr bwMode="auto">
                <a:xfrm flipV="1">
                  <a:off x="3067"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7" name="Line 715"/>
                <p:cNvSpPr>
                  <a:spLocks noChangeShapeType="1"/>
                </p:cNvSpPr>
                <p:nvPr/>
              </p:nvSpPr>
              <p:spPr bwMode="auto">
                <a:xfrm flipV="1">
                  <a:off x="3067"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8" name="Line 716"/>
                <p:cNvSpPr>
                  <a:spLocks noChangeShapeType="1"/>
                </p:cNvSpPr>
                <p:nvPr/>
              </p:nvSpPr>
              <p:spPr bwMode="auto">
                <a:xfrm flipV="1">
                  <a:off x="3067"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9" name="Line 717"/>
                <p:cNvSpPr>
                  <a:spLocks noChangeShapeType="1"/>
                </p:cNvSpPr>
                <p:nvPr/>
              </p:nvSpPr>
              <p:spPr bwMode="auto">
                <a:xfrm flipV="1">
                  <a:off x="3067"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0" name="Line 718"/>
                <p:cNvSpPr>
                  <a:spLocks noChangeShapeType="1"/>
                </p:cNvSpPr>
                <p:nvPr/>
              </p:nvSpPr>
              <p:spPr bwMode="auto">
                <a:xfrm flipV="1">
                  <a:off x="3067"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1" name="Line 719"/>
                <p:cNvSpPr>
                  <a:spLocks noChangeShapeType="1"/>
                </p:cNvSpPr>
                <p:nvPr/>
              </p:nvSpPr>
              <p:spPr bwMode="auto">
                <a:xfrm flipV="1">
                  <a:off x="3067"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2" name="Line 720"/>
                <p:cNvSpPr>
                  <a:spLocks noChangeShapeType="1"/>
                </p:cNvSpPr>
                <p:nvPr/>
              </p:nvSpPr>
              <p:spPr bwMode="auto">
                <a:xfrm flipV="1">
                  <a:off x="3067"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3" name="Line 721"/>
                <p:cNvSpPr>
                  <a:spLocks noChangeShapeType="1"/>
                </p:cNvSpPr>
                <p:nvPr/>
              </p:nvSpPr>
              <p:spPr bwMode="auto">
                <a:xfrm flipV="1">
                  <a:off x="3067"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4" name="Line 722"/>
                <p:cNvSpPr>
                  <a:spLocks noChangeShapeType="1"/>
                </p:cNvSpPr>
                <p:nvPr/>
              </p:nvSpPr>
              <p:spPr bwMode="auto">
                <a:xfrm flipV="1">
                  <a:off x="3067"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5" name="Line 723"/>
                <p:cNvSpPr>
                  <a:spLocks noChangeShapeType="1"/>
                </p:cNvSpPr>
                <p:nvPr/>
              </p:nvSpPr>
              <p:spPr bwMode="auto">
                <a:xfrm flipV="1">
                  <a:off x="3067"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6" name="Line 724"/>
                <p:cNvSpPr>
                  <a:spLocks noChangeShapeType="1"/>
                </p:cNvSpPr>
                <p:nvPr/>
              </p:nvSpPr>
              <p:spPr bwMode="auto">
                <a:xfrm flipV="1">
                  <a:off x="3067"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7" name="Line 725"/>
                <p:cNvSpPr>
                  <a:spLocks noChangeShapeType="1"/>
                </p:cNvSpPr>
                <p:nvPr/>
              </p:nvSpPr>
              <p:spPr bwMode="auto">
                <a:xfrm flipV="1">
                  <a:off x="3067"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8" name="Line 726"/>
                <p:cNvSpPr>
                  <a:spLocks noChangeShapeType="1"/>
                </p:cNvSpPr>
                <p:nvPr/>
              </p:nvSpPr>
              <p:spPr bwMode="auto">
                <a:xfrm flipV="1">
                  <a:off x="3067"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9" name="Line 727"/>
                <p:cNvSpPr>
                  <a:spLocks noChangeShapeType="1"/>
                </p:cNvSpPr>
                <p:nvPr/>
              </p:nvSpPr>
              <p:spPr bwMode="auto">
                <a:xfrm flipV="1">
                  <a:off x="3067"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0" name="Line 728"/>
                <p:cNvSpPr>
                  <a:spLocks noChangeShapeType="1"/>
                </p:cNvSpPr>
                <p:nvPr/>
              </p:nvSpPr>
              <p:spPr bwMode="auto">
                <a:xfrm flipV="1">
                  <a:off x="3067"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1" name="Line 729"/>
                <p:cNvSpPr>
                  <a:spLocks noChangeShapeType="1"/>
                </p:cNvSpPr>
                <p:nvPr/>
              </p:nvSpPr>
              <p:spPr bwMode="auto">
                <a:xfrm flipV="1">
                  <a:off x="3067"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2" name="Line 730"/>
                <p:cNvSpPr>
                  <a:spLocks noChangeShapeType="1"/>
                </p:cNvSpPr>
                <p:nvPr/>
              </p:nvSpPr>
              <p:spPr bwMode="auto">
                <a:xfrm flipV="1">
                  <a:off x="3067"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3" name="Line 731"/>
                <p:cNvSpPr>
                  <a:spLocks noChangeShapeType="1"/>
                </p:cNvSpPr>
                <p:nvPr/>
              </p:nvSpPr>
              <p:spPr bwMode="auto">
                <a:xfrm flipV="1">
                  <a:off x="3067"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4" name="Line 732"/>
                <p:cNvSpPr>
                  <a:spLocks noChangeShapeType="1"/>
                </p:cNvSpPr>
                <p:nvPr/>
              </p:nvSpPr>
              <p:spPr bwMode="auto">
                <a:xfrm flipV="1">
                  <a:off x="3067"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5" name="Line 733"/>
                <p:cNvSpPr>
                  <a:spLocks noChangeShapeType="1"/>
                </p:cNvSpPr>
                <p:nvPr/>
              </p:nvSpPr>
              <p:spPr bwMode="auto">
                <a:xfrm flipV="1">
                  <a:off x="3067"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6" name="Line 734"/>
                <p:cNvSpPr>
                  <a:spLocks noChangeShapeType="1"/>
                </p:cNvSpPr>
                <p:nvPr/>
              </p:nvSpPr>
              <p:spPr bwMode="auto">
                <a:xfrm flipV="1">
                  <a:off x="3067"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7" name="Line 735"/>
                <p:cNvSpPr>
                  <a:spLocks noChangeShapeType="1"/>
                </p:cNvSpPr>
                <p:nvPr/>
              </p:nvSpPr>
              <p:spPr bwMode="auto">
                <a:xfrm flipV="1">
                  <a:off x="3067"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8" name="Line 736"/>
                <p:cNvSpPr>
                  <a:spLocks noChangeShapeType="1"/>
                </p:cNvSpPr>
                <p:nvPr/>
              </p:nvSpPr>
              <p:spPr bwMode="auto">
                <a:xfrm flipV="1">
                  <a:off x="3067"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9" name="Line 737"/>
                <p:cNvSpPr>
                  <a:spLocks noChangeShapeType="1"/>
                </p:cNvSpPr>
                <p:nvPr/>
              </p:nvSpPr>
              <p:spPr bwMode="auto">
                <a:xfrm flipV="1">
                  <a:off x="3067"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0" name="Line 738"/>
                <p:cNvSpPr>
                  <a:spLocks noChangeShapeType="1"/>
                </p:cNvSpPr>
                <p:nvPr/>
              </p:nvSpPr>
              <p:spPr bwMode="auto">
                <a:xfrm flipV="1">
                  <a:off x="3067"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1" name="Line 739"/>
                <p:cNvSpPr>
                  <a:spLocks noChangeShapeType="1"/>
                </p:cNvSpPr>
                <p:nvPr/>
              </p:nvSpPr>
              <p:spPr bwMode="auto">
                <a:xfrm flipV="1">
                  <a:off x="3067"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2" name="Line 740"/>
                <p:cNvSpPr>
                  <a:spLocks noChangeShapeType="1"/>
                </p:cNvSpPr>
                <p:nvPr/>
              </p:nvSpPr>
              <p:spPr bwMode="auto">
                <a:xfrm flipV="1">
                  <a:off x="3067"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3" name="Line 741"/>
                <p:cNvSpPr>
                  <a:spLocks noChangeShapeType="1"/>
                </p:cNvSpPr>
                <p:nvPr/>
              </p:nvSpPr>
              <p:spPr bwMode="auto">
                <a:xfrm flipV="1">
                  <a:off x="3067"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4" name="Line 742"/>
                <p:cNvSpPr>
                  <a:spLocks noChangeShapeType="1"/>
                </p:cNvSpPr>
                <p:nvPr/>
              </p:nvSpPr>
              <p:spPr bwMode="auto">
                <a:xfrm flipV="1">
                  <a:off x="3162"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5" name="Line 743"/>
                <p:cNvSpPr>
                  <a:spLocks noChangeShapeType="1"/>
                </p:cNvSpPr>
                <p:nvPr/>
              </p:nvSpPr>
              <p:spPr bwMode="auto">
                <a:xfrm flipV="1">
                  <a:off x="3162"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6" name="Line 744"/>
                <p:cNvSpPr>
                  <a:spLocks noChangeShapeType="1"/>
                </p:cNvSpPr>
                <p:nvPr/>
              </p:nvSpPr>
              <p:spPr bwMode="auto">
                <a:xfrm flipV="1">
                  <a:off x="3162"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7" name="Line 745"/>
                <p:cNvSpPr>
                  <a:spLocks noChangeShapeType="1"/>
                </p:cNvSpPr>
                <p:nvPr/>
              </p:nvSpPr>
              <p:spPr bwMode="auto">
                <a:xfrm flipV="1">
                  <a:off x="3162"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8" name="Line 746"/>
                <p:cNvSpPr>
                  <a:spLocks noChangeShapeType="1"/>
                </p:cNvSpPr>
                <p:nvPr/>
              </p:nvSpPr>
              <p:spPr bwMode="auto">
                <a:xfrm flipV="1">
                  <a:off x="3162"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9" name="Line 747"/>
                <p:cNvSpPr>
                  <a:spLocks noChangeShapeType="1"/>
                </p:cNvSpPr>
                <p:nvPr/>
              </p:nvSpPr>
              <p:spPr bwMode="auto">
                <a:xfrm flipV="1">
                  <a:off x="3162"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0" name="Line 748"/>
                <p:cNvSpPr>
                  <a:spLocks noChangeShapeType="1"/>
                </p:cNvSpPr>
                <p:nvPr/>
              </p:nvSpPr>
              <p:spPr bwMode="auto">
                <a:xfrm flipV="1">
                  <a:off x="3162"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1" name="Line 749"/>
                <p:cNvSpPr>
                  <a:spLocks noChangeShapeType="1"/>
                </p:cNvSpPr>
                <p:nvPr/>
              </p:nvSpPr>
              <p:spPr bwMode="auto">
                <a:xfrm flipV="1">
                  <a:off x="3162"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2" name="Line 750"/>
                <p:cNvSpPr>
                  <a:spLocks noChangeShapeType="1"/>
                </p:cNvSpPr>
                <p:nvPr/>
              </p:nvSpPr>
              <p:spPr bwMode="auto">
                <a:xfrm flipV="1">
                  <a:off x="3162"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3" name="Line 751"/>
                <p:cNvSpPr>
                  <a:spLocks noChangeShapeType="1"/>
                </p:cNvSpPr>
                <p:nvPr/>
              </p:nvSpPr>
              <p:spPr bwMode="auto">
                <a:xfrm flipV="1">
                  <a:off x="3162"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4" name="Line 752"/>
                <p:cNvSpPr>
                  <a:spLocks noChangeShapeType="1"/>
                </p:cNvSpPr>
                <p:nvPr/>
              </p:nvSpPr>
              <p:spPr bwMode="auto">
                <a:xfrm flipV="1">
                  <a:off x="3162"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5" name="Line 753"/>
                <p:cNvSpPr>
                  <a:spLocks noChangeShapeType="1"/>
                </p:cNvSpPr>
                <p:nvPr/>
              </p:nvSpPr>
              <p:spPr bwMode="auto">
                <a:xfrm flipV="1">
                  <a:off x="3162"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6" name="Line 754"/>
                <p:cNvSpPr>
                  <a:spLocks noChangeShapeType="1"/>
                </p:cNvSpPr>
                <p:nvPr/>
              </p:nvSpPr>
              <p:spPr bwMode="auto">
                <a:xfrm flipV="1">
                  <a:off x="3162"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7" name="Line 755"/>
                <p:cNvSpPr>
                  <a:spLocks noChangeShapeType="1"/>
                </p:cNvSpPr>
                <p:nvPr/>
              </p:nvSpPr>
              <p:spPr bwMode="auto">
                <a:xfrm flipV="1">
                  <a:off x="3162"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8" name="Line 756"/>
                <p:cNvSpPr>
                  <a:spLocks noChangeShapeType="1"/>
                </p:cNvSpPr>
                <p:nvPr/>
              </p:nvSpPr>
              <p:spPr bwMode="auto">
                <a:xfrm flipV="1">
                  <a:off x="3162"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9" name="Line 757"/>
                <p:cNvSpPr>
                  <a:spLocks noChangeShapeType="1"/>
                </p:cNvSpPr>
                <p:nvPr/>
              </p:nvSpPr>
              <p:spPr bwMode="auto">
                <a:xfrm flipV="1">
                  <a:off x="3162"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0" name="Line 758"/>
                <p:cNvSpPr>
                  <a:spLocks noChangeShapeType="1"/>
                </p:cNvSpPr>
                <p:nvPr/>
              </p:nvSpPr>
              <p:spPr bwMode="auto">
                <a:xfrm flipV="1">
                  <a:off x="3162"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1" name="Line 759"/>
                <p:cNvSpPr>
                  <a:spLocks noChangeShapeType="1"/>
                </p:cNvSpPr>
                <p:nvPr/>
              </p:nvSpPr>
              <p:spPr bwMode="auto">
                <a:xfrm flipV="1">
                  <a:off x="3162"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2" name="Line 760"/>
                <p:cNvSpPr>
                  <a:spLocks noChangeShapeType="1"/>
                </p:cNvSpPr>
                <p:nvPr/>
              </p:nvSpPr>
              <p:spPr bwMode="auto">
                <a:xfrm flipV="1">
                  <a:off x="3162"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3" name="Line 761"/>
                <p:cNvSpPr>
                  <a:spLocks noChangeShapeType="1"/>
                </p:cNvSpPr>
                <p:nvPr/>
              </p:nvSpPr>
              <p:spPr bwMode="auto">
                <a:xfrm flipV="1">
                  <a:off x="3162"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4" name="Line 762"/>
                <p:cNvSpPr>
                  <a:spLocks noChangeShapeType="1"/>
                </p:cNvSpPr>
                <p:nvPr/>
              </p:nvSpPr>
              <p:spPr bwMode="auto">
                <a:xfrm flipV="1">
                  <a:off x="3162"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5" name="Line 763"/>
                <p:cNvSpPr>
                  <a:spLocks noChangeShapeType="1"/>
                </p:cNvSpPr>
                <p:nvPr/>
              </p:nvSpPr>
              <p:spPr bwMode="auto">
                <a:xfrm flipV="1">
                  <a:off x="3162"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6" name="Line 764"/>
                <p:cNvSpPr>
                  <a:spLocks noChangeShapeType="1"/>
                </p:cNvSpPr>
                <p:nvPr/>
              </p:nvSpPr>
              <p:spPr bwMode="auto">
                <a:xfrm flipV="1">
                  <a:off x="3162"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7" name="Line 765"/>
                <p:cNvSpPr>
                  <a:spLocks noChangeShapeType="1"/>
                </p:cNvSpPr>
                <p:nvPr/>
              </p:nvSpPr>
              <p:spPr bwMode="auto">
                <a:xfrm flipV="1">
                  <a:off x="3162"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8" name="Line 766"/>
                <p:cNvSpPr>
                  <a:spLocks noChangeShapeType="1"/>
                </p:cNvSpPr>
                <p:nvPr/>
              </p:nvSpPr>
              <p:spPr bwMode="auto">
                <a:xfrm flipV="1">
                  <a:off x="3162"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9" name="Line 767"/>
                <p:cNvSpPr>
                  <a:spLocks noChangeShapeType="1"/>
                </p:cNvSpPr>
                <p:nvPr/>
              </p:nvSpPr>
              <p:spPr bwMode="auto">
                <a:xfrm flipV="1">
                  <a:off x="3162"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0" name="Line 768"/>
                <p:cNvSpPr>
                  <a:spLocks noChangeShapeType="1"/>
                </p:cNvSpPr>
                <p:nvPr/>
              </p:nvSpPr>
              <p:spPr bwMode="auto">
                <a:xfrm flipV="1">
                  <a:off x="3162"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1" name="Line 769"/>
                <p:cNvSpPr>
                  <a:spLocks noChangeShapeType="1"/>
                </p:cNvSpPr>
                <p:nvPr/>
              </p:nvSpPr>
              <p:spPr bwMode="auto">
                <a:xfrm flipV="1">
                  <a:off x="3162"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2" name="Line 770"/>
                <p:cNvSpPr>
                  <a:spLocks noChangeShapeType="1"/>
                </p:cNvSpPr>
                <p:nvPr/>
              </p:nvSpPr>
              <p:spPr bwMode="auto">
                <a:xfrm flipV="1">
                  <a:off x="3162"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3" name="Line 771"/>
                <p:cNvSpPr>
                  <a:spLocks noChangeShapeType="1"/>
                </p:cNvSpPr>
                <p:nvPr/>
              </p:nvSpPr>
              <p:spPr bwMode="auto">
                <a:xfrm flipV="1">
                  <a:off x="3162"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4" name="Line 772"/>
                <p:cNvSpPr>
                  <a:spLocks noChangeShapeType="1"/>
                </p:cNvSpPr>
                <p:nvPr/>
              </p:nvSpPr>
              <p:spPr bwMode="auto">
                <a:xfrm flipV="1">
                  <a:off x="3162"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5" name="Line 773"/>
                <p:cNvSpPr>
                  <a:spLocks noChangeShapeType="1"/>
                </p:cNvSpPr>
                <p:nvPr/>
              </p:nvSpPr>
              <p:spPr bwMode="auto">
                <a:xfrm flipV="1">
                  <a:off x="3162"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6" name="Line 774"/>
                <p:cNvSpPr>
                  <a:spLocks noChangeShapeType="1"/>
                </p:cNvSpPr>
                <p:nvPr/>
              </p:nvSpPr>
              <p:spPr bwMode="auto">
                <a:xfrm flipV="1">
                  <a:off x="3162"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7" name="Line 775"/>
                <p:cNvSpPr>
                  <a:spLocks noChangeShapeType="1"/>
                </p:cNvSpPr>
                <p:nvPr/>
              </p:nvSpPr>
              <p:spPr bwMode="auto">
                <a:xfrm flipV="1">
                  <a:off x="3162"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8" name="Line 776"/>
                <p:cNvSpPr>
                  <a:spLocks noChangeShapeType="1"/>
                </p:cNvSpPr>
                <p:nvPr/>
              </p:nvSpPr>
              <p:spPr bwMode="auto">
                <a:xfrm flipV="1">
                  <a:off x="3162"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9" name="Line 777"/>
                <p:cNvSpPr>
                  <a:spLocks noChangeShapeType="1"/>
                </p:cNvSpPr>
                <p:nvPr/>
              </p:nvSpPr>
              <p:spPr bwMode="auto">
                <a:xfrm flipV="1">
                  <a:off x="3162"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0" name="Line 778"/>
                <p:cNvSpPr>
                  <a:spLocks noChangeShapeType="1"/>
                </p:cNvSpPr>
                <p:nvPr/>
              </p:nvSpPr>
              <p:spPr bwMode="auto">
                <a:xfrm flipV="1">
                  <a:off x="3162"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1" name="Line 779"/>
                <p:cNvSpPr>
                  <a:spLocks noChangeShapeType="1"/>
                </p:cNvSpPr>
                <p:nvPr/>
              </p:nvSpPr>
              <p:spPr bwMode="auto">
                <a:xfrm flipV="1">
                  <a:off x="3162"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2" name="Line 780"/>
                <p:cNvSpPr>
                  <a:spLocks noChangeShapeType="1"/>
                </p:cNvSpPr>
                <p:nvPr/>
              </p:nvSpPr>
              <p:spPr bwMode="auto">
                <a:xfrm flipV="1">
                  <a:off x="3162"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3" name="Line 781"/>
                <p:cNvSpPr>
                  <a:spLocks noChangeShapeType="1"/>
                </p:cNvSpPr>
                <p:nvPr/>
              </p:nvSpPr>
              <p:spPr bwMode="auto">
                <a:xfrm flipV="1">
                  <a:off x="3162"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4" name="Line 782"/>
                <p:cNvSpPr>
                  <a:spLocks noChangeShapeType="1"/>
                </p:cNvSpPr>
                <p:nvPr/>
              </p:nvSpPr>
              <p:spPr bwMode="auto">
                <a:xfrm flipV="1">
                  <a:off x="3162"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5" name="Line 783"/>
                <p:cNvSpPr>
                  <a:spLocks noChangeShapeType="1"/>
                </p:cNvSpPr>
                <p:nvPr/>
              </p:nvSpPr>
              <p:spPr bwMode="auto">
                <a:xfrm flipV="1">
                  <a:off x="3162"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6" name="Line 784"/>
                <p:cNvSpPr>
                  <a:spLocks noChangeShapeType="1"/>
                </p:cNvSpPr>
                <p:nvPr/>
              </p:nvSpPr>
              <p:spPr bwMode="auto">
                <a:xfrm flipV="1">
                  <a:off x="3162"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7" name="Line 785"/>
                <p:cNvSpPr>
                  <a:spLocks noChangeShapeType="1"/>
                </p:cNvSpPr>
                <p:nvPr/>
              </p:nvSpPr>
              <p:spPr bwMode="auto">
                <a:xfrm flipV="1">
                  <a:off x="3162"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8" name="Line 786"/>
                <p:cNvSpPr>
                  <a:spLocks noChangeShapeType="1"/>
                </p:cNvSpPr>
                <p:nvPr/>
              </p:nvSpPr>
              <p:spPr bwMode="auto">
                <a:xfrm flipV="1">
                  <a:off x="3162"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9" name="Line 787"/>
                <p:cNvSpPr>
                  <a:spLocks noChangeShapeType="1"/>
                </p:cNvSpPr>
                <p:nvPr/>
              </p:nvSpPr>
              <p:spPr bwMode="auto">
                <a:xfrm flipV="1">
                  <a:off x="3162"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0" name="Line 788"/>
                <p:cNvSpPr>
                  <a:spLocks noChangeShapeType="1"/>
                </p:cNvSpPr>
                <p:nvPr/>
              </p:nvSpPr>
              <p:spPr bwMode="auto">
                <a:xfrm flipV="1">
                  <a:off x="3162"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1" name="Line 789"/>
                <p:cNvSpPr>
                  <a:spLocks noChangeShapeType="1"/>
                </p:cNvSpPr>
                <p:nvPr/>
              </p:nvSpPr>
              <p:spPr bwMode="auto">
                <a:xfrm flipV="1">
                  <a:off x="3162"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2" name="Line 790"/>
                <p:cNvSpPr>
                  <a:spLocks noChangeShapeType="1"/>
                </p:cNvSpPr>
                <p:nvPr/>
              </p:nvSpPr>
              <p:spPr bwMode="auto">
                <a:xfrm flipV="1">
                  <a:off x="3162"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3" name="Line 791"/>
                <p:cNvSpPr>
                  <a:spLocks noChangeShapeType="1"/>
                </p:cNvSpPr>
                <p:nvPr/>
              </p:nvSpPr>
              <p:spPr bwMode="auto">
                <a:xfrm flipV="1">
                  <a:off x="3162"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4" name="Line 792"/>
                <p:cNvSpPr>
                  <a:spLocks noChangeShapeType="1"/>
                </p:cNvSpPr>
                <p:nvPr/>
              </p:nvSpPr>
              <p:spPr bwMode="auto">
                <a:xfrm flipV="1">
                  <a:off x="3162"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5" name="Line 793"/>
                <p:cNvSpPr>
                  <a:spLocks noChangeShapeType="1"/>
                </p:cNvSpPr>
                <p:nvPr/>
              </p:nvSpPr>
              <p:spPr bwMode="auto">
                <a:xfrm flipV="1">
                  <a:off x="3162"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6" name="Line 794"/>
                <p:cNvSpPr>
                  <a:spLocks noChangeShapeType="1"/>
                </p:cNvSpPr>
                <p:nvPr/>
              </p:nvSpPr>
              <p:spPr bwMode="auto">
                <a:xfrm flipV="1">
                  <a:off x="3162"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7" name="Line 795"/>
                <p:cNvSpPr>
                  <a:spLocks noChangeShapeType="1"/>
                </p:cNvSpPr>
                <p:nvPr/>
              </p:nvSpPr>
              <p:spPr bwMode="auto">
                <a:xfrm flipV="1">
                  <a:off x="3162"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8" name="Line 796"/>
                <p:cNvSpPr>
                  <a:spLocks noChangeShapeType="1"/>
                </p:cNvSpPr>
                <p:nvPr/>
              </p:nvSpPr>
              <p:spPr bwMode="auto">
                <a:xfrm flipV="1">
                  <a:off x="3162"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9" name="Line 797"/>
                <p:cNvSpPr>
                  <a:spLocks noChangeShapeType="1"/>
                </p:cNvSpPr>
                <p:nvPr/>
              </p:nvSpPr>
              <p:spPr bwMode="auto">
                <a:xfrm flipV="1">
                  <a:off x="3162"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0" name="Line 798"/>
                <p:cNvSpPr>
                  <a:spLocks noChangeShapeType="1"/>
                </p:cNvSpPr>
                <p:nvPr/>
              </p:nvSpPr>
              <p:spPr bwMode="auto">
                <a:xfrm flipV="1">
                  <a:off x="3162"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1" name="Line 799"/>
                <p:cNvSpPr>
                  <a:spLocks noChangeShapeType="1"/>
                </p:cNvSpPr>
                <p:nvPr/>
              </p:nvSpPr>
              <p:spPr bwMode="auto">
                <a:xfrm flipV="1">
                  <a:off x="3162"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2" name="Line 800"/>
                <p:cNvSpPr>
                  <a:spLocks noChangeShapeType="1"/>
                </p:cNvSpPr>
                <p:nvPr/>
              </p:nvSpPr>
              <p:spPr bwMode="auto">
                <a:xfrm flipV="1">
                  <a:off x="3162"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3" name="Line 801"/>
                <p:cNvSpPr>
                  <a:spLocks noChangeShapeType="1"/>
                </p:cNvSpPr>
                <p:nvPr/>
              </p:nvSpPr>
              <p:spPr bwMode="auto">
                <a:xfrm flipV="1">
                  <a:off x="3162"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4" name="Line 802"/>
                <p:cNvSpPr>
                  <a:spLocks noChangeShapeType="1"/>
                </p:cNvSpPr>
                <p:nvPr/>
              </p:nvSpPr>
              <p:spPr bwMode="auto">
                <a:xfrm flipV="1">
                  <a:off x="3162"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5" name="Line 803"/>
                <p:cNvSpPr>
                  <a:spLocks noChangeShapeType="1"/>
                </p:cNvSpPr>
                <p:nvPr/>
              </p:nvSpPr>
              <p:spPr bwMode="auto">
                <a:xfrm flipV="1">
                  <a:off x="3162"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6" name="Line 804"/>
                <p:cNvSpPr>
                  <a:spLocks noChangeShapeType="1"/>
                </p:cNvSpPr>
                <p:nvPr/>
              </p:nvSpPr>
              <p:spPr bwMode="auto">
                <a:xfrm flipV="1">
                  <a:off x="3162"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7" name="Line 805"/>
                <p:cNvSpPr>
                  <a:spLocks noChangeShapeType="1"/>
                </p:cNvSpPr>
                <p:nvPr/>
              </p:nvSpPr>
              <p:spPr bwMode="auto">
                <a:xfrm flipV="1">
                  <a:off x="3162"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8" name="Line 806"/>
                <p:cNvSpPr>
                  <a:spLocks noChangeShapeType="1"/>
                </p:cNvSpPr>
                <p:nvPr/>
              </p:nvSpPr>
              <p:spPr bwMode="auto">
                <a:xfrm flipV="1">
                  <a:off x="3162"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9" name="Line 807"/>
                <p:cNvSpPr>
                  <a:spLocks noChangeShapeType="1"/>
                </p:cNvSpPr>
                <p:nvPr/>
              </p:nvSpPr>
              <p:spPr bwMode="auto">
                <a:xfrm flipV="1">
                  <a:off x="3162"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8" name="Group 1009"/>
              <p:cNvGrpSpPr>
                <a:grpSpLocks/>
              </p:cNvGrpSpPr>
              <p:nvPr/>
            </p:nvGrpSpPr>
            <p:grpSpPr bwMode="auto">
              <a:xfrm>
                <a:off x="5019675" y="1338263"/>
                <a:ext cx="0" cy="2606675"/>
                <a:chOff x="3162" y="843"/>
                <a:chExt cx="0" cy="1642"/>
              </a:xfrm>
            </p:grpSpPr>
            <p:sp>
              <p:nvSpPr>
                <p:cNvPr id="15300" name="Line 809"/>
                <p:cNvSpPr>
                  <a:spLocks noChangeShapeType="1"/>
                </p:cNvSpPr>
                <p:nvPr/>
              </p:nvSpPr>
              <p:spPr bwMode="auto">
                <a:xfrm flipV="1">
                  <a:off x="3162"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1" name="Line 810"/>
                <p:cNvSpPr>
                  <a:spLocks noChangeShapeType="1"/>
                </p:cNvSpPr>
                <p:nvPr/>
              </p:nvSpPr>
              <p:spPr bwMode="auto">
                <a:xfrm flipV="1">
                  <a:off x="3162"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2" name="Line 811"/>
                <p:cNvSpPr>
                  <a:spLocks noChangeShapeType="1"/>
                </p:cNvSpPr>
                <p:nvPr/>
              </p:nvSpPr>
              <p:spPr bwMode="auto">
                <a:xfrm flipV="1">
                  <a:off x="3162"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3" name="Line 812"/>
                <p:cNvSpPr>
                  <a:spLocks noChangeShapeType="1"/>
                </p:cNvSpPr>
                <p:nvPr/>
              </p:nvSpPr>
              <p:spPr bwMode="auto">
                <a:xfrm flipV="1">
                  <a:off x="3162"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4" name="Line 813"/>
                <p:cNvSpPr>
                  <a:spLocks noChangeShapeType="1"/>
                </p:cNvSpPr>
                <p:nvPr/>
              </p:nvSpPr>
              <p:spPr bwMode="auto">
                <a:xfrm flipV="1">
                  <a:off x="3162"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5" name="Line 814"/>
                <p:cNvSpPr>
                  <a:spLocks noChangeShapeType="1"/>
                </p:cNvSpPr>
                <p:nvPr/>
              </p:nvSpPr>
              <p:spPr bwMode="auto">
                <a:xfrm flipV="1">
                  <a:off x="3162"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6" name="Line 815"/>
                <p:cNvSpPr>
                  <a:spLocks noChangeShapeType="1"/>
                </p:cNvSpPr>
                <p:nvPr/>
              </p:nvSpPr>
              <p:spPr bwMode="auto">
                <a:xfrm flipV="1">
                  <a:off x="3162"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7" name="Line 816"/>
                <p:cNvSpPr>
                  <a:spLocks noChangeShapeType="1"/>
                </p:cNvSpPr>
                <p:nvPr/>
              </p:nvSpPr>
              <p:spPr bwMode="auto">
                <a:xfrm flipV="1">
                  <a:off x="3162"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8" name="Line 817"/>
                <p:cNvSpPr>
                  <a:spLocks noChangeShapeType="1"/>
                </p:cNvSpPr>
                <p:nvPr/>
              </p:nvSpPr>
              <p:spPr bwMode="auto">
                <a:xfrm flipV="1">
                  <a:off x="3162"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9" name="Line 818"/>
                <p:cNvSpPr>
                  <a:spLocks noChangeShapeType="1"/>
                </p:cNvSpPr>
                <p:nvPr/>
              </p:nvSpPr>
              <p:spPr bwMode="auto">
                <a:xfrm flipV="1">
                  <a:off x="3162"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0" name="Line 819"/>
                <p:cNvSpPr>
                  <a:spLocks noChangeShapeType="1"/>
                </p:cNvSpPr>
                <p:nvPr/>
              </p:nvSpPr>
              <p:spPr bwMode="auto">
                <a:xfrm flipV="1">
                  <a:off x="3162"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1" name="Line 820"/>
                <p:cNvSpPr>
                  <a:spLocks noChangeShapeType="1"/>
                </p:cNvSpPr>
                <p:nvPr/>
              </p:nvSpPr>
              <p:spPr bwMode="auto">
                <a:xfrm flipV="1">
                  <a:off x="3162"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2" name="Line 821"/>
                <p:cNvSpPr>
                  <a:spLocks noChangeShapeType="1"/>
                </p:cNvSpPr>
                <p:nvPr/>
              </p:nvSpPr>
              <p:spPr bwMode="auto">
                <a:xfrm flipV="1">
                  <a:off x="3162"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3" name="Line 822"/>
                <p:cNvSpPr>
                  <a:spLocks noChangeShapeType="1"/>
                </p:cNvSpPr>
                <p:nvPr/>
              </p:nvSpPr>
              <p:spPr bwMode="auto">
                <a:xfrm flipV="1">
                  <a:off x="3162"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4" name="Line 823"/>
                <p:cNvSpPr>
                  <a:spLocks noChangeShapeType="1"/>
                </p:cNvSpPr>
                <p:nvPr/>
              </p:nvSpPr>
              <p:spPr bwMode="auto">
                <a:xfrm flipV="1">
                  <a:off x="3162"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5" name="Line 824"/>
                <p:cNvSpPr>
                  <a:spLocks noChangeShapeType="1"/>
                </p:cNvSpPr>
                <p:nvPr/>
              </p:nvSpPr>
              <p:spPr bwMode="auto">
                <a:xfrm flipV="1">
                  <a:off x="3162"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6" name="Line 825"/>
                <p:cNvSpPr>
                  <a:spLocks noChangeShapeType="1"/>
                </p:cNvSpPr>
                <p:nvPr/>
              </p:nvSpPr>
              <p:spPr bwMode="auto">
                <a:xfrm flipV="1">
                  <a:off x="3162"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7" name="Line 826"/>
                <p:cNvSpPr>
                  <a:spLocks noChangeShapeType="1"/>
                </p:cNvSpPr>
                <p:nvPr/>
              </p:nvSpPr>
              <p:spPr bwMode="auto">
                <a:xfrm flipV="1">
                  <a:off x="3162"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8" name="Line 827"/>
                <p:cNvSpPr>
                  <a:spLocks noChangeShapeType="1"/>
                </p:cNvSpPr>
                <p:nvPr/>
              </p:nvSpPr>
              <p:spPr bwMode="auto">
                <a:xfrm flipV="1">
                  <a:off x="3162"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9" name="Line 828"/>
                <p:cNvSpPr>
                  <a:spLocks noChangeShapeType="1"/>
                </p:cNvSpPr>
                <p:nvPr/>
              </p:nvSpPr>
              <p:spPr bwMode="auto">
                <a:xfrm flipV="1">
                  <a:off x="3162"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0" name="Line 829"/>
                <p:cNvSpPr>
                  <a:spLocks noChangeShapeType="1"/>
                </p:cNvSpPr>
                <p:nvPr/>
              </p:nvSpPr>
              <p:spPr bwMode="auto">
                <a:xfrm flipV="1">
                  <a:off x="3162"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1" name="Line 830"/>
                <p:cNvSpPr>
                  <a:spLocks noChangeShapeType="1"/>
                </p:cNvSpPr>
                <p:nvPr/>
              </p:nvSpPr>
              <p:spPr bwMode="auto">
                <a:xfrm flipV="1">
                  <a:off x="3162"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2" name="Line 831"/>
                <p:cNvSpPr>
                  <a:spLocks noChangeShapeType="1"/>
                </p:cNvSpPr>
                <p:nvPr/>
              </p:nvSpPr>
              <p:spPr bwMode="auto">
                <a:xfrm flipV="1">
                  <a:off x="3162"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3" name="Line 832"/>
                <p:cNvSpPr>
                  <a:spLocks noChangeShapeType="1"/>
                </p:cNvSpPr>
                <p:nvPr/>
              </p:nvSpPr>
              <p:spPr bwMode="auto">
                <a:xfrm flipV="1">
                  <a:off x="3162"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4" name="Line 833"/>
                <p:cNvSpPr>
                  <a:spLocks noChangeShapeType="1"/>
                </p:cNvSpPr>
                <p:nvPr/>
              </p:nvSpPr>
              <p:spPr bwMode="auto">
                <a:xfrm flipV="1">
                  <a:off x="3162"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5" name="Line 834"/>
                <p:cNvSpPr>
                  <a:spLocks noChangeShapeType="1"/>
                </p:cNvSpPr>
                <p:nvPr/>
              </p:nvSpPr>
              <p:spPr bwMode="auto">
                <a:xfrm flipV="1">
                  <a:off x="3162"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6" name="Line 835"/>
                <p:cNvSpPr>
                  <a:spLocks noChangeShapeType="1"/>
                </p:cNvSpPr>
                <p:nvPr/>
              </p:nvSpPr>
              <p:spPr bwMode="auto">
                <a:xfrm flipV="1">
                  <a:off x="3162"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7" name="Line 836"/>
                <p:cNvSpPr>
                  <a:spLocks noChangeShapeType="1"/>
                </p:cNvSpPr>
                <p:nvPr/>
              </p:nvSpPr>
              <p:spPr bwMode="auto">
                <a:xfrm flipV="1">
                  <a:off x="3162"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8" name="Line 837"/>
                <p:cNvSpPr>
                  <a:spLocks noChangeShapeType="1"/>
                </p:cNvSpPr>
                <p:nvPr/>
              </p:nvSpPr>
              <p:spPr bwMode="auto">
                <a:xfrm flipV="1">
                  <a:off x="3162"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9" name="Line 838"/>
                <p:cNvSpPr>
                  <a:spLocks noChangeShapeType="1"/>
                </p:cNvSpPr>
                <p:nvPr/>
              </p:nvSpPr>
              <p:spPr bwMode="auto">
                <a:xfrm flipV="1">
                  <a:off x="3162"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0" name="Line 839"/>
                <p:cNvSpPr>
                  <a:spLocks noChangeShapeType="1"/>
                </p:cNvSpPr>
                <p:nvPr/>
              </p:nvSpPr>
              <p:spPr bwMode="auto">
                <a:xfrm flipV="1">
                  <a:off x="3162"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1" name="Line 840"/>
                <p:cNvSpPr>
                  <a:spLocks noChangeShapeType="1"/>
                </p:cNvSpPr>
                <p:nvPr/>
              </p:nvSpPr>
              <p:spPr bwMode="auto">
                <a:xfrm flipV="1">
                  <a:off x="3162"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2" name="Line 841"/>
                <p:cNvSpPr>
                  <a:spLocks noChangeShapeType="1"/>
                </p:cNvSpPr>
                <p:nvPr/>
              </p:nvSpPr>
              <p:spPr bwMode="auto">
                <a:xfrm flipV="1">
                  <a:off x="3162"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3" name="Line 842"/>
                <p:cNvSpPr>
                  <a:spLocks noChangeShapeType="1"/>
                </p:cNvSpPr>
                <p:nvPr/>
              </p:nvSpPr>
              <p:spPr bwMode="auto">
                <a:xfrm flipV="1">
                  <a:off x="3162"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4" name="Line 843"/>
                <p:cNvSpPr>
                  <a:spLocks noChangeShapeType="1"/>
                </p:cNvSpPr>
                <p:nvPr/>
              </p:nvSpPr>
              <p:spPr bwMode="auto">
                <a:xfrm flipV="1">
                  <a:off x="3162"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5" name="Line 844"/>
                <p:cNvSpPr>
                  <a:spLocks noChangeShapeType="1"/>
                </p:cNvSpPr>
                <p:nvPr/>
              </p:nvSpPr>
              <p:spPr bwMode="auto">
                <a:xfrm flipV="1">
                  <a:off x="3162"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6" name="Line 845"/>
                <p:cNvSpPr>
                  <a:spLocks noChangeShapeType="1"/>
                </p:cNvSpPr>
                <p:nvPr/>
              </p:nvSpPr>
              <p:spPr bwMode="auto">
                <a:xfrm flipV="1">
                  <a:off x="3162"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7" name="Line 846"/>
                <p:cNvSpPr>
                  <a:spLocks noChangeShapeType="1"/>
                </p:cNvSpPr>
                <p:nvPr/>
              </p:nvSpPr>
              <p:spPr bwMode="auto">
                <a:xfrm flipV="1">
                  <a:off x="3162"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8" name="Line 847"/>
                <p:cNvSpPr>
                  <a:spLocks noChangeShapeType="1"/>
                </p:cNvSpPr>
                <p:nvPr/>
              </p:nvSpPr>
              <p:spPr bwMode="auto">
                <a:xfrm flipV="1">
                  <a:off x="3162"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9" name="Line 848"/>
                <p:cNvSpPr>
                  <a:spLocks noChangeShapeType="1"/>
                </p:cNvSpPr>
                <p:nvPr/>
              </p:nvSpPr>
              <p:spPr bwMode="auto">
                <a:xfrm flipV="1">
                  <a:off x="3162"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0" name="Line 849"/>
                <p:cNvSpPr>
                  <a:spLocks noChangeShapeType="1"/>
                </p:cNvSpPr>
                <p:nvPr/>
              </p:nvSpPr>
              <p:spPr bwMode="auto">
                <a:xfrm flipV="1">
                  <a:off x="3162"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1" name="Line 850"/>
                <p:cNvSpPr>
                  <a:spLocks noChangeShapeType="1"/>
                </p:cNvSpPr>
                <p:nvPr/>
              </p:nvSpPr>
              <p:spPr bwMode="auto">
                <a:xfrm flipV="1">
                  <a:off x="3162"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2" name="Line 851"/>
                <p:cNvSpPr>
                  <a:spLocks noChangeShapeType="1"/>
                </p:cNvSpPr>
                <p:nvPr/>
              </p:nvSpPr>
              <p:spPr bwMode="auto">
                <a:xfrm flipV="1">
                  <a:off x="3162"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3" name="Line 852"/>
                <p:cNvSpPr>
                  <a:spLocks noChangeShapeType="1"/>
                </p:cNvSpPr>
                <p:nvPr/>
              </p:nvSpPr>
              <p:spPr bwMode="auto">
                <a:xfrm flipV="1">
                  <a:off x="3162"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4" name="Line 853"/>
                <p:cNvSpPr>
                  <a:spLocks noChangeShapeType="1"/>
                </p:cNvSpPr>
                <p:nvPr/>
              </p:nvSpPr>
              <p:spPr bwMode="auto">
                <a:xfrm flipV="1">
                  <a:off x="3162"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5" name="Line 854"/>
                <p:cNvSpPr>
                  <a:spLocks noChangeShapeType="1"/>
                </p:cNvSpPr>
                <p:nvPr/>
              </p:nvSpPr>
              <p:spPr bwMode="auto">
                <a:xfrm flipV="1">
                  <a:off x="3162"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6" name="Line 855"/>
                <p:cNvSpPr>
                  <a:spLocks noChangeShapeType="1"/>
                </p:cNvSpPr>
                <p:nvPr/>
              </p:nvSpPr>
              <p:spPr bwMode="auto">
                <a:xfrm flipV="1">
                  <a:off x="3162"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7" name="Line 856"/>
                <p:cNvSpPr>
                  <a:spLocks noChangeShapeType="1"/>
                </p:cNvSpPr>
                <p:nvPr/>
              </p:nvSpPr>
              <p:spPr bwMode="auto">
                <a:xfrm flipV="1">
                  <a:off x="3162"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8" name="Line 857"/>
                <p:cNvSpPr>
                  <a:spLocks noChangeShapeType="1"/>
                </p:cNvSpPr>
                <p:nvPr/>
              </p:nvSpPr>
              <p:spPr bwMode="auto">
                <a:xfrm flipV="1">
                  <a:off x="3162"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9" name="Line 858"/>
                <p:cNvSpPr>
                  <a:spLocks noChangeShapeType="1"/>
                </p:cNvSpPr>
                <p:nvPr/>
              </p:nvSpPr>
              <p:spPr bwMode="auto">
                <a:xfrm flipV="1">
                  <a:off x="3162"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0" name="Line 859"/>
                <p:cNvSpPr>
                  <a:spLocks noChangeShapeType="1"/>
                </p:cNvSpPr>
                <p:nvPr/>
              </p:nvSpPr>
              <p:spPr bwMode="auto">
                <a:xfrm flipV="1">
                  <a:off x="3162"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1" name="Line 860"/>
                <p:cNvSpPr>
                  <a:spLocks noChangeShapeType="1"/>
                </p:cNvSpPr>
                <p:nvPr/>
              </p:nvSpPr>
              <p:spPr bwMode="auto">
                <a:xfrm flipV="1">
                  <a:off x="3162"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2" name="Line 861"/>
                <p:cNvSpPr>
                  <a:spLocks noChangeShapeType="1"/>
                </p:cNvSpPr>
                <p:nvPr/>
              </p:nvSpPr>
              <p:spPr bwMode="auto">
                <a:xfrm flipV="1">
                  <a:off x="3162"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3" name="Line 862"/>
                <p:cNvSpPr>
                  <a:spLocks noChangeShapeType="1"/>
                </p:cNvSpPr>
                <p:nvPr/>
              </p:nvSpPr>
              <p:spPr bwMode="auto">
                <a:xfrm flipV="1">
                  <a:off x="3162"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4" name="Line 863"/>
                <p:cNvSpPr>
                  <a:spLocks noChangeShapeType="1"/>
                </p:cNvSpPr>
                <p:nvPr/>
              </p:nvSpPr>
              <p:spPr bwMode="auto">
                <a:xfrm flipV="1">
                  <a:off x="3162"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5" name="Line 864"/>
                <p:cNvSpPr>
                  <a:spLocks noChangeShapeType="1"/>
                </p:cNvSpPr>
                <p:nvPr/>
              </p:nvSpPr>
              <p:spPr bwMode="auto">
                <a:xfrm flipV="1">
                  <a:off x="3162"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6" name="Line 865"/>
                <p:cNvSpPr>
                  <a:spLocks noChangeShapeType="1"/>
                </p:cNvSpPr>
                <p:nvPr/>
              </p:nvSpPr>
              <p:spPr bwMode="auto">
                <a:xfrm flipV="1">
                  <a:off x="3162"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7" name="Line 866"/>
                <p:cNvSpPr>
                  <a:spLocks noChangeShapeType="1"/>
                </p:cNvSpPr>
                <p:nvPr/>
              </p:nvSpPr>
              <p:spPr bwMode="auto">
                <a:xfrm flipV="1">
                  <a:off x="3162"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8" name="Line 867"/>
                <p:cNvSpPr>
                  <a:spLocks noChangeShapeType="1"/>
                </p:cNvSpPr>
                <p:nvPr/>
              </p:nvSpPr>
              <p:spPr bwMode="auto">
                <a:xfrm flipV="1">
                  <a:off x="3162"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9" name="Line 868"/>
                <p:cNvSpPr>
                  <a:spLocks noChangeShapeType="1"/>
                </p:cNvSpPr>
                <p:nvPr/>
              </p:nvSpPr>
              <p:spPr bwMode="auto">
                <a:xfrm flipV="1">
                  <a:off x="3162"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0" name="Line 869"/>
                <p:cNvSpPr>
                  <a:spLocks noChangeShapeType="1"/>
                </p:cNvSpPr>
                <p:nvPr/>
              </p:nvSpPr>
              <p:spPr bwMode="auto">
                <a:xfrm flipV="1">
                  <a:off x="3162"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1" name="Line 870"/>
                <p:cNvSpPr>
                  <a:spLocks noChangeShapeType="1"/>
                </p:cNvSpPr>
                <p:nvPr/>
              </p:nvSpPr>
              <p:spPr bwMode="auto">
                <a:xfrm flipV="1">
                  <a:off x="3162"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2" name="Line 871"/>
                <p:cNvSpPr>
                  <a:spLocks noChangeShapeType="1"/>
                </p:cNvSpPr>
                <p:nvPr/>
              </p:nvSpPr>
              <p:spPr bwMode="auto">
                <a:xfrm flipV="1">
                  <a:off x="3162"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3" name="Line 872"/>
                <p:cNvSpPr>
                  <a:spLocks noChangeShapeType="1"/>
                </p:cNvSpPr>
                <p:nvPr/>
              </p:nvSpPr>
              <p:spPr bwMode="auto">
                <a:xfrm flipV="1">
                  <a:off x="3162"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4" name="Line 873"/>
                <p:cNvSpPr>
                  <a:spLocks noChangeShapeType="1"/>
                </p:cNvSpPr>
                <p:nvPr/>
              </p:nvSpPr>
              <p:spPr bwMode="auto">
                <a:xfrm flipV="1">
                  <a:off x="3162"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5" name="Line 874"/>
                <p:cNvSpPr>
                  <a:spLocks noChangeShapeType="1"/>
                </p:cNvSpPr>
                <p:nvPr/>
              </p:nvSpPr>
              <p:spPr bwMode="auto">
                <a:xfrm flipV="1">
                  <a:off x="3162"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6" name="Line 875"/>
                <p:cNvSpPr>
                  <a:spLocks noChangeShapeType="1"/>
                </p:cNvSpPr>
                <p:nvPr/>
              </p:nvSpPr>
              <p:spPr bwMode="auto">
                <a:xfrm flipV="1">
                  <a:off x="3162"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7" name="Line 876"/>
                <p:cNvSpPr>
                  <a:spLocks noChangeShapeType="1"/>
                </p:cNvSpPr>
                <p:nvPr/>
              </p:nvSpPr>
              <p:spPr bwMode="auto">
                <a:xfrm flipV="1">
                  <a:off x="3162"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8" name="Line 877"/>
                <p:cNvSpPr>
                  <a:spLocks noChangeShapeType="1"/>
                </p:cNvSpPr>
                <p:nvPr/>
              </p:nvSpPr>
              <p:spPr bwMode="auto">
                <a:xfrm flipV="1">
                  <a:off x="3162"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9" name="Line 878"/>
                <p:cNvSpPr>
                  <a:spLocks noChangeShapeType="1"/>
                </p:cNvSpPr>
                <p:nvPr/>
              </p:nvSpPr>
              <p:spPr bwMode="auto">
                <a:xfrm flipV="1">
                  <a:off x="3162"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0" name="Line 879"/>
                <p:cNvSpPr>
                  <a:spLocks noChangeShapeType="1"/>
                </p:cNvSpPr>
                <p:nvPr/>
              </p:nvSpPr>
              <p:spPr bwMode="auto">
                <a:xfrm flipV="1">
                  <a:off x="3162"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1" name="Line 880"/>
                <p:cNvSpPr>
                  <a:spLocks noChangeShapeType="1"/>
                </p:cNvSpPr>
                <p:nvPr/>
              </p:nvSpPr>
              <p:spPr bwMode="auto">
                <a:xfrm flipV="1">
                  <a:off x="3162"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2" name="Line 881"/>
                <p:cNvSpPr>
                  <a:spLocks noChangeShapeType="1"/>
                </p:cNvSpPr>
                <p:nvPr/>
              </p:nvSpPr>
              <p:spPr bwMode="auto">
                <a:xfrm flipV="1">
                  <a:off x="3162"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3" name="Line 882"/>
                <p:cNvSpPr>
                  <a:spLocks noChangeShapeType="1"/>
                </p:cNvSpPr>
                <p:nvPr/>
              </p:nvSpPr>
              <p:spPr bwMode="auto">
                <a:xfrm flipV="1">
                  <a:off x="3162"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4" name="Line 883"/>
                <p:cNvSpPr>
                  <a:spLocks noChangeShapeType="1"/>
                </p:cNvSpPr>
                <p:nvPr/>
              </p:nvSpPr>
              <p:spPr bwMode="auto">
                <a:xfrm flipV="1">
                  <a:off x="3162"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5" name="Line 884"/>
                <p:cNvSpPr>
                  <a:spLocks noChangeShapeType="1"/>
                </p:cNvSpPr>
                <p:nvPr/>
              </p:nvSpPr>
              <p:spPr bwMode="auto">
                <a:xfrm flipV="1">
                  <a:off x="3162"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6" name="Line 885"/>
                <p:cNvSpPr>
                  <a:spLocks noChangeShapeType="1"/>
                </p:cNvSpPr>
                <p:nvPr/>
              </p:nvSpPr>
              <p:spPr bwMode="auto">
                <a:xfrm flipV="1">
                  <a:off x="3162"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7" name="Line 886"/>
                <p:cNvSpPr>
                  <a:spLocks noChangeShapeType="1"/>
                </p:cNvSpPr>
                <p:nvPr/>
              </p:nvSpPr>
              <p:spPr bwMode="auto">
                <a:xfrm flipV="1">
                  <a:off x="3162"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8" name="Line 887"/>
                <p:cNvSpPr>
                  <a:spLocks noChangeShapeType="1"/>
                </p:cNvSpPr>
                <p:nvPr/>
              </p:nvSpPr>
              <p:spPr bwMode="auto">
                <a:xfrm flipV="1">
                  <a:off x="3162"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9" name="Line 888"/>
                <p:cNvSpPr>
                  <a:spLocks noChangeShapeType="1"/>
                </p:cNvSpPr>
                <p:nvPr/>
              </p:nvSpPr>
              <p:spPr bwMode="auto">
                <a:xfrm flipV="1">
                  <a:off x="3162"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0" name="Line 889"/>
                <p:cNvSpPr>
                  <a:spLocks noChangeShapeType="1"/>
                </p:cNvSpPr>
                <p:nvPr/>
              </p:nvSpPr>
              <p:spPr bwMode="auto">
                <a:xfrm flipV="1">
                  <a:off x="3162"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1" name="Line 890"/>
                <p:cNvSpPr>
                  <a:spLocks noChangeShapeType="1"/>
                </p:cNvSpPr>
                <p:nvPr/>
              </p:nvSpPr>
              <p:spPr bwMode="auto">
                <a:xfrm flipV="1">
                  <a:off x="3162"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2" name="Line 891"/>
                <p:cNvSpPr>
                  <a:spLocks noChangeShapeType="1"/>
                </p:cNvSpPr>
                <p:nvPr/>
              </p:nvSpPr>
              <p:spPr bwMode="auto">
                <a:xfrm flipV="1">
                  <a:off x="3162"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3" name="Line 892"/>
                <p:cNvSpPr>
                  <a:spLocks noChangeShapeType="1"/>
                </p:cNvSpPr>
                <p:nvPr/>
              </p:nvSpPr>
              <p:spPr bwMode="auto">
                <a:xfrm flipV="1">
                  <a:off x="3162"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4" name="Line 893"/>
                <p:cNvSpPr>
                  <a:spLocks noChangeShapeType="1"/>
                </p:cNvSpPr>
                <p:nvPr/>
              </p:nvSpPr>
              <p:spPr bwMode="auto">
                <a:xfrm flipV="1">
                  <a:off x="3162"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5" name="Line 894"/>
                <p:cNvSpPr>
                  <a:spLocks noChangeShapeType="1"/>
                </p:cNvSpPr>
                <p:nvPr/>
              </p:nvSpPr>
              <p:spPr bwMode="auto">
                <a:xfrm flipV="1">
                  <a:off x="3162"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6" name="Line 895"/>
                <p:cNvSpPr>
                  <a:spLocks noChangeShapeType="1"/>
                </p:cNvSpPr>
                <p:nvPr/>
              </p:nvSpPr>
              <p:spPr bwMode="auto">
                <a:xfrm flipV="1">
                  <a:off x="3162"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7" name="Line 896"/>
                <p:cNvSpPr>
                  <a:spLocks noChangeShapeType="1"/>
                </p:cNvSpPr>
                <p:nvPr/>
              </p:nvSpPr>
              <p:spPr bwMode="auto">
                <a:xfrm flipV="1">
                  <a:off x="3162"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8" name="Line 897"/>
                <p:cNvSpPr>
                  <a:spLocks noChangeShapeType="1"/>
                </p:cNvSpPr>
                <p:nvPr/>
              </p:nvSpPr>
              <p:spPr bwMode="auto">
                <a:xfrm flipV="1">
                  <a:off x="3162"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9" name="Line 898"/>
                <p:cNvSpPr>
                  <a:spLocks noChangeShapeType="1"/>
                </p:cNvSpPr>
                <p:nvPr/>
              </p:nvSpPr>
              <p:spPr bwMode="auto">
                <a:xfrm flipV="1">
                  <a:off x="3162"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0" name="Line 899"/>
                <p:cNvSpPr>
                  <a:spLocks noChangeShapeType="1"/>
                </p:cNvSpPr>
                <p:nvPr/>
              </p:nvSpPr>
              <p:spPr bwMode="auto">
                <a:xfrm flipV="1">
                  <a:off x="3162"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1" name="Line 900"/>
                <p:cNvSpPr>
                  <a:spLocks noChangeShapeType="1"/>
                </p:cNvSpPr>
                <p:nvPr/>
              </p:nvSpPr>
              <p:spPr bwMode="auto">
                <a:xfrm flipV="1">
                  <a:off x="3162"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2" name="Line 901"/>
                <p:cNvSpPr>
                  <a:spLocks noChangeShapeType="1"/>
                </p:cNvSpPr>
                <p:nvPr/>
              </p:nvSpPr>
              <p:spPr bwMode="auto">
                <a:xfrm flipV="1">
                  <a:off x="3162"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3" name="Line 902"/>
                <p:cNvSpPr>
                  <a:spLocks noChangeShapeType="1"/>
                </p:cNvSpPr>
                <p:nvPr/>
              </p:nvSpPr>
              <p:spPr bwMode="auto">
                <a:xfrm flipV="1">
                  <a:off x="3162"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4" name="Line 903"/>
                <p:cNvSpPr>
                  <a:spLocks noChangeShapeType="1"/>
                </p:cNvSpPr>
                <p:nvPr/>
              </p:nvSpPr>
              <p:spPr bwMode="auto">
                <a:xfrm flipV="1">
                  <a:off x="3162"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5" name="Line 904"/>
                <p:cNvSpPr>
                  <a:spLocks noChangeShapeType="1"/>
                </p:cNvSpPr>
                <p:nvPr/>
              </p:nvSpPr>
              <p:spPr bwMode="auto">
                <a:xfrm flipV="1">
                  <a:off x="3162"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6" name="Line 905"/>
                <p:cNvSpPr>
                  <a:spLocks noChangeShapeType="1"/>
                </p:cNvSpPr>
                <p:nvPr/>
              </p:nvSpPr>
              <p:spPr bwMode="auto">
                <a:xfrm flipV="1">
                  <a:off x="3162"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7" name="Line 906"/>
                <p:cNvSpPr>
                  <a:spLocks noChangeShapeType="1"/>
                </p:cNvSpPr>
                <p:nvPr/>
              </p:nvSpPr>
              <p:spPr bwMode="auto">
                <a:xfrm flipV="1">
                  <a:off x="3162"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8" name="Line 907"/>
                <p:cNvSpPr>
                  <a:spLocks noChangeShapeType="1"/>
                </p:cNvSpPr>
                <p:nvPr/>
              </p:nvSpPr>
              <p:spPr bwMode="auto">
                <a:xfrm flipV="1">
                  <a:off x="3162"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9" name="Line 908"/>
                <p:cNvSpPr>
                  <a:spLocks noChangeShapeType="1"/>
                </p:cNvSpPr>
                <p:nvPr/>
              </p:nvSpPr>
              <p:spPr bwMode="auto">
                <a:xfrm flipV="1">
                  <a:off x="3162"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0" name="Line 909"/>
                <p:cNvSpPr>
                  <a:spLocks noChangeShapeType="1"/>
                </p:cNvSpPr>
                <p:nvPr/>
              </p:nvSpPr>
              <p:spPr bwMode="auto">
                <a:xfrm flipV="1">
                  <a:off x="3162"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1" name="Line 910"/>
                <p:cNvSpPr>
                  <a:spLocks noChangeShapeType="1"/>
                </p:cNvSpPr>
                <p:nvPr/>
              </p:nvSpPr>
              <p:spPr bwMode="auto">
                <a:xfrm flipV="1">
                  <a:off x="3162"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2" name="Line 911"/>
                <p:cNvSpPr>
                  <a:spLocks noChangeShapeType="1"/>
                </p:cNvSpPr>
                <p:nvPr/>
              </p:nvSpPr>
              <p:spPr bwMode="auto">
                <a:xfrm flipV="1">
                  <a:off x="3162"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3" name="Line 912"/>
                <p:cNvSpPr>
                  <a:spLocks noChangeShapeType="1"/>
                </p:cNvSpPr>
                <p:nvPr/>
              </p:nvSpPr>
              <p:spPr bwMode="auto">
                <a:xfrm flipV="1">
                  <a:off x="3162"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4" name="Line 913"/>
                <p:cNvSpPr>
                  <a:spLocks noChangeShapeType="1"/>
                </p:cNvSpPr>
                <p:nvPr/>
              </p:nvSpPr>
              <p:spPr bwMode="auto">
                <a:xfrm flipV="1">
                  <a:off x="3162"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5" name="Line 914"/>
                <p:cNvSpPr>
                  <a:spLocks noChangeShapeType="1"/>
                </p:cNvSpPr>
                <p:nvPr/>
              </p:nvSpPr>
              <p:spPr bwMode="auto">
                <a:xfrm flipV="1">
                  <a:off x="3162"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6" name="Line 915"/>
                <p:cNvSpPr>
                  <a:spLocks noChangeShapeType="1"/>
                </p:cNvSpPr>
                <p:nvPr/>
              </p:nvSpPr>
              <p:spPr bwMode="auto">
                <a:xfrm flipV="1">
                  <a:off x="3162"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7" name="Line 916"/>
                <p:cNvSpPr>
                  <a:spLocks noChangeShapeType="1"/>
                </p:cNvSpPr>
                <p:nvPr/>
              </p:nvSpPr>
              <p:spPr bwMode="auto">
                <a:xfrm flipV="1">
                  <a:off x="3162"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8" name="Line 917"/>
                <p:cNvSpPr>
                  <a:spLocks noChangeShapeType="1"/>
                </p:cNvSpPr>
                <p:nvPr/>
              </p:nvSpPr>
              <p:spPr bwMode="auto">
                <a:xfrm flipV="1">
                  <a:off x="3162"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9" name="Line 918"/>
                <p:cNvSpPr>
                  <a:spLocks noChangeShapeType="1"/>
                </p:cNvSpPr>
                <p:nvPr/>
              </p:nvSpPr>
              <p:spPr bwMode="auto">
                <a:xfrm flipV="1">
                  <a:off x="3162"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0" name="Line 919"/>
                <p:cNvSpPr>
                  <a:spLocks noChangeShapeType="1"/>
                </p:cNvSpPr>
                <p:nvPr/>
              </p:nvSpPr>
              <p:spPr bwMode="auto">
                <a:xfrm flipV="1">
                  <a:off x="3162"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1" name="Line 920"/>
                <p:cNvSpPr>
                  <a:spLocks noChangeShapeType="1"/>
                </p:cNvSpPr>
                <p:nvPr/>
              </p:nvSpPr>
              <p:spPr bwMode="auto">
                <a:xfrm flipV="1">
                  <a:off x="3162"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2" name="Line 921"/>
                <p:cNvSpPr>
                  <a:spLocks noChangeShapeType="1"/>
                </p:cNvSpPr>
                <p:nvPr/>
              </p:nvSpPr>
              <p:spPr bwMode="auto">
                <a:xfrm flipV="1">
                  <a:off x="3162"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3" name="Line 922"/>
                <p:cNvSpPr>
                  <a:spLocks noChangeShapeType="1"/>
                </p:cNvSpPr>
                <p:nvPr/>
              </p:nvSpPr>
              <p:spPr bwMode="auto">
                <a:xfrm flipV="1">
                  <a:off x="3162"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4" name="Line 923"/>
                <p:cNvSpPr>
                  <a:spLocks noChangeShapeType="1"/>
                </p:cNvSpPr>
                <p:nvPr/>
              </p:nvSpPr>
              <p:spPr bwMode="auto">
                <a:xfrm flipV="1">
                  <a:off x="3162"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5" name="Line 924"/>
                <p:cNvSpPr>
                  <a:spLocks noChangeShapeType="1"/>
                </p:cNvSpPr>
                <p:nvPr/>
              </p:nvSpPr>
              <p:spPr bwMode="auto">
                <a:xfrm flipV="1">
                  <a:off x="3162"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6" name="Line 925"/>
                <p:cNvSpPr>
                  <a:spLocks noChangeShapeType="1"/>
                </p:cNvSpPr>
                <p:nvPr/>
              </p:nvSpPr>
              <p:spPr bwMode="auto">
                <a:xfrm flipV="1">
                  <a:off x="3162"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7" name="Line 926"/>
                <p:cNvSpPr>
                  <a:spLocks noChangeShapeType="1"/>
                </p:cNvSpPr>
                <p:nvPr/>
              </p:nvSpPr>
              <p:spPr bwMode="auto">
                <a:xfrm flipV="1">
                  <a:off x="3162"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8" name="Line 927"/>
                <p:cNvSpPr>
                  <a:spLocks noChangeShapeType="1"/>
                </p:cNvSpPr>
                <p:nvPr/>
              </p:nvSpPr>
              <p:spPr bwMode="auto">
                <a:xfrm flipV="1">
                  <a:off x="3162"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9" name="Line 928"/>
                <p:cNvSpPr>
                  <a:spLocks noChangeShapeType="1"/>
                </p:cNvSpPr>
                <p:nvPr/>
              </p:nvSpPr>
              <p:spPr bwMode="auto">
                <a:xfrm flipV="1">
                  <a:off x="3162"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0" name="Line 929"/>
                <p:cNvSpPr>
                  <a:spLocks noChangeShapeType="1"/>
                </p:cNvSpPr>
                <p:nvPr/>
              </p:nvSpPr>
              <p:spPr bwMode="auto">
                <a:xfrm flipV="1">
                  <a:off x="3162"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1" name="Line 930"/>
                <p:cNvSpPr>
                  <a:spLocks noChangeShapeType="1"/>
                </p:cNvSpPr>
                <p:nvPr/>
              </p:nvSpPr>
              <p:spPr bwMode="auto">
                <a:xfrm flipV="1">
                  <a:off x="3162"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2" name="Line 931"/>
                <p:cNvSpPr>
                  <a:spLocks noChangeShapeType="1"/>
                </p:cNvSpPr>
                <p:nvPr/>
              </p:nvSpPr>
              <p:spPr bwMode="auto">
                <a:xfrm flipV="1">
                  <a:off x="3162"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3" name="Line 932"/>
                <p:cNvSpPr>
                  <a:spLocks noChangeShapeType="1"/>
                </p:cNvSpPr>
                <p:nvPr/>
              </p:nvSpPr>
              <p:spPr bwMode="auto">
                <a:xfrm flipV="1">
                  <a:off x="3162"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4" name="Line 933"/>
                <p:cNvSpPr>
                  <a:spLocks noChangeShapeType="1"/>
                </p:cNvSpPr>
                <p:nvPr/>
              </p:nvSpPr>
              <p:spPr bwMode="auto">
                <a:xfrm flipV="1">
                  <a:off x="3162"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5" name="Line 934"/>
                <p:cNvSpPr>
                  <a:spLocks noChangeShapeType="1"/>
                </p:cNvSpPr>
                <p:nvPr/>
              </p:nvSpPr>
              <p:spPr bwMode="auto">
                <a:xfrm flipV="1">
                  <a:off x="3162"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6" name="Line 935"/>
                <p:cNvSpPr>
                  <a:spLocks noChangeShapeType="1"/>
                </p:cNvSpPr>
                <p:nvPr/>
              </p:nvSpPr>
              <p:spPr bwMode="auto">
                <a:xfrm flipV="1">
                  <a:off x="3162"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7" name="Line 936"/>
                <p:cNvSpPr>
                  <a:spLocks noChangeShapeType="1"/>
                </p:cNvSpPr>
                <p:nvPr/>
              </p:nvSpPr>
              <p:spPr bwMode="auto">
                <a:xfrm flipV="1">
                  <a:off x="3162"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8" name="Line 937"/>
                <p:cNvSpPr>
                  <a:spLocks noChangeShapeType="1"/>
                </p:cNvSpPr>
                <p:nvPr/>
              </p:nvSpPr>
              <p:spPr bwMode="auto">
                <a:xfrm flipV="1">
                  <a:off x="3162"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9" name="Line 938"/>
                <p:cNvSpPr>
                  <a:spLocks noChangeShapeType="1"/>
                </p:cNvSpPr>
                <p:nvPr/>
              </p:nvSpPr>
              <p:spPr bwMode="auto">
                <a:xfrm flipV="1">
                  <a:off x="3162"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0" name="Line 939"/>
                <p:cNvSpPr>
                  <a:spLocks noChangeShapeType="1"/>
                </p:cNvSpPr>
                <p:nvPr/>
              </p:nvSpPr>
              <p:spPr bwMode="auto">
                <a:xfrm flipV="1">
                  <a:off x="3162"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1" name="Line 940"/>
                <p:cNvSpPr>
                  <a:spLocks noChangeShapeType="1"/>
                </p:cNvSpPr>
                <p:nvPr/>
              </p:nvSpPr>
              <p:spPr bwMode="auto">
                <a:xfrm flipV="1">
                  <a:off x="3162"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2" name="Line 941"/>
                <p:cNvSpPr>
                  <a:spLocks noChangeShapeType="1"/>
                </p:cNvSpPr>
                <p:nvPr/>
              </p:nvSpPr>
              <p:spPr bwMode="auto">
                <a:xfrm flipV="1">
                  <a:off x="3162"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3" name="Line 942"/>
                <p:cNvSpPr>
                  <a:spLocks noChangeShapeType="1"/>
                </p:cNvSpPr>
                <p:nvPr/>
              </p:nvSpPr>
              <p:spPr bwMode="auto">
                <a:xfrm flipV="1">
                  <a:off x="3162"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4" name="Line 943"/>
                <p:cNvSpPr>
                  <a:spLocks noChangeShapeType="1"/>
                </p:cNvSpPr>
                <p:nvPr/>
              </p:nvSpPr>
              <p:spPr bwMode="auto">
                <a:xfrm flipV="1">
                  <a:off x="3162"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5" name="Line 944"/>
                <p:cNvSpPr>
                  <a:spLocks noChangeShapeType="1"/>
                </p:cNvSpPr>
                <p:nvPr/>
              </p:nvSpPr>
              <p:spPr bwMode="auto">
                <a:xfrm flipV="1">
                  <a:off x="3162"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6" name="Line 945"/>
                <p:cNvSpPr>
                  <a:spLocks noChangeShapeType="1"/>
                </p:cNvSpPr>
                <p:nvPr/>
              </p:nvSpPr>
              <p:spPr bwMode="auto">
                <a:xfrm flipV="1">
                  <a:off x="3162"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7" name="Line 946"/>
                <p:cNvSpPr>
                  <a:spLocks noChangeShapeType="1"/>
                </p:cNvSpPr>
                <p:nvPr/>
              </p:nvSpPr>
              <p:spPr bwMode="auto">
                <a:xfrm flipV="1">
                  <a:off x="3162"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8" name="Line 947"/>
                <p:cNvSpPr>
                  <a:spLocks noChangeShapeType="1"/>
                </p:cNvSpPr>
                <p:nvPr/>
              </p:nvSpPr>
              <p:spPr bwMode="auto">
                <a:xfrm flipV="1">
                  <a:off x="3162"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9" name="Line 948"/>
                <p:cNvSpPr>
                  <a:spLocks noChangeShapeType="1"/>
                </p:cNvSpPr>
                <p:nvPr/>
              </p:nvSpPr>
              <p:spPr bwMode="auto">
                <a:xfrm flipV="1">
                  <a:off x="3162"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0" name="Line 949"/>
                <p:cNvSpPr>
                  <a:spLocks noChangeShapeType="1"/>
                </p:cNvSpPr>
                <p:nvPr/>
              </p:nvSpPr>
              <p:spPr bwMode="auto">
                <a:xfrm flipV="1">
                  <a:off x="3162"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1" name="Line 950"/>
                <p:cNvSpPr>
                  <a:spLocks noChangeShapeType="1"/>
                </p:cNvSpPr>
                <p:nvPr/>
              </p:nvSpPr>
              <p:spPr bwMode="auto">
                <a:xfrm flipV="1">
                  <a:off x="3162"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2" name="Line 951"/>
                <p:cNvSpPr>
                  <a:spLocks noChangeShapeType="1"/>
                </p:cNvSpPr>
                <p:nvPr/>
              </p:nvSpPr>
              <p:spPr bwMode="auto">
                <a:xfrm flipV="1">
                  <a:off x="3162"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3" name="Line 952"/>
                <p:cNvSpPr>
                  <a:spLocks noChangeShapeType="1"/>
                </p:cNvSpPr>
                <p:nvPr/>
              </p:nvSpPr>
              <p:spPr bwMode="auto">
                <a:xfrm flipV="1">
                  <a:off x="3162"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4" name="Line 953"/>
                <p:cNvSpPr>
                  <a:spLocks noChangeShapeType="1"/>
                </p:cNvSpPr>
                <p:nvPr/>
              </p:nvSpPr>
              <p:spPr bwMode="auto">
                <a:xfrm flipV="1">
                  <a:off x="3162"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5" name="Line 954"/>
                <p:cNvSpPr>
                  <a:spLocks noChangeShapeType="1"/>
                </p:cNvSpPr>
                <p:nvPr/>
              </p:nvSpPr>
              <p:spPr bwMode="auto">
                <a:xfrm flipV="1">
                  <a:off x="3162"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6" name="Line 955"/>
                <p:cNvSpPr>
                  <a:spLocks noChangeShapeType="1"/>
                </p:cNvSpPr>
                <p:nvPr/>
              </p:nvSpPr>
              <p:spPr bwMode="auto">
                <a:xfrm flipV="1">
                  <a:off x="3162"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7" name="Line 956"/>
                <p:cNvSpPr>
                  <a:spLocks noChangeShapeType="1"/>
                </p:cNvSpPr>
                <p:nvPr/>
              </p:nvSpPr>
              <p:spPr bwMode="auto">
                <a:xfrm flipV="1">
                  <a:off x="3162"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8" name="Line 957"/>
                <p:cNvSpPr>
                  <a:spLocks noChangeShapeType="1"/>
                </p:cNvSpPr>
                <p:nvPr/>
              </p:nvSpPr>
              <p:spPr bwMode="auto">
                <a:xfrm flipV="1">
                  <a:off x="3162"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9" name="Line 958"/>
                <p:cNvSpPr>
                  <a:spLocks noChangeShapeType="1"/>
                </p:cNvSpPr>
                <p:nvPr/>
              </p:nvSpPr>
              <p:spPr bwMode="auto">
                <a:xfrm flipV="1">
                  <a:off x="3162"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0" name="Line 959"/>
                <p:cNvSpPr>
                  <a:spLocks noChangeShapeType="1"/>
                </p:cNvSpPr>
                <p:nvPr/>
              </p:nvSpPr>
              <p:spPr bwMode="auto">
                <a:xfrm flipV="1">
                  <a:off x="3162"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1" name="Line 960"/>
                <p:cNvSpPr>
                  <a:spLocks noChangeShapeType="1"/>
                </p:cNvSpPr>
                <p:nvPr/>
              </p:nvSpPr>
              <p:spPr bwMode="auto">
                <a:xfrm flipV="1">
                  <a:off x="3162"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2" name="Line 961"/>
                <p:cNvSpPr>
                  <a:spLocks noChangeShapeType="1"/>
                </p:cNvSpPr>
                <p:nvPr/>
              </p:nvSpPr>
              <p:spPr bwMode="auto">
                <a:xfrm flipV="1">
                  <a:off x="3162"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3" name="Line 962"/>
                <p:cNvSpPr>
                  <a:spLocks noChangeShapeType="1"/>
                </p:cNvSpPr>
                <p:nvPr/>
              </p:nvSpPr>
              <p:spPr bwMode="auto">
                <a:xfrm flipV="1">
                  <a:off x="3162"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4" name="Line 963"/>
                <p:cNvSpPr>
                  <a:spLocks noChangeShapeType="1"/>
                </p:cNvSpPr>
                <p:nvPr/>
              </p:nvSpPr>
              <p:spPr bwMode="auto">
                <a:xfrm flipV="1">
                  <a:off x="3162"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5" name="Line 964"/>
                <p:cNvSpPr>
                  <a:spLocks noChangeShapeType="1"/>
                </p:cNvSpPr>
                <p:nvPr/>
              </p:nvSpPr>
              <p:spPr bwMode="auto">
                <a:xfrm flipV="1">
                  <a:off x="3162"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6" name="Line 965"/>
                <p:cNvSpPr>
                  <a:spLocks noChangeShapeType="1"/>
                </p:cNvSpPr>
                <p:nvPr/>
              </p:nvSpPr>
              <p:spPr bwMode="auto">
                <a:xfrm flipV="1">
                  <a:off x="3162"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7" name="Line 966"/>
                <p:cNvSpPr>
                  <a:spLocks noChangeShapeType="1"/>
                </p:cNvSpPr>
                <p:nvPr/>
              </p:nvSpPr>
              <p:spPr bwMode="auto">
                <a:xfrm flipV="1">
                  <a:off x="3162"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8" name="Line 967"/>
                <p:cNvSpPr>
                  <a:spLocks noChangeShapeType="1"/>
                </p:cNvSpPr>
                <p:nvPr/>
              </p:nvSpPr>
              <p:spPr bwMode="auto">
                <a:xfrm flipV="1">
                  <a:off x="3162"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9" name="Line 968"/>
                <p:cNvSpPr>
                  <a:spLocks noChangeShapeType="1"/>
                </p:cNvSpPr>
                <p:nvPr/>
              </p:nvSpPr>
              <p:spPr bwMode="auto">
                <a:xfrm flipV="1">
                  <a:off x="3162"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0" name="Line 969"/>
                <p:cNvSpPr>
                  <a:spLocks noChangeShapeType="1"/>
                </p:cNvSpPr>
                <p:nvPr/>
              </p:nvSpPr>
              <p:spPr bwMode="auto">
                <a:xfrm flipV="1">
                  <a:off x="3162"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1" name="Line 970"/>
                <p:cNvSpPr>
                  <a:spLocks noChangeShapeType="1"/>
                </p:cNvSpPr>
                <p:nvPr/>
              </p:nvSpPr>
              <p:spPr bwMode="auto">
                <a:xfrm flipV="1">
                  <a:off x="3162"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2" name="Line 971"/>
                <p:cNvSpPr>
                  <a:spLocks noChangeShapeType="1"/>
                </p:cNvSpPr>
                <p:nvPr/>
              </p:nvSpPr>
              <p:spPr bwMode="auto">
                <a:xfrm flipV="1">
                  <a:off x="3162"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3" name="Line 972"/>
                <p:cNvSpPr>
                  <a:spLocks noChangeShapeType="1"/>
                </p:cNvSpPr>
                <p:nvPr/>
              </p:nvSpPr>
              <p:spPr bwMode="auto">
                <a:xfrm flipV="1">
                  <a:off x="3162"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4" name="Line 973"/>
                <p:cNvSpPr>
                  <a:spLocks noChangeShapeType="1"/>
                </p:cNvSpPr>
                <p:nvPr/>
              </p:nvSpPr>
              <p:spPr bwMode="auto">
                <a:xfrm flipV="1">
                  <a:off x="3162"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5" name="Line 974"/>
                <p:cNvSpPr>
                  <a:spLocks noChangeShapeType="1"/>
                </p:cNvSpPr>
                <p:nvPr/>
              </p:nvSpPr>
              <p:spPr bwMode="auto">
                <a:xfrm flipV="1">
                  <a:off x="3162"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6" name="Line 975"/>
                <p:cNvSpPr>
                  <a:spLocks noChangeShapeType="1"/>
                </p:cNvSpPr>
                <p:nvPr/>
              </p:nvSpPr>
              <p:spPr bwMode="auto">
                <a:xfrm flipV="1">
                  <a:off x="3162"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7" name="Line 976"/>
                <p:cNvSpPr>
                  <a:spLocks noChangeShapeType="1"/>
                </p:cNvSpPr>
                <p:nvPr/>
              </p:nvSpPr>
              <p:spPr bwMode="auto">
                <a:xfrm flipV="1">
                  <a:off x="3162"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8" name="Line 977"/>
                <p:cNvSpPr>
                  <a:spLocks noChangeShapeType="1"/>
                </p:cNvSpPr>
                <p:nvPr/>
              </p:nvSpPr>
              <p:spPr bwMode="auto">
                <a:xfrm flipV="1">
                  <a:off x="3162"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9" name="Line 978"/>
                <p:cNvSpPr>
                  <a:spLocks noChangeShapeType="1"/>
                </p:cNvSpPr>
                <p:nvPr/>
              </p:nvSpPr>
              <p:spPr bwMode="auto">
                <a:xfrm flipV="1">
                  <a:off x="3162"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0" name="Line 979"/>
                <p:cNvSpPr>
                  <a:spLocks noChangeShapeType="1"/>
                </p:cNvSpPr>
                <p:nvPr/>
              </p:nvSpPr>
              <p:spPr bwMode="auto">
                <a:xfrm flipV="1">
                  <a:off x="3162"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1" name="Line 980"/>
                <p:cNvSpPr>
                  <a:spLocks noChangeShapeType="1"/>
                </p:cNvSpPr>
                <p:nvPr/>
              </p:nvSpPr>
              <p:spPr bwMode="auto">
                <a:xfrm flipV="1">
                  <a:off x="3162"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2" name="Line 981"/>
                <p:cNvSpPr>
                  <a:spLocks noChangeShapeType="1"/>
                </p:cNvSpPr>
                <p:nvPr/>
              </p:nvSpPr>
              <p:spPr bwMode="auto">
                <a:xfrm flipV="1">
                  <a:off x="3162"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3" name="Line 982"/>
                <p:cNvSpPr>
                  <a:spLocks noChangeShapeType="1"/>
                </p:cNvSpPr>
                <p:nvPr/>
              </p:nvSpPr>
              <p:spPr bwMode="auto">
                <a:xfrm flipV="1">
                  <a:off x="3162"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4" name="Line 983"/>
                <p:cNvSpPr>
                  <a:spLocks noChangeShapeType="1"/>
                </p:cNvSpPr>
                <p:nvPr/>
              </p:nvSpPr>
              <p:spPr bwMode="auto">
                <a:xfrm flipV="1">
                  <a:off x="3162"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5" name="Line 984"/>
                <p:cNvSpPr>
                  <a:spLocks noChangeShapeType="1"/>
                </p:cNvSpPr>
                <p:nvPr/>
              </p:nvSpPr>
              <p:spPr bwMode="auto">
                <a:xfrm flipV="1">
                  <a:off x="3162"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6" name="Line 985"/>
                <p:cNvSpPr>
                  <a:spLocks noChangeShapeType="1"/>
                </p:cNvSpPr>
                <p:nvPr/>
              </p:nvSpPr>
              <p:spPr bwMode="auto">
                <a:xfrm flipV="1">
                  <a:off x="3162"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7" name="Line 986"/>
                <p:cNvSpPr>
                  <a:spLocks noChangeShapeType="1"/>
                </p:cNvSpPr>
                <p:nvPr/>
              </p:nvSpPr>
              <p:spPr bwMode="auto">
                <a:xfrm flipV="1">
                  <a:off x="3162"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8" name="Line 987"/>
                <p:cNvSpPr>
                  <a:spLocks noChangeShapeType="1"/>
                </p:cNvSpPr>
                <p:nvPr/>
              </p:nvSpPr>
              <p:spPr bwMode="auto">
                <a:xfrm flipV="1">
                  <a:off x="3162"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9" name="Line 988"/>
                <p:cNvSpPr>
                  <a:spLocks noChangeShapeType="1"/>
                </p:cNvSpPr>
                <p:nvPr/>
              </p:nvSpPr>
              <p:spPr bwMode="auto">
                <a:xfrm flipV="1">
                  <a:off x="3162"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0" name="Line 989"/>
                <p:cNvSpPr>
                  <a:spLocks noChangeShapeType="1"/>
                </p:cNvSpPr>
                <p:nvPr/>
              </p:nvSpPr>
              <p:spPr bwMode="auto">
                <a:xfrm flipV="1">
                  <a:off x="3162"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1" name="Line 990"/>
                <p:cNvSpPr>
                  <a:spLocks noChangeShapeType="1"/>
                </p:cNvSpPr>
                <p:nvPr/>
              </p:nvSpPr>
              <p:spPr bwMode="auto">
                <a:xfrm flipV="1">
                  <a:off x="3162"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2" name="Line 991"/>
                <p:cNvSpPr>
                  <a:spLocks noChangeShapeType="1"/>
                </p:cNvSpPr>
                <p:nvPr/>
              </p:nvSpPr>
              <p:spPr bwMode="auto">
                <a:xfrm flipV="1">
                  <a:off x="3162"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3" name="Line 992"/>
                <p:cNvSpPr>
                  <a:spLocks noChangeShapeType="1"/>
                </p:cNvSpPr>
                <p:nvPr/>
              </p:nvSpPr>
              <p:spPr bwMode="auto">
                <a:xfrm flipV="1">
                  <a:off x="3162"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4" name="Line 993"/>
                <p:cNvSpPr>
                  <a:spLocks noChangeShapeType="1"/>
                </p:cNvSpPr>
                <p:nvPr/>
              </p:nvSpPr>
              <p:spPr bwMode="auto">
                <a:xfrm flipV="1">
                  <a:off x="3162"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5" name="Line 994"/>
                <p:cNvSpPr>
                  <a:spLocks noChangeShapeType="1"/>
                </p:cNvSpPr>
                <p:nvPr/>
              </p:nvSpPr>
              <p:spPr bwMode="auto">
                <a:xfrm flipV="1">
                  <a:off x="3162"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6" name="Line 995"/>
                <p:cNvSpPr>
                  <a:spLocks noChangeShapeType="1"/>
                </p:cNvSpPr>
                <p:nvPr/>
              </p:nvSpPr>
              <p:spPr bwMode="auto">
                <a:xfrm flipV="1">
                  <a:off x="3162"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7" name="Line 996"/>
                <p:cNvSpPr>
                  <a:spLocks noChangeShapeType="1"/>
                </p:cNvSpPr>
                <p:nvPr/>
              </p:nvSpPr>
              <p:spPr bwMode="auto">
                <a:xfrm flipV="1">
                  <a:off x="3162"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8" name="Line 997"/>
                <p:cNvSpPr>
                  <a:spLocks noChangeShapeType="1"/>
                </p:cNvSpPr>
                <p:nvPr/>
              </p:nvSpPr>
              <p:spPr bwMode="auto">
                <a:xfrm flipV="1">
                  <a:off x="3162"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9" name="Line 998"/>
                <p:cNvSpPr>
                  <a:spLocks noChangeShapeType="1"/>
                </p:cNvSpPr>
                <p:nvPr/>
              </p:nvSpPr>
              <p:spPr bwMode="auto">
                <a:xfrm flipV="1">
                  <a:off x="3162"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0" name="Line 999"/>
                <p:cNvSpPr>
                  <a:spLocks noChangeShapeType="1"/>
                </p:cNvSpPr>
                <p:nvPr/>
              </p:nvSpPr>
              <p:spPr bwMode="auto">
                <a:xfrm flipV="1">
                  <a:off x="3162"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1" name="Line 1000"/>
                <p:cNvSpPr>
                  <a:spLocks noChangeShapeType="1"/>
                </p:cNvSpPr>
                <p:nvPr/>
              </p:nvSpPr>
              <p:spPr bwMode="auto">
                <a:xfrm flipV="1">
                  <a:off x="3162"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2" name="Line 1001"/>
                <p:cNvSpPr>
                  <a:spLocks noChangeShapeType="1"/>
                </p:cNvSpPr>
                <p:nvPr/>
              </p:nvSpPr>
              <p:spPr bwMode="auto">
                <a:xfrm flipV="1">
                  <a:off x="3162"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3" name="Line 1002"/>
                <p:cNvSpPr>
                  <a:spLocks noChangeShapeType="1"/>
                </p:cNvSpPr>
                <p:nvPr/>
              </p:nvSpPr>
              <p:spPr bwMode="auto">
                <a:xfrm flipV="1">
                  <a:off x="3162"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4" name="Line 1003"/>
                <p:cNvSpPr>
                  <a:spLocks noChangeShapeType="1"/>
                </p:cNvSpPr>
                <p:nvPr/>
              </p:nvSpPr>
              <p:spPr bwMode="auto">
                <a:xfrm flipV="1">
                  <a:off x="3162"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5" name="Line 1004"/>
                <p:cNvSpPr>
                  <a:spLocks noChangeShapeType="1"/>
                </p:cNvSpPr>
                <p:nvPr/>
              </p:nvSpPr>
              <p:spPr bwMode="auto">
                <a:xfrm flipV="1">
                  <a:off x="3162"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6" name="Line 1005"/>
                <p:cNvSpPr>
                  <a:spLocks noChangeShapeType="1"/>
                </p:cNvSpPr>
                <p:nvPr/>
              </p:nvSpPr>
              <p:spPr bwMode="auto">
                <a:xfrm flipV="1">
                  <a:off x="3162"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7" name="Line 1006"/>
                <p:cNvSpPr>
                  <a:spLocks noChangeShapeType="1"/>
                </p:cNvSpPr>
                <p:nvPr/>
              </p:nvSpPr>
              <p:spPr bwMode="auto">
                <a:xfrm flipV="1">
                  <a:off x="3162"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8" name="Line 1007"/>
                <p:cNvSpPr>
                  <a:spLocks noChangeShapeType="1"/>
                </p:cNvSpPr>
                <p:nvPr/>
              </p:nvSpPr>
              <p:spPr bwMode="auto">
                <a:xfrm flipV="1">
                  <a:off x="3162"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9" name="Line 1008"/>
                <p:cNvSpPr>
                  <a:spLocks noChangeShapeType="1"/>
                </p:cNvSpPr>
                <p:nvPr/>
              </p:nvSpPr>
              <p:spPr bwMode="auto">
                <a:xfrm flipV="1">
                  <a:off x="3162"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9" name="Group 1210"/>
              <p:cNvGrpSpPr>
                <a:grpSpLocks/>
              </p:cNvGrpSpPr>
              <p:nvPr/>
            </p:nvGrpSpPr>
            <p:grpSpPr bwMode="auto">
              <a:xfrm>
                <a:off x="5019675" y="552450"/>
                <a:ext cx="133350" cy="4256088"/>
                <a:chOff x="3162" y="348"/>
                <a:chExt cx="84" cy="2681"/>
              </a:xfrm>
            </p:grpSpPr>
            <p:sp>
              <p:nvSpPr>
                <p:cNvPr id="15100" name="Line 1010"/>
                <p:cNvSpPr>
                  <a:spLocks noChangeShapeType="1"/>
                </p:cNvSpPr>
                <p:nvPr/>
              </p:nvSpPr>
              <p:spPr bwMode="auto">
                <a:xfrm flipV="1">
                  <a:off x="3162"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1" name="Line 1011"/>
                <p:cNvSpPr>
                  <a:spLocks noChangeShapeType="1"/>
                </p:cNvSpPr>
                <p:nvPr/>
              </p:nvSpPr>
              <p:spPr bwMode="auto">
                <a:xfrm flipV="1">
                  <a:off x="3162"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2" name="Line 1012"/>
                <p:cNvSpPr>
                  <a:spLocks noChangeShapeType="1"/>
                </p:cNvSpPr>
                <p:nvPr/>
              </p:nvSpPr>
              <p:spPr bwMode="auto">
                <a:xfrm flipV="1">
                  <a:off x="3162"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3" name="Line 1013"/>
                <p:cNvSpPr>
                  <a:spLocks noChangeShapeType="1"/>
                </p:cNvSpPr>
                <p:nvPr/>
              </p:nvSpPr>
              <p:spPr bwMode="auto">
                <a:xfrm flipV="1">
                  <a:off x="3162"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4" name="Line 1014"/>
                <p:cNvSpPr>
                  <a:spLocks noChangeShapeType="1"/>
                </p:cNvSpPr>
                <p:nvPr/>
              </p:nvSpPr>
              <p:spPr bwMode="auto">
                <a:xfrm flipV="1">
                  <a:off x="3162"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5" name="Line 1015"/>
                <p:cNvSpPr>
                  <a:spLocks noChangeShapeType="1"/>
                </p:cNvSpPr>
                <p:nvPr/>
              </p:nvSpPr>
              <p:spPr bwMode="auto">
                <a:xfrm flipV="1">
                  <a:off x="3162"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6" name="Line 1016"/>
                <p:cNvSpPr>
                  <a:spLocks noChangeShapeType="1"/>
                </p:cNvSpPr>
                <p:nvPr/>
              </p:nvSpPr>
              <p:spPr bwMode="auto">
                <a:xfrm flipV="1">
                  <a:off x="3162"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7" name="Line 1017"/>
                <p:cNvSpPr>
                  <a:spLocks noChangeShapeType="1"/>
                </p:cNvSpPr>
                <p:nvPr/>
              </p:nvSpPr>
              <p:spPr bwMode="auto">
                <a:xfrm flipV="1">
                  <a:off x="3162"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8" name="Line 1018"/>
                <p:cNvSpPr>
                  <a:spLocks noChangeShapeType="1"/>
                </p:cNvSpPr>
                <p:nvPr/>
              </p:nvSpPr>
              <p:spPr bwMode="auto">
                <a:xfrm flipV="1">
                  <a:off x="3162"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9" name="Line 1019"/>
                <p:cNvSpPr>
                  <a:spLocks noChangeShapeType="1"/>
                </p:cNvSpPr>
                <p:nvPr/>
              </p:nvSpPr>
              <p:spPr bwMode="auto">
                <a:xfrm flipV="1">
                  <a:off x="3162"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0" name="Line 1020"/>
                <p:cNvSpPr>
                  <a:spLocks noChangeShapeType="1"/>
                </p:cNvSpPr>
                <p:nvPr/>
              </p:nvSpPr>
              <p:spPr bwMode="auto">
                <a:xfrm flipV="1">
                  <a:off x="3162"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1" name="Line 1021"/>
                <p:cNvSpPr>
                  <a:spLocks noChangeShapeType="1"/>
                </p:cNvSpPr>
                <p:nvPr/>
              </p:nvSpPr>
              <p:spPr bwMode="auto">
                <a:xfrm flipV="1">
                  <a:off x="3162"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2" name="Line 1022"/>
                <p:cNvSpPr>
                  <a:spLocks noChangeShapeType="1"/>
                </p:cNvSpPr>
                <p:nvPr/>
              </p:nvSpPr>
              <p:spPr bwMode="auto">
                <a:xfrm flipV="1">
                  <a:off x="3162"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3" name="Line 1023"/>
                <p:cNvSpPr>
                  <a:spLocks noChangeShapeType="1"/>
                </p:cNvSpPr>
                <p:nvPr/>
              </p:nvSpPr>
              <p:spPr bwMode="auto">
                <a:xfrm flipV="1">
                  <a:off x="3162"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4" name="Line 1024"/>
                <p:cNvSpPr>
                  <a:spLocks noChangeShapeType="1"/>
                </p:cNvSpPr>
                <p:nvPr/>
              </p:nvSpPr>
              <p:spPr bwMode="auto">
                <a:xfrm flipV="1">
                  <a:off x="3162"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5" name="Line 1025"/>
                <p:cNvSpPr>
                  <a:spLocks noChangeShapeType="1"/>
                </p:cNvSpPr>
                <p:nvPr/>
              </p:nvSpPr>
              <p:spPr bwMode="auto">
                <a:xfrm flipV="1">
                  <a:off x="3162"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6" name="Line 1026"/>
                <p:cNvSpPr>
                  <a:spLocks noChangeShapeType="1"/>
                </p:cNvSpPr>
                <p:nvPr/>
              </p:nvSpPr>
              <p:spPr bwMode="auto">
                <a:xfrm flipV="1">
                  <a:off x="3162"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7" name="Line 1027"/>
                <p:cNvSpPr>
                  <a:spLocks noChangeShapeType="1"/>
                </p:cNvSpPr>
                <p:nvPr/>
              </p:nvSpPr>
              <p:spPr bwMode="auto">
                <a:xfrm flipV="1">
                  <a:off x="3162"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8" name="Line 1028"/>
                <p:cNvSpPr>
                  <a:spLocks noChangeShapeType="1"/>
                </p:cNvSpPr>
                <p:nvPr/>
              </p:nvSpPr>
              <p:spPr bwMode="auto">
                <a:xfrm flipV="1">
                  <a:off x="3162"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9" name="Line 1029"/>
                <p:cNvSpPr>
                  <a:spLocks noChangeShapeType="1"/>
                </p:cNvSpPr>
                <p:nvPr/>
              </p:nvSpPr>
              <p:spPr bwMode="auto">
                <a:xfrm flipV="1">
                  <a:off x="3162"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0" name="Line 1030"/>
                <p:cNvSpPr>
                  <a:spLocks noChangeShapeType="1"/>
                </p:cNvSpPr>
                <p:nvPr/>
              </p:nvSpPr>
              <p:spPr bwMode="auto">
                <a:xfrm flipV="1">
                  <a:off x="3162"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1" name="Line 1031"/>
                <p:cNvSpPr>
                  <a:spLocks noChangeShapeType="1"/>
                </p:cNvSpPr>
                <p:nvPr/>
              </p:nvSpPr>
              <p:spPr bwMode="auto">
                <a:xfrm flipV="1">
                  <a:off x="3162"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2" name="Line 1032"/>
                <p:cNvSpPr>
                  <a:spLocks noChangeShapeType="1"/>
                </p:cNvSpPr>
                <p:nvPr/>
              </p:nvSpPr>
              <p:spPr bwMode="auto">
                <a:xfrm flipV="1">
                  <a:off x="3162"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3" name="Line 1033"/>
                <p:cNvSpPr>
                  <a:spLocks noChangeShapeType="1"/>
                </p:cNvSpPr>
                <p:nvPr/>
              </p:nvSpPr>
              <p:spPr bwMode="auto">
                <a:xfrm flipV="1">
                  <a:off x="3162"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4" name="Line 1034"/>
                <p:cNvSpPr>
                  <a:spLocks noChangeShapeType="1"/>
                </p:cNvSpPr>
                <p:nvPr/>
              </p:nvSpPr>
              <p:spPr bwMode="auto">
                <a:xfrm flipV="1">
                  <a:off x="3162"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5" name="Line 1035"/>
                <p:cNvSpPr>
                  <a:spLocks noChangeShapeType="1"/>
                </p:cNvSpPr>
                <p:nvPr/>
              </p:nvSpPr>
              <p:spPr bwMode="auto">
                <a:xfrm flipV="1">
                  <a:off x="3162"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6" name="Line 1036"/>
                <p:cNvSpPr>
                  <a:spLocks noChangeShapeType="1"/>
                </p:cNvSpPr>
                <p:nvPr/>
              </p:nvSpPr>
              <p:spPr bwMode="auto">
                <a:xfrm flipV="1">
                  <a:off x="3162"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7" name="Line 1037"/>
                <p:cNvSpPr>
                  <a:spLocks noChangeShapeType="1"/>
                </p:cNvSpPr>
                <p:nvPr/>
              </p:nvSpPr>
              <p:spPr bwMode="auto">
                <a:xfrm flipV="1">
                  <a:off x="3162"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8" name="Line 1038"/>
                <p:cNvSpPr>
                  <a:spLocks noChangeShapeType="1"/>
                </p:cNvSpPr>
                <p:nvPr/>
              </p:nvSpPr>
              <p:spPr bwMode="auto">
                <a:xfrm flipV="1">
                  <a:off x="3162"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9" name="Line 1039"/>
                <p:cNvSpPr>
                  <a:spLocks noChangeShapeType="1"/>
                </p:cNvSpPr>
                <p:nvPr/>
              </p:nvSpPr>
              <p:spPr bwMode="auto">
                <a:xfrm flipV="1">
                  <a:off x="3162"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0" name="Line 1040"/>
                <p:cNvSpPr>
                  <a:spLocks noChangeShapeType="1"/>
                </p:cNvSpPr>
                <p:nvPr/>
              </p:nvSpPr>
              <p:spPr bwMode="auto">
                <a:xfrm flipV="1">
                  <a:off x="3162"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1" name="Line 1041"/>
                <p:cNvSpPr>
                  <a:spLocks noChangeShapeType="1"/>
                </p:cNvSpPr>
                <p:nvPr/>
              </p:nvSpPr>
              <p:spPr bwMode="auto">
                <a:xfrm flipV="1">
                  <a:off x="3162"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2" name="Line 1042"/>
                <p:cNvSpPr>
                  <a:spLocks noChangeShapeType="1"/>
                </p:cNvSpPr>
                <p:nvPr/>
              </p:nvSpPr>
              <p:spPr bwMode="auto">
                <a:xfrm flipV="1">
                  <a:off x="3162"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3" name="Line 1043"/>
                <p:cNvSpPr>
                  <a:spLocks noChangeShapeType="1"/>
                </p:cNvSpPr>
                <p:nvPr/>
              </p:nvSpPr>
              <p:spPr bwMode="auto">
                <a:xfrm flipV="1">
                  <a:off x="3162"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4" name="Line 1044"/>
                <p:cNvSpPr>
                  <a:spLocks noChangeShapeType="1"/>
                </p:cNvSpPr>
                <p:nvPr/>
              </p:nvSpPr>
              <p:spPr bwMode="auto">
                <a:xfrm flipV="1">
                  <a:off x="3162"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5" name="Line 1045"/>
                <p:cNvSpPr>
                  <a:spLocks noChangeShapeType="1"/>
                </p:cNvSpPr>
                <p:nvPr/>
              </p:nvSpPr>
              <p:spPr bwMode="auto">
                <a:xfrm flipV="1">
                  <a:off x="3162"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6" name="Line 1046"/>
                <p:cNvSpPr>
                  <a:spLocks noChangeShapeType="1"/>
                </p:cNvSpPr>
                <p:nvPr/>
              </p:nvSpPr>
              <p:spPr bwMode="auto">
                <a:xfrm flipV="1">
                  <a:off x="3162"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7" name="Line 1047"/>
                <p:cNvSpPr>
                  <a:spLocks noChangeShapeType="1"/>
                </p:cNvSpPr>
                <p:nvPr/>
              </p:nvSpPr>
              <p:spPr bwMode="auto">
                <a:xfrm flipV="1">
                  <a:off x="3162"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8" name="Line 1048"/>
                <p:cNvSpPr>
                  <a:spLocks noChangeShapeType="1"/>
                </p:cNvSpPr>
                <p:nvPr/>
              </p:nvSpPr>
              <p:spPr bwMode="auto">
                <a:xfrm flipV="1">
                  <a:off x="3162"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9" name="Line 1049"/>
                <p:cNvSpPr>
                  <a:spLocks noChangeShapeType="1"/>
                </p:cNvSpPr>
                <p:nvPr/>
              </p:nvSpPr>
              <p:spPr bwMode="auto">
                <a:xfrm flipV="1">
                  <a:off x="3162"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0" name="Line 1050"/>
                <p:cNvSpPr>
                  <a:spLocks noChangeShapeType="1"/>
                </p:cNvSpPr>
                <p:nvPr/>
              </p:nvSpPr>
              <p:spPr bwMode="auto">
                <a:xfrm flipV="1">
                  <a:off x="3162"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1" name="Line 1051"/>
                <p:cNvSpPr>
                  <a:spLocks noChangeShapeType="1"/>
                </p:cNvSpPr>
                <p:nvPr/>
              </p:nvSpPr>
              <p:spPr bwMode="auto">
                <a:xfrm flipV="1">
                  <a:off x="3162"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2" name="Line 1052"/>
                <p:cNvSpPr>
                  <a:spLocks noChangeShapeType="1"/>
                </p:cNvSpPr>
                <p:nvPr/>
              </p:nvSpPr>
              <p:spPr bwMode="auto">
                <a:xfrm flipV="1">
                  <a:off x="3162"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3" name="Line 1053"/>
                <p:cNvSpPr>
                  <a:spLocks noChangeShapeType="1"/>
                </p:cNvSpPr>
                <p:nvPr/>
              </p:nvSpPr>
              <p:spPr bwMode="auto">
                <a:xfrm flipV="1">
                  <a:off x="3162"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4" name="Line 1054"/>
                <p:cNvSpPr>
                  <a:spLocks noChangeShapeType="1"/>
                </p:cNvSpPr>
                <p:nvPr/>
              </p:nvSpPr>
              <p:spPr bwMode="auto">
                <a:xfrm flipV="1">
                  <a:off x="3162"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5" name="Line 1055"/>
                <p:cNvSpPr>
                  <a:spLocks noChangeShapeType="1"/>
                </p:cNvSpPr>
                <p:nvPr/>
              </p:nvSpPr>
              <p:spPr bwMode="auto">
                <a:xfrm flipV="1">
                  <a:off x="3162"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6" name="Line 1056"/>
                <p:cNvSpPr>
                  <a:spLocks noChangeShapeType="1"/>
                </p:cNvSpPr>
                <p:nvPr/>
              </p:nvSpPr>
              <p:spPr bwMode="auto">
                <a:xfrm flipV="1">
                  <a:off x="3162"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7" name="Line 1057"/>
                <p:cNvSpPr>
                  <a:spLocks noChangeShapeType="1"/>
                </p:cNvSpPr>
                <p:nvPr/>
              </p:nvSpPr>
              <p:spPr bwMode="auto">
                <a:xfrm flipV="1">
                  <a:off x="3162"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8" name="Line 1058"/>
                <p:cNvSpPr>
                  <a:spLocks noChangeShapeType="1"/>
                </p:cNvSpPr>
                <p:nvPr/>
              </p:nvSpPr>
              <p:spPr bwMode="auto">
                <a:xfrm flipV="1">
                  <a:off x="3162"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9" name="Line 1059"/>
                <p:cNvSpPr>
                  <a:spLocks noChangeShapeType="1"/>
                </p:cNvSpPr>
                <p:nvPr/>
              </p:nvSpPr>
              <p:spPr bwMode="auto">
                <a:xfrm flipV="1">
                  <a:off x="3162"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0" name="Line 1060"/>
                <p:cNvSpPr>
                  <a:spLocks noChangeShapeType="1"/>
                </p:cNvSpPr>
                <p:nvPr/>
              </p:nvSpPr>
              <p:spPr bwMode="auto">
                <a:xfrm flipV="1">
                  <a:off x="3162"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1" name="Line 1061"/>
                <p:cNvSpPr>
                  <a:spLocks noChangeShapeType="1"/>
                </p:cNvSpPr>
                <p:nvPr/>
              </p:nvSpPr>
              <p:spPr bwMode="auto">
                <a:xfrm flipV="1">
                  <a:off x="3162"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2" name="Line 1062"/>
                <p:cNvSpPr>
                  <a:spLocks noChangeShapeType="1"/>
                </p:cNvSpPr>
                <p:nvPr/>
              </p:nvSpPr>
              <p:spPr bwMode="auto">
                <a:xfrm flipV="1">
                  <a:off x="3162"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3" name="Line 1063"/>
                <p:cNvSpPr>
                  <a:spLocks noChangeShapeType="1"/>
                </p:cNvSpPr>
                <p:nvPr/>
              </p:nvSpPr>
              <p:spPr bwMode="auto">
                <a:xfrm flipV="1">
                  <a:off x="3162"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4" name="Line 1064"/>
                <p:cNvSpPr>
                  <a:spLocks noChangeShapeType="1"/>
                </p:cNvSpPr>
                <p:nvPr/>
              </p:nvSpPr>
              <p:spPr bwMode="auto">
                <a:xfrm flipV="1">
                  <a:off x="3162"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5" name="Line 1065"/>
                <p:cNvSpPr>
                  <a:spLocks noChangeShapeType="1"/>
                </p:cNvSpPr>
                <p:nvPr/>
              </p:nvSpPr>
              <p:spPr bwMode="auto">
                <a:xfrm flipV="1">
                  <a:off x="3162"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6" name="Line 1066"/>
                <p:cNvSpPr>
                  <a:spLocks noChangeShapeType="1"/>
                </p:cNvSpPr>
                <p:nvPr/>
              </p:nvSpPr>
              <p:spPr bwMode="auto">
                <a:xfrm flipV="1">
                  <a:off x="3162"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7" name="Line 1067"/>
                <p:cNvSpPr>
                  <a:spLocks noChangeShapeType="1"/>
                </p:cNvSpPr>
                <p:nvPr/>
              </p:nvSpPr>
              <p:spPr bwMode="auto">
                <a:xfrm flipV="1">
                  <a:off x="3162"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8" name="Line 1068"/>
                <p:cNvSpPr>
                  <a:spLocks noChangeShapeType="1"/>
                </p:cNvSpPr>
                <p:nvPr/>
              </p:nvSpPr>
              <p:spPr bwMode="auto">
                <a:xfrm flipV="1">
                  <a:off x="3162"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9" name="Line 1069"/>
                <p:cNvSpPr>
                  <a:spLocks noChangeShapeType="1"/>
                </p:cNvSpPr>
                <p:nvPr/>
              </p:nvSpPr>
              <p:spPr bwMode="auto">
                <a:xfrm flipV="1">
                  <a:off x="3162"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0" name="Line 1070"/>
                <p:cNvSpPr>
                  <a:spLocks noChangeShapeType="1"/>
                </p:cNvSpPr>
                <p:nvPr/>
              </p:nvSpPr>
              <p:spPr bwMode="auto">
                <a:xfrm flipV="1">
                  <a:off x="3246"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1" name="Line 1071"/>
                <p:cNvSpPr>
                  <a:spLocks noChangeShapeType="1"/>
                </p:cNvSpPr>
                <p:nvPr/>
              </p:nvSpPr>
              <p:spPr bwMode="auto">
                <a:xfrm flipV="1">
                  <a:off x="3246"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2" name="Line 1072"/>
                <p:cNvSpPr>
                  <a:spLocks noChangeShapeType="1"/>
                </p:cNvSpPr>
                <p:nvPr/>
              </p:nvSpPr>
              <p:spPr bwMode="auto">
                <a:xfrm flipV="1">
                  <a:off x="3246"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3" name="Line 1073"/>
                <p:cNvSpPr>
                  <a:spLocks noChangeShapeType="1"/>
                </p:cNvSpPr>
                <p:nvPr/>
              </p:nvSpPr>
              <p:spPr bwMode="auto">
                <a:xfrm flipV="1">
                  <a:off x="3246"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4" name="Line 1074"/>
                <p:cNvSpPr>
                  <a:spLocks noChangeShapeType="1"/>
                </p:cNvSpPr>
                <p:nvPr/>
              </p:nvSpPr>
              <p:spPr bwMode="auto">
                <a:xfrm flipV="1">
                  <a:off x="3246"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5" name="Line 1075"/>
                <p:cNvSpPr>
                  <a:spLocks noChangeShapeType="1"/>
                </p:cNvSpPr>
                <p:nvPr/>
              </p:nvSpPr>
              <p:spPr bwMode="auto">
                <a:xfrm flipV="1">
                  <a:off x="3246"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6" name="Line 1076"/>
                <p:cNvSpPr>
                  <a:spLocks noChangeShapeType="1"/>
                </p:cNvSpPr>
                <p:nvPr/>
              </p:nvSpPr>
              <p:spPr bwMode="auto">
                <a:xfrm flipV="1">
                  <a:off x="3246"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7" name="Line 1077"/>
                <p:cNvSpPr>
                  <a:spLocks noChangeShapeType="1"/>
                </p:cNvSpPr>
                <p:nvPr/>
              </p:nvSpPr>
              <p:spPr bwMode="auto">
                <a:xfrm flipV="1">
                  <a:off x="3246"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8" name="Line 1078"/>
                <p:cNvSpPr>
                  <a:spLocks noChangeShapeType="1"/>
                </p:cNvSpPr>
                <p:nvPr/>
              </p:nvSpPr>
              <p:spPr bwMode="auto">
                <a:xfrm flipV="1">
                  <a:off x="3246"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9" name="Line 1079"/>
                <p:cNvSpPr>
                  <a:spLocks noChangeShapeType="1"/>
                </p:cNvSpPr>
                <p:nvPr/>
              </p:nvSpPr>
              <p:spPr bwMode="auto">
                <a:xfrm flipV="1">
                  <a:off x="3246"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0" name="Line 1080"/>
                <p:cNvSpPr>
                  <a:spLocks noChangeShapeType="1"/>
                </p:cNvSpPr>
                <p:nvPr/>
              </p:nvSpPr>
              <p:spPr bwMode="auto">
                <a:xfrm flipV="1">
                  <a:off x="3246"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1" name="Line 1081"/>
                <p:cNvSpPr>
                  <a:spLocks noChangeShapeType="1"/>
                </p:cNvSpPr>
                <p:nvPr/>
              </p:nvSpPr>
              <p:spPr bwMode="auto">
                <a:xfrm flipV="1">
                  <a:off x="3246"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2" name="Line 1082"/>
                <p:cNvSpPr>
                  <a:spLocks noChangeShapeType="1"/>
                </p:cNvSpPr>
                <p:nvPr/>
              </p:nvSpPr>
              <p:spPr bwMode="auto">
                <a:xfrm flipV="1">
                  <a:off x="3246"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3" name="Line 1083"/>
                <p:cNvSpPr>
                  <a:spLocks noChangeShapeType="1"/>
                </p:cNvSpPr>
                <p:nvPr/>
              </p:nvSpPr>
              <p:spPr bwMode="auto">
                <a:xfrm flipV="1">
                  <a:off x="3246"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4" name="Line 1084"/>
                <p:cNvSpPr>
                  <a:spLocks noChangeShapeType="1"/>
                </p:cNvSpPr>
                <p:nvPr/>
              </p:nvSpPr>
              <p:spPr bwMode="auto">
                <a:xfrm flipV="1">
                  <a:off x="3246"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5" name="Line 1085"/>
                <p:cNvSpPr>
                  <a:spLocks noChangeShapeType="1"/>
                </p:cNvSpPr>
                <p:nvPr/>
              </p:nvSpPr>
              <p:spPr bwMode="auto">
                <a:xfrm flipV="1">
                  <a:off x="3246"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6" name="Line 1086"/>
                <p:cNvSpPr>
                  <a:spLocks noChangeShapeType="1"/>
                </p:cNvSpPr>
                <p:nvPr/>
              </p:nvSpPr>
              <p:spPr bwMode="auto">
                <a:xfrm flipV="1">
                  <a:off x="3246"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7" name="Line 1087"/>
                <p:cNvSpPr>
                  <a:spLocks noChangeShapeType="1"/>
                </p:cNvSpPr>
                <p:nvPr/>
              </p:nvSpPr>
              <p:spPr bwMode="auto">
                <a:xfrm flipV="1">
                  <a:off x="3246"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8" name="Line 1088"/>
                <p:cNvSpPr>
                  <a:spLocks noChangeShapeType="1"/>
                </p:cNvSpPr>
                <p:nvPr/>
              </p:nvSpPr>
              <p:spPr bwMode="auto">
                <a:xfrm flipV="1">
                  <a:off x="3246"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9" name="Line 1089"/>
                <p:cNvSpPr>
                  <a:spLocks noChangeShapeType="1"/>
                </p:cNvSpPr>
                <p:nvPr/>
              </p:nvSpPr>
              <p:spPr bwMode="auto">
                <a:xfrm flipV="1">
                  <a:off x="3246"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0" name="Line 1090"/>
                <p:cNvSpPr>
                  <a:spLocks noChangeShapeType="1"/>
                </p:cNvSpPr>
                <p:nvPr/>
              </p:nvSpPr>
              <p:spPr bwMode="auto">
                <a:xfrm flipV="1">
                  <a:off x="3246"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1" name="Line 1091"/>
                <p:cNvSpPr>
                  <a:spLocks noChangeShapeType="1"/>
                </p:cNvSpPr>
                <p:nvPr/>
              </p:nvSpPr>
              <p:spPr bwMode="auto">
                <a:xfrm flipV="1">
                  <a:off x="3246"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2" name="Line 1092"/>
                <p:cNvSpPr>
                  <a:spLocks noChangeShapeType="1"/>
                </p:cNvSpPr>
                <p:nvPr/>
              </p:nvSpPr>
              <p:spPr bwMode="auto">
                <a:xfrm flipV="1">
                  <a:off x="3246"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3" name="Line 1093"/>
                <p:cNvSpPr>
                  <a:spLocks noChangeShapeType="1"/>
                </p:cNvSpPr>
                <p:nvPr/>
              </p:nvSpPr>
              <p:spPr bwMode="auto">
                <a:xfrm flipV="1">
                  <a:off x="3246"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4" name="Line 1094"/>
                <p:cNvSpPr>
                  <a:spLocks noChangeShapeType="1"/>
                </p:cNvSpPr>
                <p:nvPr/>
              </p:nvSpPr>
              <p:spPr bwMode="auto">
                <a:xfrm flipV="1">
                  <a:off x="3246"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5" name="Line 1095"/>
                <p:cNvSpPr>
                  <a:spLocks noChangeShapeType="1"/>
                </p:cNvSpPr>
                <p:nvPr/>
              </p:nvSpPr>
              <p:spPr bwMode="auto">
                <a:xfrm flipV="1">
                  <a:off x="3246"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6" name="Line 1096"/>
                <p:cNvSpPr>
                  <a:spLocks noChangeShapeType="1"/>
                </p:cNvSpPr>
                <p:nvPr/>
              </p:nvSpPr>
              <p:spPr bwMode="auto">
                <a:xfrm flipV="1">
                  <a:off x="3246"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7" name="Line 1097"/>
                <p:cNvSpPr>
                  <a:spLocks noChangeShapeType="1"/>
                </p:cNvSpPr>
                <p:nvPr/>
              </p:nvSpPr>
              <p:spPr bwMode="auto">
                <a:xfrm flipV="1">
                  <a:off x="3246"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8" name="Line 1098"/>
                <p:cNvSpPr>
                  <a:spLocks noChangeShapeType="1"/>
                </p:cNvSpPr>
                <p:nvPr/>
              </p:nvSpPr>
              <p:spPr bwMode="auto">
                <a:xfrm flipV="1">
                  <a:off x="3246"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9" name="Line 1099"/>
                <p:cNvSpPr>
                  <a:spLocks noChangeShapeType="1"/>
                </p:cNvSpPr>
                <p:nvPr/>
              </p:nvSpPr>
              <p:spPr bwMode="auto">
                <a:xfrm flipV="1">
                  <a:off x="3246"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0" name="Line 1100"/>
                <p:cNvSpPr>
                  <a:spLocks noChangeShapeType="1"/>
                </p:cNvSpPr>
                <p:nvPr/>
              </p:nvSpPr>
              <p:spPr bwMode="auto">
                <a:xfrm flipV="1">
                  <a:off x="3246"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1" name="Line 1101"/>
                <p:cNvSpPr>
                  <a:spLocks noChangeShapeType="1"/>
                </p:cNvSpPr>
                <p:nvPr/>
              </p:nvSpPr>
              <p:spPr bwMode="auto">
                <a:xfrm flipV="1">
                  <a:off x="3246"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2" name="Line 1102"/>
                <p:cNvSpPr>
                  <a:spLocks noChangeShapeType="1"/>
                </p:cNvSpPr>
                <p:nvPr/>
              </p:nvSpPr>
              <p:spPr bwMode="auto">
                <a:xfrm flipV="1">
                  <a:off x="3246"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3" name="Line 1103"/>
                <p:cNvSpPr>
                  <a:spLocks noChangeShapeType="1"/>
                </p:cNvSpPr>
                <p:nvPr/>
              </p:nvSpPr>
              <p:spPr bwMode="auto">
                <a:xfrm flipV="1">
                  <a:off x="3246"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4" name="Line 1104"/>
                <p:cNvSpPr>
                  <a:spLocks noChangeShapeType="1"/>
                </p:cNvSpPr>
                <p:nvPr/>
              </p:nvSpPr>
              <p:spPr bwMode="auto">
                <a:xfrm flipV="1">
                  <a:off x="3246"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5" name="Line 1105"/>
                <p:cNvSpPr>
                  <a:spLocks noChangeShapeType="1"/>
                </p:cNvSpPr>
                <p:nvPr/>
              </p:nvSpPr>
              <p:spPr bwMode="auto">
                <a:xfrm flipV="1">
                  <a:off x="3246"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6" name="Line 1106"/>
                <p:cNvSpPr>
                  <a:spLocks noChangeShapeType="1"/>
                </p:cNvSpPr>
                <p:nvPr/>
              </p:nvSpPr>
              <p:spPr bwMode="auto">
                <a:xfrm flipV="1">
                  <a:off x="3246"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7" name="Line 1107"/>
                <p:cNvSpPr>
                  <a:spLocks noChangeShapeType="1"/>
                </p:cNvSpPr>
                <p:nvPr/>
              </p:nvSpPr>
              <p:spPr bwMode="auto">
                <a:xfrm flipV="1">
                  <a:off x="3246"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8" name="Line 1108"/>
                <p:cNvSpPr>
                  <a:spLocks noChangeShapeType="1"/>
                </p:cNvSpPr>
                <p:nvPr/>
              </p:nvSpPr>
              <p:spPr bwMode="auto">
                <a:xfrm flipV="1">
                  <a:off x="3246"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9" name="Line 1109"/>
                <p:cNvSpPr>
                  <a:spLocks noChangeShapeType="1"/>
                </p:cNvSpPr>
                <p:nvPr/>
              </p:nvSpPr>
              <p:spPr bwMode="auto">
                <a:xfrm flipV="1">
                  <a:off x="3246"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0" name="Line 1110"/>
                <p:cNvSpPr>
                  <a:spLocks noChangeShapeType="1"/>
                </p:cNvSpPr>
                <p:nvPr/>
              </p:nvSpPr>
              <p:spPr bwMode="auto">
                <a:xfrm flipV="1">
                  <a:off x="3246"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1" name="Line 1111"/>
                <p:cNvSpPr>
                  <a:spLocks noChangeShapeType="1"/>
                </p:cNvSpPr>
                <p:nvPr/>
              </p:nvSpPr>
              <p:spPr bwMode="auto">
                <a:xfrm flipV="1">
                  <a:off x="3246"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2" name="Line 1112"/>
                <p:cNvSpPr>
                  <a:spLocks noChangeShapeType="1"/>
                </p:cNvSpPr>
                <p:nvPr/>
              </p:nvSpPr>
              <p:spPr bwMode="auto">
                <a:xfrm flipV="1">
                  <a:off x="3246"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3" name="Line 1113"/>
                <p:cNvSpPr>
                  <a:spLocks noChangeShapeType="1"/>
                </p:cNvSpPr>
                <p:nvPr/>
              </p:nvSpPr>
              <p:spPr bwMode="auto">
                <a:xfrm flipV="1">
                  <a:off x="3246"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4" name="Line 1114"/>
                <p:cNvSpPr>
                  <a:spLocks noChangeShapeType="1"/>
                </p:cNvSpPr>
                <p:nvPr/>
              </p:nvSpPr>
              <p:spPr bwMode="auto">
                <a:xfrm flipV="1">
                  <a:off x="3246"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5" name="Line 1115"/>
                <p:cNvSpPr>
                  <a:spLocks noChangeShapeType="1"/>
                </p:cNvSpPr>
                <p:nvPr/>
              </p:nvSpPr>
              <p:spPr bwMode="auto">
                <a:xfrm flipV="1">
                  <a:off x="3246"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6" name="Line 1116"/>
                <p:cNvSpPr>
                  <a:spLocks noChangeShapeType="1"/>
                </p:cNvSpPr>
                <p:nvPr/>
              </p:nvSpPr>
              <p:spPr bwMode="auto">
                <a:xfrm flipV="1">
                  <a:off x="3246"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7" name="Line 1117"/>
                <p:cNvSpPr>
                  <a:spLocks noChangeShapeType="1"/>
                </p:cNvSpPr>
                <p:nvPr/>
              </p:nvSpPr>
              <p:spPr bwMode="auto">
                <a:xfrm flipV="1">
                  <a:off x="3246"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8" name="Line 1118"/>
                <p:cNvSpPr>
                  <a:spLocks noChangeShapeType="1"/>
                </p:cNvSpPr>
                <p:nvPr/>
              </p:nvSpPr>
              <p:spPr bwMode="auto">
                <a:xfrm flipV="1">
                  <a:off x="3246"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9" name="Line 1119"/>
                <p:cNvSpPr>
                  <a:spLocks noChangeShapeType="1"/>
                </p:cNvSpPr>
                <p:nvPr/>
              </p:nvSpPr>
              <p:spPr bwMode="auto">
                <a:xfrm flipV="1">
                  <a:off x="3246"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0" name="Line 1120"/>
                <p:cNvSpPr>
                  <a:spLocks noChangeShapeType="1"/>
                </p:cNvSpPr>
                <p:nvPr/>
              </p:nvSpPr>
              <p:spPr bwMode="auto">
                <a:xfrm flipV="1">
                  <a:off x="3246"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1" name="Line 1121"/>
                <p:cNvSpPr>
                  <a:spLocks noChangeShapeType="1"/>
                </p:cNvSpPr>
                <p:nvPr/>
              </p:nvSpPr>
              <p:spPr bwMode="auto">
                <a:xfrm flipV="1">
                  <a:off x="3246"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2" name="Line 1122"/>
                <p:cNvSpPr>
                  <a:spLocks noChangeShapeType="1"/>
                </p:cNvSpPr>
                <p:nvPr/>
              </p:nvSpPr>
              <p:spPr bwMode="auto">
                <a:xfrm flipV="1">
                  <a:off x="3246"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3" name="Line 1123"/>
                <p:cNvSpPr>
                  <a:spLocks noChangeShapeType="1"/>
                </p:cNvSpPr>
                <p:nvPr/>
              </p:nvSpPr>
              <p:spPr bwMode="auto">
                <a:xfrm flipV="1">
                  <a:off x="3246"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4" name="Line 1124"/>
                <p:cNvSpPr>
                  <a:spLocks noChangeShapeType="1"/>
                </p:cNvSpPr>
                <p:nvPr/>
              </p:nvSpPr>
              <p:spPr bwMode="auto">
                <a:xfrm flipV="1">
                  <a:off x="3246"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5" name="Line 1125"/>
                <p:cNvSpPr>
                  <a:spLocks noChangeShapeType="1"/>
                </p:cNvSpPr>
                <p:nvPr/>
              </p:nvSpPr>
              <p:spPr bwMode="auto">
                <a:xfrm flipV="1">
                  <a:off x="3246"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6" name="Line 1126"/>
                <p:cNvSpPr>
                  <a:spLocks noChangeShapeType="1"/>
                </p:cNvSpPr>
                <p:nvPr/>
              </p:nvSpPr>
              <p:spPr bwMode="auto">
                <a:xfrm flipV="1">
                  <a:off x="3246"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7" name="Line 1127"/>
                <p:cNvSpPr>
                  <a:spLocks noChangeShapeType="1"/>
                </p:cNvSpPr>
                <p:nvPr/>
              </p:nvSpPr>
              <p:spPr bwMode="auto">
                <a:xfrm flipV="1">
                  <a:off x="3246"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8" name="Line 1128"/>
                <p:cNvSpPr>
                  <a:spLocks noChangeShapeType="1"/>
                </p:cNvSpPr>
                <p:nvPr/>
              </p:nvSpPr>
              <p:spPr bwMode="auto">
                <a:xfrm flipV="1">
                  <a:off x="3246"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9" name="Line 1129"/>
                <p:cNvSpPr>
                  <a:spLocks noChangeShapeType="1"/>
                </p:cNvSpPr>
                <p:nvPr/>
              </p:nvSpPr>
              <p:spPr bwMode="auto">
                <a:xfrm flipV="1">
                  <a:off x="3246"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0" name="Line 1130"/>
                <p:cNvSpPr>
                  <a:spLocks noChangeShapeType="1"/>
                </p:cNvSpPr>
                <p:nvPr/>
              </p:nvSpPr>
              <p:spPr bwMode="auto">
                <a:xfrm flipV="1">
                  <a:off x="3246"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1" name="Line 1131"/>
                <p:cNvSpPr>
                  <a:spLocks noChangeShapeType="1"/>
                </p:cNvSpPr>
                <p:nvPr/>
              </p:nvSpPr>
              <p:spPr bwMode="auto">
                <a:xfrm flipV="1">
                  <a:off x="3246"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2" name="Line 1132"/>
                <p:cNvSpPr>
                  <a:spLocks noChangeShapeType="1"/>
                </p:cNvSpPr>
                <p:nvPr/>
              </p:nvSpPr>
              <p:spPr bwMode="auto">
                <a:xfrm flipV="1">
                  <a:off x="3246"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3" name="Line 1133"/>
                <p:cNvSpPr>
                  <a:spLocks noChangeShapeType="1"/>
                </p:cNvSpPr>
                <p:nvPr/>
              </p:nvSpPr>
              <p:spPr bwMode="auto">
                <a:xfrm flipV="1">
                  <a:off x="3246"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4" name="Line 1134"/>
                <p:cNvSpPr>
                  <a:spLocks noChangeShapeType="1"/>
                </p:cNvSpPr>
                <p:nvPr/>
              </p:nvSpPr>
              <p:spPr bwMode="auto">
                <a:xfrm flipV="1">
                  <a:off x="3246"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5" name="Line 1135"/>
                <p:cNvSpPr>
                  <a:spLocks noChangeShapeType="1"/>
                </p:cNvSpPr>
                <p:nvPr/>
              </p:nvSpPr>
              <p:spPr bwMode="auto">
                <a:xfrm flipV="1">
                  <a:off x="3246"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6" name="Line 1136"/>
                <p:cNvSpPr>
                  <a:spLocks noChangeShapeType="1"/>
                </p:cNvSpPr>
                <p:nvPr/>
              </p:nvSpPr>
              <p:spPr bwMode="auto">
                <a:xfrm flipV="1">
                  <a:off x="3246"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7" name="Line 1137"/>
                <p:cNvSpPr>
                  <a:spLocks noChangeShapeType="1"/>
                </p:cNvSpPr>
                <p:nvPr/>
              </p:nvSpPr>
              <p:spPr bwMode="auto">
                <a:xfrm flipV="1">
                  <a:off x="3246"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8" name="Line 1138"/>
                <p:cNvSpPr>
                  <a:spLocks noChangeShapeType="1"/>
                </p:cNvSpPr>
                <p:nvPr/>
              </p:nvSpPr>
              <p:spPr bwMode="auto">
                <a:xfrm flipV="1">
                  <a:off x="3246"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9" name="Line 1139"/>
                <p:cNvSpPr>
                  <a:spLocks noChangeShapeType="1"/>
                </p:cNvSpPr>
                <p:nvPr/>
              </p:nvSpPr>
              <p:spPr bwMode="auto">
                <a:xfrm flipV="1">
                  <a:off x="3246"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0" name="Line 1140"/>
                <p:cNvSpPr>
                  <a:spLocks noChangeShapeType="1"/>
                </p:cNvSpPr>
                <p:nvPr/>
              </p:nvSpPr>
              <p:spPr bwMode="auto">
                <a:xfrm flipV="1">
                  <a:off x="3246"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1" name="Line 1141"/>
                <p:cNvSpPr>
                  <a:spLocks noChangeShapeType="1"/>
                </p:cNvSpPr>
                <p:nvPr/>
              </p:nvSpPr>
              <p:spPr bwMode="auto">
                <a:xfrm flipV="1">
                  <a:off x="3246"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2" name="Line 1142"/>
                <p:cNvSpPr>
                  <a:spLocks noChangeShapeType="1"/>
                </p:cNvSpPr>
                <p:nvPr/>
              </p:nvSpPr>
              <p:spPr bwMode="auto">
                <a:xfrm flipV="1">
                  <a:off x="3246"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3" name="Line 1143"/>
                <p:cNvSpPr>
                  <a:spLocks noChangeShapeType="1"/>
                </p:cNvSpPr>
                <p:nvPr/>
              </p:nvSpPr>
              <p:spPr bwMode="auto">
                <a:xfrm flipV="1">
                  <a:off x="3246"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4" name="Line 1144"/>
                <p:cNvSpPr>
                  <a:spLocks noChangeShapeType="1"/>
                </p:cNvSpPr>
                <p:nvPr/>
              </p:nvSpPr>
              <p:spPr bwMode="auto">
                <a:xfrm flipV="1">
                  <a:off x="3246"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5" name="Line 1145"/>
                <p:cNvSpPr>
                  <a:spLocks noChangeShapeType="1"/>
                </p:cNvSpPr>
                <p:nvPr/>
              </p:nvSpPr>
              <p:spPr bwMode="auto">
                <a:xfrm flipV="1">
                  <a:off x="3246"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6" name="Line 1146"/>
                <p:cNvSpPr>
                  <a:spLocks noChangeShapeType="1"/>
                </p:cNvSpPr>
                <p:nvPr/>
              </p:nvSpPr>
              <p:spPr bwMode="auto">
                <a:xfrm flipV="1">
                  <a:off x="3246"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7" name="Line 1147"/>
                <p:cNvSpPr>
                  <a:spLocks noChangeShapeType="1"/>
                </p:cNvSpPr>
                <p:nvPr/>
              </p:nvSpPr>
              <p:spPr bwMode="auto">
                <a:xfrm flipV="1">
                  <a:off x="3246"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8" name="Line 1148"/>
                <p:cNvSpPr>
                  <a:spLocks noChangeShapeType="1"/>
                </p:cNvSpPr>
                <p:nvPr/>
              </p:nvSpPr>
              <p:spPr bwMode="auto">
                <a:xfrm flipV="1">
                  <a:off x="3246"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9" name="Line 1149"/>
                <p:cNvSpPr>
                  <a:spLocks noChangeShapeType="1"/>
                </p:cNvSpPr>
                <p:nvPr/>
              </p:nvSpPr>
              <p:spPr bwMode="auto">
                <a:xfrm flipV="1">
                  <a:off x="3246"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0" name="Line 1150"/>
                <p:cNvSpPr>
                  <a:spLocks noChangeShapeType="1"/>
                </p:cNvSpPr>
                <p:nvPr/>
              </p:nvSpPr>
              <p:spPr bwMode="auto">
                <a:xfrm flipV="1">
                  <a:off x="3246"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1" name="Line 1151"/>
                <p:cNvSpPr>
                  <a:spLocks noChangeShapeType="1"/>
                </p:cNvSpPr>
                <p:nvPr/>
              </p:nvSpPr>
              <p:spPr bwMode="auto">
                <a:xfrm flipV="1">
                  <a:off x="3246"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2" name="Line 1152"/>
                <p:cNvSpPr>
                  <a:spLocks noChangeShapeType="1"/>
                </p:cNvSpPr>
                <p:nvPr/>
              </p:nvSpPr>
              <p:spPr bwMode="auto">
                <a:xfrm flipV="1">
                  <a:off x="3246"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3" name="Line 1153"/>
                <p:cNvSpPr>
                  <a:spLocks noChangeShapeType="1"/>
                </p:cNvSpPr>
                <p:nvPr/>
              </p:nvSpPr>
              <p:spPr bwMode="auto">
                <a:xfrm flipV="1">
                  <a:off x="3246"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4" name="Line 1154"/>
                <p:cNvSpPr>
                  <a:spLocks noChangeShapeType="1"/>
                </p:cNvSpPr>
                <p:nvPr/>
              </p:nvSpPr>
              <p:spPr bwMode="auto">
                <a:xfrm flipV="1">
                  <a:off x="3246"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5" name="Line 1155"/>
                <p:cNvSpPr>
                  <a:spLocks noChangeShapeType="1"/>
                </p:cNvSpPr>
                <p:nvPr/>
              </p:nvSpPr>
              <p:spPr bwMode="auto">
                <a:xfrm flipV="1">
                  <a:off x="3246"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6" name="Line 1156"/>
                <p:cNvSpPr>
                  <a:spLocks noChangeShapeType="1"/>
                </p:cNvSpPr>
                <p:nvPr/>
              </p:nvSpPr>
              <p:spPr bwMode="auto">
                <a:xfrm flipV="1">
                  <a:off x="3246"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7" name="Line 1157"/>
                <p:cNvSpPr>
                  <a:spLocks noChangeShapeType="1"/>
                </p:cNvSpPr>
                <p:nvPr/>
              </p:nvSpPr>
              <p:spPr bwMode="auto">
                <a:xfrm flipV="1">
                  <a:off x="3246"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8" name="Line 1158"/>
                <p:cNvSpPr>
                  <a:spLocks noChangeShapeType="1"/>
                </p:cNvSpPr>
                <p:nvPr/>
              </p:nvSpPr>
              <p:spPr bwMode="auto">
                <a:xfrm flipV="1">
                  <a:off x="3246"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9" name="Line 1159"/>
                <p:cNvSpPr>
                  <a:spLocks noChangeShapeType="1"/>
                </p:cNvSpPr>
                <p:nvPr/>
              </p:nvSpPr>
              <p:spPr bwMode="auto">
                <a:xfrm flipV="1">
                  <a:off x="3246"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0" name="Line 1160"/>
                <p:cNvSpPr>
                  <a:spLocks noChangeShapeType="1"/>
                </p:cNvSpPr>
                <p:nvPr/>
              </p:nvSpPr>
              <p:spPr bwMode="auto">
                <a:xfrm flipV="1">
                  <a:off x="3246"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1" name="Line 1161"/>
                <p:cNvSpPr>
                  <a:spLocks noChangeShapeType="1"/>
                </p:cNvSpPr>
                <p:nvPr/>
              </p:nvSpPr>
              <p:spPr bwMode="auto">
                <a:xfrm flipV="1">
                  <a:off x="3246"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2" name="Line 1162"/>
                <p:cNvSpPr>
                  <a:spLocks noChangeShapeType="1"/>
                </p:cNvSpPr>
                <p:nvPr/>
              </p:nvSpPr>
              <p:spPr bwMode="auto">
                <a:xfrm flipV="1">
                  <a:off x="3246"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3" name="Line 1163"/>
                <p:cNvSpPr>
                  <a:spLocks noChangeShapeType="1"/>
                </p:cNvSpPr>
                <p:nvPr/>
              </p:nvSpPr>
              <p:spPr bwMode="auto">
                <a:xfrm flipV="1">
                  <a:off x="3246"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4" name="Line 1164"/>
                <p:cNvSpPr>
                  <a:spLocks noChangeShapeType="1"/>
                </p:cNvSpPr>
                <p:nvPr/>
              </p:nvSpPr>
              <p:spPr bwMode="auto">
                <a:xfrm flipV="1">
                  <a:off x="3246"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5" name="Line 1165"/>
                <p:cNvSpPr>
                  <a:spLocks noChangeShapeType="1"/>
                </p:cNvSpPr>
                <p:nvPr/>
              </p:nvSpPr>
              <p:spPr bwMode="auto">
                <a:xfrm flipV="1">
                  <a:off x="3246"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6" name="Line 1166"/>
                <p:cNvSpPr>
                  <a:spLocks noChangeShapeType="1"/>
                </p:cNvSpPr>
                <p:nvPr/>
              </p:nvSpPr>
              <p:spPr bwMode="auto">
                <a:xfrm flipV="1">
                  <a:off x="3246"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7" name="Line 1167"/>
                <p:cNvSpPr>
                  <a:spLocks noChangeShapeType="1"/>
                </p:cNvSpPr>
                <p:nvPr/>
              </p:nvSpPr>
              <p:spPr bwMode="auto">
                <a:xfrm flipV="1">
                  <a:off x="3246"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8" name="Line 1168"/>
                <p:cNvSpPr>
                  <a:spLocks noChangeShapeType="1"/>
                </p:cNvSpPr>
                <p:nvPr/>
              </p:nvSpPr>
              <p:spPr bwMode="auto">
                <a:xfrm flipV="1">
                  <a:off x="3246"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9" name="Line 1169"/>
                <p:cNvSpPr>
                  <a:spLocks noChangeShapeType="1"/>
                </p:cNvSpPr>
                <p:nvPr/>
              </p:nvSpPr>
              <p:spPr bwMode="auto">
                <a:xfrm flipV="1">
                  <a:off x="3246"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0" name="Line 1170"/>
                <p:cNvSpPr>
                  <a:spLocks noChangeShapeType="1"/>
                </p:cNvSpPr>
                <p:nvPr/>
              </p:nvSpPr>
              <p:spPr bwMode="auto">
                <a:xfrm flipV="1">
                  <a:off x="3246"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1" name="Line 1171"/>
                <p:cNvSpPr>
                  <a:spLocks noChangeShapeType="1"/>
                </p:cNvSpPr>
                <p:nvPr/>
              </p:nvSpPr>
              <p:spPr bwMode="auto">
                <a:xfrm flipV="1">
                  <a:off x="3246"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2" name="Line 1172"/>
                <p:cNvSpPr>
                  <a:spLocks noChangeShapeType="1"/>
                </p:cNvSpPr>
                <p:nvPr/>
              </p:nvSpPr>
              <p:spPr bwMode="auto">
                <a:xfrm flipV="1">
                  <a:off x="3246"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3" name="Line 1173"/>
                <p:cNvSpPr>
                  <a:spLocks noChangeShapeType="1"/>
                </p:cNvSpPr>
                <p:nvPr/>
              </p:nvSpPr>
              <p:spPr bwMode="auto">
                <a:xfrm flipV="1">
                  <a:off x="3246"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4" name="Line 1174"/>
                <p:cNvSpPr>
                  <a:spLocks noChangeShapeType="1"/>
                </p:cNvSpPr>
                <p:nvPr/>
              </p:nvSpPr>
              <p:spPr bwMode="auto">
                <a:xfrm flipV="1">
                  <a:off x="3246"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5" name="Line 1175"/>
                <p:cNvSpPr>
                  <a:spLocks noChangeShapeType="1"/>
                </p:cNvSpPr>
                <p:nvPr/>
              </p:nvSpPr>
              <p:spPr bwMode="auto">
                <a:xfrm flipV="1">
                  <a:off x="3246"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6" name="Line 1176"/>
                <p:cNvSpPr>
                  <a:spLocks noChangeShapeType="1"/>
                </p:cNvSpPr>
                <p:nvPr/>
              </p:nvSpPr>
              <p:spPr bwMode="auto">
                <a:xfrm flipV="1">
                  <a:off x="3246"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7" name="Line 1177"/>
                <p:cNvSpPr>
                  <a:spLocks noChangeShapeType="1"/>
                </p:cNvSpPr>
                <p:nvPr/>
              </p:nvSpPr>
              <p:spPr bwMode="auto">
                <a:xfrm flipV="1">
                  <a:off x="3246"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8" name="Line 1178"/>
                <p:cNvSpPr>
                  <a:spLocks noChangeShapeType="1"/>
                </p:cNvSpPr>
                <p:nvPr/>
              </p:nvSpPr>
              <p:spPr bwMode="auto">
                <a:xfrm flipV="1">
                  <a:off x="3246"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9" name="Line 1179"/>
                <p:cNvSpPr>
                  <a:spLocks noChangeShapeType="1"/>
                </p:cNvSpPr>
                <p:nvPr/>
              </p:nvSpPr>
              <p:spPr bwMode="auto">
                <a:xfrm flipV="1">
                  <a:off x="3246"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0" name="Line 1180"/>
                <p:cNvSpPr>
                  <a:spLocks noChangeShapeType="1"/>
                </p:cNvSpPr>
                <p:nvPr/>
              </p:nvSpPr>
              <p:spPr bwMode="auto">
                <a:xfrm flipV="1">
                  <a:off x="3246"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1" name="Line 1181"/>
                <p:cNvSpPr>
                  <a:spLocks noChangeShapeType="1"/>
                </p:cNvSpPr>
                <p:nvPr/>
              </p:nvSpPr>
              <p:spPr bwMode="auto">
                <a:xfrm flipV="1">
                  <a:off x="3246"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2" name="Line 1182"/>
                <p:cNvSpPr>
                  <a:spLocks noChangeShapeType="1"/>
                </p:cNvSpPr>
                <p:nvPr/>
              </p:nvSpPr>
              <p:spPr bwMode="auto">
                <a:xfrm flipV="1">
                  <a:off x="3246"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3" name="Line 1183"/>
                <p:cNvSpPr>
                  <a:spLocks noChangeShapeType="1"/>
                </p:cNvSpPr>
                <p:nvPr/>
              </p:nvSpPr>
              <p:spPr bwMode="auto">
                <a:xfrm flipV="1">
                  <a:off x="3246"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4" name="Line 1184"/>
                <p:cNvSpPr>
                  <a:spLocks noChangeShapeType="1"/>
                </p:cNvSpPr>
                <p:nvPr/>
              </p:nvSpPr>
              <p:spPr bwMode="auto">
                <a:xfrm flipV="1">
                  <a:off x="3246"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5" name="Line 1185"/>
                <p:cNvSpPr>
                  <a:spLocks noChangeShapeType="1"/>
                </p:cNvSpPr>
                <p:nvPr/>
              </p:nvSpPr>
              <p:spPr bwMode="auto">
                <a:xfrm flipV="1">
                  <a:off x="3246"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6" name="Line 1186"/>
                <p:cNvSpPr>
                  <a:spLocks noChangeShapeType="1"/>
                </p:cNvSpPr>
                <p:nvPr/>
              </p:nvSpPr>
              <p:spPr bwMode="auto">
                <a:xfrm flipV="1">
                  <a:off x="3246"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7" name="Line 1187"/>
                <p:cNvSpPr>
                  <a:spLocks noChangeShapeType="1"/>
                </p:cNvSpPr>
                <p:nvPr/>
              </p:nvSpPr>
              <p:spPr bwMode="auto">
                <a:xfrm flipV="1">
                  <a:off x="3246"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8" name="Line 1188"/>
                <p:cNvSpPr>
                  <a:spLocks noChangeShapeType="1"/>
                </p:cNvSpPr>
                <p:nvPr/>
              </p:nvSpPr>
              <p:spPr bwMode="auto">
                <a:xfrm flipV="1">
                  <a:off x="3246"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9" name="Line 1189"/>
                <p:cNvSpPr>
                  <a:spLocks noChangeShapeType="1"/>
                </p:cNvSpPr>
                <p:nvPr/>
              </p:nvSpPr>
              <p:spPr bwMode="auto">
                <a:xfrm flipV="1">
                  <a:off x="3246"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0" name="Line 1190"/>
                <p:cNvSpPr>
                  <a:spLocks noChangeShapeType="1"/>
                </p:cNvSpPr>
                <p:nvPr/>
              </p:nvSpPr>
              <p:spPr bwMode="auto">
                <a:xfrm flipV="1">
                  <a:off x="3246"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1" name="Line 1191"/>
                <p:cNvSpPr>
                  <a:spLocks noChangeShapeType="1"/>
                </p:cNvSpPr>
                <p:nvPr/>
              </p:nvSpPr>
              <p:spPr bwMode="auto">
                <a:xfrm flipV="1">
                  <a:off x="3246"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2" name="Line 1192"/>
                <p:cNvSpPr>
                  <a:spLocks noChangeShapeType="1"/>
                </p:cNvSpPr>
                <p:nvPr/>
              </p:nvSpPr>
              <p:spPr bwMode="auto">
                <a:xfrm flipV="1">
                  <a:off x="3246"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3" name="Line 1193"/>
                <p:cNvSpPr>
                  <a:spLocks noChangeShapeType="1"/>
                </p:cNvSpPr>
                <p:nvPr/>
              </p:nvSpPr>
              <p:spPr bwMode="auto">
                <a:xfrm flipV="1">
                  <a:off x="3246"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4" name="Line 1194"/>
                <p:cNvSpPr>
                  <a:spLocks noChangeShapeType="1"/>
                </p:cNvSpPr>
                <p:nvPr/>
              </p:nvSpPr>
              <p:spPr bwMode="auto">
                <a:xfrm flipV="1">
                  <a:off x="3246"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5" name="Line 1195"/>
                <p:cNvSpPr>
                  <a:spLocks noChangeShapeType="1"/>
                </p:cNvSpPr>
                <p:nvPr/>
              </p:nvSpPr>
              <p:spPr bwMode="auto">
                <a:xfrm flipV="1">
                  <a:off x="3246"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6" name="Line 1196"/>
                <p:cNvSpPr>
                  <a:spLocks noChangeShapeType="1"/>
                </p:cNvSpPr>
                <p:nvPr/>
              </p:nvSpPr>
              <p:spPr bwMode="auto">
                <a:xfrm flipV="1">
                  <a:off x="3246"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7" name="Line 1197"/>
                <p:cNvSpPr>
                  <a:spLocks noChangeShapeType="1"/>
                </p:cNvSpPr>
                <p:nvPr/>
              </p:nvSpPr>
              <p:spPr bwMode="auto">
                <a:xfrm flipV="1">
                  <a:off x="3246"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8" name="Line 1198"/>
                <p:cNvSpPr>
                  <a:spLocks noChangeShapeType="1"/>
                </p:cNvSpPr>
                <p:nvPr/>
              </p:nvSpPr>
              <p:spPr bwMode="auto">
                <a:xfrm flipV="1">
                  <a:off x="3246"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9" name="Line 1199"/>
                <p:cNvSpPr>
                  <a:spLocks noChangeShapeType="1"/>
                </p:cNvSpPr>
                <p:nvPr/>
              </p:nvSpPr>
              <p:spPr bwMode="auto">
                <a:xfrm flipV="1">
                  <a:off x="3246"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0" name="Line 1200"/>
                <p:cNvSpPr>
                  <a:spLocks noChangeShapeType="1"/>
                </p:cNvSpPr>
                <p:nvPr/>
              </p:nvSpPr>
              <p:spPr bwMode="auto">
                <a:xfrm flipV="1">
                  <a:off x="3246"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1" name="Line 1201"/>
                <p:cNvSpPr>
                  <a:spLocks noChangeShapeType="1"/>
                </p:cNvSpPr>
                <p:nvPr/>
              </p:nvSpPr>
              <p:spPr bwMode="auto">
                <a:xfrm flipV="1">
                  <a:off x="3246"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2" name="Line 1202"/>
                <p:cNvSpPr>
                  <a:spLocks noChangeShapeType="1"/>
                </p:cNvSpPr>
                <p:nvPr/>
              </p:nvSpPr>
              <p:spPr bwMode="auto">
                <a:xfrm flipV="1">
                  <a:off x="3246"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3" name="Line 1203"/>
                <p:cNvSpPr>
                  <a:spLocks noChangeShapeType="1"/>
                </p:cNvSpPr>
                <p:nvPr/>
              </p:nvSpPr>
              <p:spPr bwMode="auto">
                <a:xfrm flipV="1">
                  <a:off x="3246"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4" name="Line 1204"/>
                <p:cNvSpPr>
                  <a:spLocks noChangeShapeType="1"/>
                </p:cNvSpPr>
                <p:nvPr/>
              </p:nvSpPr>
              <p:spPr bwMode="auto">
                <a:xfrm flipV="1">
                  <a:off x="3246"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5" name="Line 1205"/>
                <p:cNvSpPr>
                  <a:spLocks noChangeShapeType="1"/>
                </p:cNvSpPr>
                <p:nvPr/>
              </p:nvSpPr>
              <p:spPr bwMode="auto">
                <a:xfrm flipV="1">
                  <a:off x="3246"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6" name="Line 1206"/>
                <p:cNvSpPr>
                  <a:spLocks noChangeShapeType="1"/>
                </p:cNvSpPr>
                <p:nvPr/>
              </p:nvSpPr>
              <p:spPr bwMode="auto">
                <a:xfrm flipV="1">
                  <a:off x="3246"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7" name="Line 1207"/>
                <p:cNvSpPr>
                  <a:spLocks noChangeShapeType="1"/>
                </p:cNvSpPr>
                <p:nvPr/>
              </p:nvSpPr>
              <p:spPr bwMode="auto">
                <a:xfrm flipV="1">
                  <a:off x="3246"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8" name="Line 1208"/>
                <p:cNvSpPr>
                  <a:spLocks noChangeShapeType="1"/>
                </p:cNvSpPr>
                <p:nvPr/>
              </p:nvSpPr>
              <p:spPr bwMode="auto">
                <a:xfrm flipV="1">
                  <a:off x="3246"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9" name="Line 1209"/>
                <p:cNvSpPr>
                  <a:spLocks noChangeShapeType="1"/>
                </p:cNvSpPr>
                <p:nvPr/>
              </p:nvSpPr>
              <p:spPr bwMode="auto">
                <a:xfrm flipV="1">
                  <a:off x="3246"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0" name="Group 1411"/>
              <p:cNvGrpSpPr>
                <a:grpSpLocks/>
              </p:cNvGrpSpPr>
              <p:nvPr/>
            </p:nvGrpSpPr>
            <p:grpSpPr bwMode="auto">
              <a:xfrm>
                <a:off x="5153025" y="552450"/>
                <a:ext cx="179388" cy="4256088"/>
                <a:chOff x="3246" y="348"/>
                <a:chExt cx="113" cy="2681"/>
              </a:xfrm>
            </p:grpSpPr>
            <p:sp>
              <p:nvSpPr>
                <p:cNvPr id="14900" name="Line 1211"/>
                <p:cNvSpPr>
                  <a:spLocks noChangeShapeType="1"/>
                </p:cNvSpPr>
                <p:nvPr/>
              </p:nvSpPr>
              <p:spPr bwMode="auto">
                <a:xfrm flipV="1">
                  <a:off x="3246"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1" name="Line 1212"/>
                <p:cNvSpPr>
                  <a:spLocks noChangeShapeType="1"/>
                </p:cNvSpPr>
                <p:nvPr/>
              </p:nvSpPr>
              <p:spPr bwMode="auto">
                <a:xfrm flipV="1">
                  <a:off x="3246"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2" name="Line 1213"/>
                <p:cNvSpPr>
                  <a:spLocks noChangeShapeType="1"/>
                </p:cNvSpPr>
                <p:nvPr/>
              </p:nvSpPr>
              <p:spPr bwMode="auto">
                <a:xfrm flipV="1">
                  <a:off x="3246"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3" name="Line 1214"/>
                <p:cNvSpPr>
                  <a:spLocks noChangeShapeType="1"/>
                </p:cNvSpPr>
                <p:nvPr/>
              </p:nvSpPr>
              <p:spPr bwMode="auto">
                <a:xfrm flipV="1">
                  <a:off x="3246"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4" name="Line 1215"/>
                <p:cNvSpPr>
                  <a:spLocks noChangeShapeType="1"/>
                </p:cNvSpPr>
                <p:nvPr/>
              </p:nvSpPr>
              <p:spPr bwMode="auto">
                <a:xfrm flipV="1">
                  <a:off x="3246"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5" name="Line 1216"/>
                <p:cNvSpPr>
                  <a:spLocks noChangeShapeType="1"/>
                </p:cNvSpPr>
                <p:nvPr/>
              </p:nvSpPr>
              <p:spPr bwMode="auto">
                <a:xfrm flipV="1">
                  <a:off x="3246"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6" name="Line 1217"/>
                <p:cNvSpPr>
                  <a:spLocks noChangeShapeType="1"/>
                </p:cNvSpPr>
                <p:nvPr/>
              </p:nvSpPr>
              <p:spPr bwMode="auto">
                <a:xfrm flipV="1">
                  <a:off x="3246"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7" name="Line 1218"/>
                <p:cNvSpPr>
                  <a:spLocks noChangeShapeType="1"/>
                </p:cNvSpPr>
                <p:nvPr/>
              </p:nvSpPr>
              <p:spPr bwMode="auto">
                <a:xfrm flipV="1">
                  <a:off x="3246"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8" name="Line 1219"/>
                <p:cNvSpPr>
                  <a:spLocks noChangeShapeType="1"/>
                </p:cNvSpPr>
                <p:nvPr/>
              </p:nvSpPr>
              <p:spPr bwMode="auto">
                <a:xfrm flipV="1">
                  <a:off x="3246"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9" name="Line 1220"/>
                <p:cNvSpPr>
                  <a:spLocks noChangeShapeType="1"/>
                </p:cNvSpPr>
                <p:nvPr/>
              </p:nvSpPr>
              <p:spPr bwMode="auto">
                <a:xfrm flipV="1">
                  <a:off x="3246"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0" name="Line 1221"/>
                <p:cNvSpPr>
                  <a:spLocks noChangeShapeType="1"/>
                </p:cNvSpPr>
                <p:nvPr/>
              </p:nvSpPr>
              <p:spPr bwMode="auto">
                <a:xfrm flipV="1">
                  <a:off x="3246"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1" name="Line 1222"/>
                <p:cNvSpPr>
                  <a:spLocks noChangeShapeType="1"/>
                </p:cNvSpPr>
                <p:nvPr/>
              </p:nvSpPr>
              <p:spPr bwMode="auto">
                <a:xfrm flipV="1">
                  <a:off x="3246"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2" name="Line 1223"/>
                <p:cNvSpPr>
                  <a:spLocks noChangeShapeType="1"/>
                </p:cNvSpPr>
                <p:nvPr/>
              </p:nvSpPr>
              <p:spPr bwMode="auto">
                <a:xfrm flipV="1">
                  <a:off x="3246"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3" name="Line 1224"/>
                <p:cNvSpPr>
                  <a:spLocks noChangeShapeType="1"/>
                </p:cNvSpPr>
                <p:nvPr/>
              </p:nvSpPr>
              <p:spPr bwMode="auto">
                <a:xfrm flipV="1">
                  <a:off x="3246"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4" name="Line 1225"/>
                <p:cNvSpPr>
                  <a:spLocks noChangeShapeType="1"/>
                </p:cNvSpPr>
                <p:nvPr/>
              </p:nvSpPr>
              <p:spPr bwMode="auto">
                <a:xfrm flipV="1">
                  <a:off x="3246"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5" name="Line 1226"/>
                <p:cNvSpPr>
                  <a:spLocks noChangeShapeType="1"/>
                </p:cNvSpPr>
                <p:nvPr/>
              </p:nvSpPr>
              <p:spPr bwMode="auto">
                <a:xfrm flipV="1">
                  <a:off x="3246"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6" name="Line 1227"/>
                <p:cNvSpPr>
                  <a:spLocks noChangeShapeType="1"/>
                </p:cNvSpPr>
                <p:nvPr/>
              </p:nvSpPr>
              <p:spPr bwMode="auto">
                <a:xfrm flipV="1">
                  <a:off x="3246"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7" name="Line 1228"/>
                <p:cNvSpPr>
                  <a:spLocks noChangeShapeType="1"/>
                </p:cNvSpPr>
                <p:nvPr/>
              </p:nvSpPr>
              <p:spPr bwMode="auto">
                <a:xfrm flipV="1">
                  <a:off x="3246"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8" name="Line 1229"/>
                <p:cNvSpPr>
                  <a:spLocks noChangeShapeType="1"/>
                </p:cNvSpPr>
                <p:nvPr/>
              </p:nvSpPr>
              <p:spPr bwMode="auto">
                <a:xfrm flipV="1">
                  <a:off x="3246"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9" name="Line 1230"/>
                <p:cNvSpPr>
                  <a:spLocks noChangeShapeType="1"/>
                </p:cNvSpPr>
                <p:nvPr/>
              </p:nvSpPr>
              <p:spPr bwMode="auto">
                <a:xfrm flipV="1">
                  <a:off x="3246"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0" name="Line 1231"/>
                <p:cNvSpPr>
                  <a:spLocks noChangeShapeType="1"/>
                </p:cNvSpPr>
                <p:nvPr/>
              </p:nvSpPr>
              <p:spPr bwMode="auto">
                <a:xfrm flipV="1">
                  <a:off x="3246"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1" name="Line 1232"/>
                <p:cNvSpPr>
                  <a:spLocks noChangeShapeType="1"/>
                </p:cNvSpPr>
                <p:nvPr/>
              </p:nvSpPr>
              <p:spPr bwMode="auto">
                <a:xfrm flipV="1">
                  <a:off x="3246"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2" name="Line 1233"/>
                <p:cNvSpPr>
                  <a:spLocks noChangeShapeType="1"/>
                </p:cNvSpPr>
                <p:nvPr/>
              </p:nvSpPr>
              <p:spPr bwMode="auto">
                <a:xfrm flipV="1">
                  <a:off x="3246"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3" name="Line 1234"/>
                <p:cNvSpPr>
                  <a:spLocks noChangeShapeType="1"/>
                </p:cNvSpPr>
                <p:nvPr/>
              </p:nvSpPr>
              <p:spPr bwMode="auto">
                <a:xfrm flipV="1">
                  <a:off x="3246"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4" name="Line 1235"/>
                <p:cNvSpPr>
                  <a:spLocks noChangeShapeType="1"/>
                </p:cNvSpPr>
                <p:nvPr/>
              </p:nvSpPr>
              <p:spPr bwMode="auto">
                <a:xfrm flipV="1">
                  <a:off x="3246"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5" name="Line 1236"/>
                <p:cNvSpPr>
                  <a:spLocks noChangeShapeType="1"/>
                </p:cNvSpPr>
                <p:nvPr/>
              </p:nvSpPr>
              <p:spPr bwMode="auto">
                <a:xfrm flipV="1">
                  <a:off x="3246"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6" name="Line 1237"/>
                <p:cNvSpPr>
                  <a:spLocks noChangeShapeType="1"/>
                </p:cNvSpPr>
                <p:nvPr/>
              </p:nvSpPr>
              <p:spPr bwMode="auto">
                <a:xfrm flipV="1">
                  <a:off x="3246"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7" name="Line 1238"/>
                <p:cNvSpPr>
                  <a:spLocks noChangeShapeType="1"/>
                </p:cNvSpPr>
                <p:nvPr/>
              </p:nvSpPr>
              <p:spPr bwMode="auto">
                <a:xfrm flipV="1">
                  <a:off x="3246"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8" name="Line 1239"/>
                <p:cNvSpPr>
                  <a:spLocks noChangeShapeType="1"/>
                </p:cNvSpPr>
                <p:nvPr/>
              </p:nvSpPr>
              <p:spPr bwMode="auto">
                <a:xfrm flipV="1">
                  <a:off x="3246"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9" name="Line 1240"/>
                <p:cNvSpPr>
                  <a:spLocks noChangeShapeType="1"/>
                </p:cNvSpPr>
                <p:nvPr/>
              </p:nvSpPr>
              <p:spPr bwMode="auto">
                <a:xfrm flipV="1">
                  <a:off x="3246"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0" name="Line 1241"/>
                <p:cNvSpPr>
                  <a:spLocks noChangeShapeType="1"/>
                </p:cNvSpPr>
                <p:nvPr/>
              </p:nvSpPr>
              <p:spPr bwMode="auto">
                <a:xfrm flipV="1">
                  <a:off x="3246"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1" name="Line 1242"/>
                <p:cNvSpPr>
                  <a:spLocks noChangeShapeType="1"/>
                </p:cNvSpPr>
                <p:nvPr/>
              </p:nvSpPr>
              <p:spPr bwMode="auto">
                <a:xfrm flipV="1">
                  <a:off x="3246"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2" name="Line 1243"/>
                <p:cNvSpPr>
                  <a:spLocks noChangeShapeType="1"/>
                </p:cNvSpPr>
                <p:nvPr/>
              </p:nvSpPr>
              <p:spPr bwMode="auto">
                <a:xfrm flipV="1">
                  <a:off x="3246"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3" name="Line 1244"/>
                <p:cNvSpPr>
                  <a:spLocks noChangeShapeType="1"/>
                </p:cNvSpPr>
                <p:nvPr/>
              </p:nvSpPr>
              <p:spPr bwMode="auto">
                <a:xfrm flipV="1">
                  <a:off x="3246"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4" name="Line 1245"/>
                <p:cNvSpPr>
                  <a:spLocks noChangeShapeType="1"/>
                </p:cNvSpPr>
                <p:nvPr/>
              </p:nvSpPr>
              <p:spPr bwMode="auto">
                <a:xfrm flipV="1">
                  <a:off x="3246"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5" name="Line 1246"/>
                <p:cNvSpPr>
                  <a:spLocks noChangeShapeType="1"/>
                </p:cNvSpPr>
                <p:nvPr/>
              </p:nvSpPr>
              <p:spPr bwMode="auto">
                <a:xfrm flipV="1">
                  <a:off x="3246"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6" name="Line 1247"/>
                <p:cNvSpPr>
                  <a:spLocks noChangeShapeType="1"/>
                </p:cNvSpPr>
                <p:nvPr/>
              </p:nvSpPr>
              <p:spPr bwMode="auto">
                <a:xfrm flipV="1">
                  <a:off x="3246"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7" name="Line 1248"/>
                <p:cNvSpPr>
                  <a:spLocks noChangeShapeType="1"/>
                </p:cNvSpPr>
                <p:nvPr/>
              </p:nvSpPr>
              <p:spPr bwMode="auto">
                <a:xfrm flipV="1">
                  <a:off x="3246"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8" name="Line 1249"/>
                <p:cNvSpPr>
                  <a:spLocks noChangeShapeType="1"/>
                </p:cNvSpPr>
                <p:nvPr/>
              </p:nvSpPr>
              <p:spPr bwMode="auto">
                <a:xfrm flipV="1">
                  <a:off x="3246"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9" name="Line 1250"/>
                <p:cNvSpPr>
                  <a:spLocks noChangeShapeType="1"/>
                </p:cNvSpPr>
                <p:nvPr/>
              </p:nvSpPr>
              <p:spPr bwMode="auto">
                <a:xfrm flipV="1">
                  <a:off x="3246"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0" name="Line 1251"/>
                <p:cNvSpPr>
                  <a:spLocks noChangeShapeType="1"/>
                </p:cNvSpPr>
                <p:nvPr/>
              </p:nvSpPr>
              <p:spPr bwMode="auto">
                <a:xfrm flipV="1">
                  <a:off x="3246"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1" name="Line 1252"/>
                <p:cNvSpPr>
                  <a:spLocks noChangeShapeType="1"/>
                </p:cNvSpPr>
                <p:nvPr/>
              </p:nvSpPr>
              <p:spPr bwMode="auto">
                <a:xfrm flipV="1">
                  <a:off x="3246"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2" name="Line 1253"/>
                <p:cNvSpPr>
                  <a:spLocks noChangeShapeType="1"/>
                </p:cNvSpPr>
                <p:nvPr/>
              </p:nvSpPr>
              <p:spPr bwMode="auto">
                <a:xfrm flipV="1">
                  <a:off x="3246"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3" name="Line 1254"/>
                <p:cNvSpPr>
                  <a:spLocks noChangeShapeType="1"/>
                </p:cNvSpPr>
                <p:nvPr/>
              </p:nvSpPr>
              <p:spPr bwMode="auto">
                <a:xfrm flipV="1">
                  <a:off x="3246"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4" name="Line 1255"/>
                <p:cNvSpPr>
                  <a:spLocks noChangeShapeType="1"/>
                </p:cNvSpPr>
                <p:nvPr/>
              </p:nvSpPr>
              <p:spPr bwMode="auto">
                <a:xfrm flipV="1">
                  <a:off x="3246"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5" name="Line 1256"/>
                <p:cNvSpPr>
                  <a:spLocks noChangeShapeType="1"/>
                </p:cNvSpPr>
                <p:nvPr/>
              </p:nvSpPr>
              <p:spPr bwMode="auto">
                <a:xfrm flipV="1">
                  <a:off x="3246"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6" name="Line 1257"/>
                <p:cNvSpPr>
                  <a:spLocks noChangeShapeType="1"/>
                </p:cNvSpPr>
                <p:nvPr/>
              </p:nvSpPr>
              <p:spPr bwMode="auto">
                <a:xfrm flipV="1">
                  <a:off x="3246"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7" name="Line 1258"/>
                <p:cNvSpPr>
                  <a:spLocks noChangeShapeType="1"/>
                </p:cNvSpPr>
                <p:nvPr/>
              </p:nvSpPr>
              <p:spPr bwMode="auto">
                <a:xfrm flipV="1">
                  <a:off x="3246"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8" name="Line 1259"/>
                <p:cNvSpPr>
                  <a:spLocks noChangeShapeType="1"/>
                </p:cNvSpPr>
                <p:nvPr/>
              </p:nvSpPr>
              <p:spPr bwMode="auto">
                <a:xfrm flipV="1">
                  <a:off x="3246"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9" name="Line 1260"/>
                <p:cNvSpPr>
                  <a:spLocks noChangeShapeType="1"/>
                </p:cNvSpPr>
                <p:nvPr/>
              </p:nvSpPr>
              <p:spPr bwMode="auto">
                <a:xfrm flipV="1">
                  <a:off x="3246"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0" name="Line 1261"/>
                <p:cNvSpPr>
                  <a:spLocks noChangeShapeType="1"/>
                </p:cNvSpPr>
                <p:nvPr/>
              </p:nvSpPr>
              <p:spPr bwMode="auto">
                <a:xfrm flipV="1">
                  <a:off x="3246"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1" name="Line 1262"/>
                <p:cNvSpPr>
                  <a:spLocks noChangeShapeType="1"/>
                </p:cNvSpPr>
                <p:nvPr/>
              </p:nvSpPr>
              <p:spPr bwMode="auto">
                <a:xfrm flipV="1">
                  <a:off x="3246"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2" name="Line 1263"/>
                <p:cNvSpPr>
                  <a:spLocks noChangeShapeType="1"/>
                </p:cNvSpPr>
                <p:nvPr/>
              </p:nvSpPr>
              <p:spPr bwMode="auto">
                <a:xfrm flipV="1">
                  <a:off x="3246"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3" name="Line 1264"/>
                <p:cNvSpPr>
                  <a:spLocks noChangeShapeType="1"/>
                </p:cNvSpPr>
                <p:nvPr/>
              </p:nvSpPr>
              <p:spPr bwMode="auto">
                <a:xfrm flipV="1">
                  <a:off x="3246"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4" name="Line 1265"/>
                <p:cNvSpPr>
                  <a:spLocks noChangeShapeType="1"/>
                </p:cNvSpPr>
                <p:nvPr/>
              </p:nvSpPr>
              <p:spPr bwMode="auto">
                <a:xfrm flipV="1">
                  <a:off x="3246"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5" name="Line 1266"/>
                <p:cNvSpPr>
                  <a:spLocks noChangeShapeType="1"/>
                </p:cNvSpPr>
                <p:nvPr/>
              </p:nvSpPr>
              <p:spPr bwMode="auto">
                <a:xfrm flipV="1">
                  <a:off x="3246"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6" name="Line 1267"/>
                <p:cNvSpPr>
                  <a:spLocks noChangeShapeType="1"/>
                </p:cNvSpPr>
                <p:nvPr/>
              </p:nvSpPr>
              <p:spPr bwMode="auto">
                <a:xfrm flipV="1">
                  <a:off x="3246"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7" name="Line 1268"/>
                <p:cNvSpPr>
                  <a:spLocks noChangeShapeType="1"/>
                </p:cNvSpPr>
                <p:nvPr/>
              </p:nvSpPr>
              <p:spPr bwMode="auto">
                <a:xfrm flipV="1">
                  <a:off x="3246"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8" name="Line 1269"/>
                <p:cNvSpPr>
                  <a:spLocks noChangeShapeType="1"/>
                </p:cNvSpPr>
                <p:nvPr/>
              </p:nvSpPr>
              <p:spPr bwMode="auto">
                <a:xfrm flipV="1">
                  <a:off x="3246"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9" name="Line 1270"/>
                <p:cNvSpPr>
                  <a:spLocks noChangeShapeType="1"/>
                </p:cNvSpPr>
                <p:nvPr/>
              </p:nvSpPr>
              <p:spPr bwMode="auto">
                <a:xfrm flipV="1">
                  <a:off x="3246"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0" name="Line 1271"/>
                <p:cNvSpPr>
                  <a:spLocks noChangeShapeType="1"/>
                </p:cNvSpPr>
                <p:nvPr/>
              </p:nvSpPr>
              <p:spPr bwMode="auto">
                <a:xfrm flipV="1">
                  <a:off x="3246"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1" name="Line 1272"/>
                <p:cNvSpPr>
                  <a:spLocks noChangeShapeType="1"/>
                </p:cNvSpPr>
                <p:nvPr/>
              </p:nvSpPr>
              <p:spPr bwMode="auto">
                <a:xfrm flipV="1">
                  <a:off x="3246"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2" name="Line 1273"/>
                <p:cNvSpPr>
                  <a:spLocks noChangeShapeType="1"/>
                </p:cNvSpPr>
                <p:nvPr/>
              </p:nvSpPr>
              <p:spPr bwMode="auto">
                <a:xfrm flipV="1">
                  <a:off x="3246"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3" name="Line 1274"/>
                <p:cNvSpPr>
                  <a:spLocks noChangeShapeType="1"/>
                </p:cNvSpPr>
                <p:nvPr/>
              </p:nvSpPr>
              <p:spPr bwMode="auto">
                <a:xfrm flipV="1">
                  <a:off x="3246"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4" name="Line 1275"/>
                <p:cNvSpPr>
                  <a:spLocks noChangeShapeType="1"/>
                </p:cNvSpPr>
                <p:nvPr/>
              </p:nvSpPr>
              <p:spPr bwMode="auto">
                <a:xfrm flipV="1">
                  <a:off x="3246"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5" name="Line 1276"/>
                <p:cNvSpPr>
                  <a:spLocks noChangeShapeType="1"/>
                </p:cNvSpPr>
                <p:nvPr/>
              </p:nvSpPr>
              <p:spPr bwMode="auto">
                <a:xfrm flipV="1">
                  <a:off x="3246"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6" name="Line 1277"/>
                <p:cNvSpPr>
                  <a:spLocks noChangeShapeType="1"/>
                </p:cNvSpPr>
                <p:nvPr/>
              </p:nvSpPr>
              <p:spPr bwMode="auto">
                <a:xfrm flipV="1">
                  <a:off x="3246"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7" name="Line 1278"/>
                <p:cNvSpPr>
                  <a:spLocks noChangeShapeType="1"/>
                </p:cNvSpPr>
                <p:nvPr/>
              </p:nvSpPr>
              <p:spPr bwMode="auto">
                <a:xfrm flipV="1">
                  <a:off x="3246"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8" name="Line 1279"/>
                <p:cNvSpPr>
                  <a:spLocks noChangeShapeType="1"/>
                </p:cNvSpPr>
                <p:nvPr/>
              </p:nvSpPr>
              <p:spPr bwMode="auto">
                <a:xfrm flipV="1">
                  <a:off x="3246"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9" name="Line 1280"/>
                <p:cNvSpPr>
                  <a:spLocks noChangeShapeType="1"/>
                </p:cNvSpPr>
                <p:nvPr/>
              </p:nvSpPr>
              <p:spPr bwMode="auto">
                <a:xfrm flipV="1">
                  <a:off x="3246"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0" name="Line 1281"/>
                <p:cNvSpPr>
                  <a:spLocks noChangeShapeType="1"/>
                </p:cNvSpPr>
                <p:nvPr/>
              </p:nvSpPr>
              <p:spPr bwMode="auto">
                <a:xfrm flipV="1">
                  <a:off x="3246"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1" name="Line 1282"/>
                <p:cNvSpPr>
                  <a:spLocks noChangeShapeType="1"/>
                </p:cNvSpPr>
                <p:nvPr/>
              </p:nvSpPr>
              <p:spPr bwMode="auto">
                <a:xfrm flipV="1">
                  <a:off x="3246"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2" name="Line 1283"/>
                <p:cNvSpPr>
                  <a:spLocks noChangeShapeType="1"/>
                </p:cNvSpPr>
                <p:nvPr/>
              </p:nvSpPr>
              <p:spPr bwMode="auto">
                <a:xfrm flipV="1">
                  <a:off x="3246"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3" name="Line 1284"/>
                <p:cNvSpPr>
                  <a:spLocks noChangeShapeType="1"/>
                </p:cNvSpPr>
                <p:nvPr/>
              </p:nvSpPr>
              <p:spPr bwMode="auto">
                <a:xfrm flipV="1">
                  <a:off x="3246"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4" name="Line 1285"/>
                <p:cNvSpPr>
                  <a:spLocks noChangeShapeType="1"/>
                </p:cNvSpPr>
                <p:nvPr/>
              </p:nvSpPr>
              <p:spPr bwMode="auto">
                <a:xfrm flipV="1">
                  <a:off x="3246"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5" name="Line 1286"/>
                <p:cNvSpPr>
                  <a:spLocks noChangeShapeType="1"/>
                </p:cNvSpPr>
                <p:nvPr/>
              </p:nvSpPr>
              <p:spPr bwMode="auto">
                <a:xfrm flipV="1">
                  <a:off x="3246"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6" name="Line 1287"/>
                <p:cNvSpPr>
                  <a:spLocks noChangeShapeType="1"/>
                </p:cNvSpPr>
                <p:nvPr/>
              </p:nvSpPr>
              <p:spPr bwMode="auto">
                <a:xfrm flipV="1">
                  <a:off x="3246"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7" name="Line 1288"/>
                <p:cNvSpPr>
                  <a:spLocks noChangeShapeType="1"/>
                </p:cNvSpPr>
                <p:nvPr/>
              </p:nvSpPr>
              <p:spPr bwMode="auto">
                <a:xfrm flipV="1">
                  <a:off x="3246"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8" name="Line 1289"/>
                <p:cNvSpPr>
                  <a:spLocks noChangeShapeType="1"/>
                </p:cNvSpPr>
                <p:nvPr/>
              </p:nvSpPr>
              <p:spPr bwMode="auto">
                <a:xfrm flipV="1">
                  <a:off x="3246"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9" name="Line 1290"/>
                <p:cNvSpPr>
                  <a:spLocks noChangeShapeType="1"/>
                </p:cNvSpPr>
                <p:nvPr/>
              </p:nvSpPr>
              <p:spPr bwMode="auto">
                <a:xfrm flipV="1">
                  <a:off x="3246"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0" name="Line 1291"/>
                <p:cNvSpPr>
                  <a:spLocks noChangeShapeType="1"/>
                </p:cNvSpPr>
                <p:nvPr/>
              </p:nvSpPr>
              <p:spPr bwMode="auto">
                <a:xfrm flipV="1">
                  <a:off x="3246"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1" name="Line 1292"/>
                <p:cNvSpPr>
                  <a:spLocks noChangeShapeType="1"/>
                </p:cNvSpPr>
                <p:nvPr/>
              </p:nvSpPr>
              <p:spPr bwMode="auto">
                <a:xfrm flipV="1">
                  <a:off x="3246"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2" name="Line 1293"/>
                <p:cNvSpPr>
                  <a:spLocks noChangeShapeType="1"/>
                </p:cNvSpPr>
                <p:nvPr/>
              </p:nvSpPr>
              <p:spPr bwMode="auto">
                <a:xfrm flipV="1">
                  <a:off x="3246"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3" name="Line 1294"/>
                <p:cNvSpPr>
                  <a:spLocks noChangeShapeType="1"/>
                </p:cNvSpPr>
                <p:nvPr/>
              </p:nvSpPr>
              <p:spPr bwMode="auto">
                <a:xfrm flipV="1">
                  <a:off x="3246"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4" name="Line 1295"/>
                <p:cNvSpPr>
                  <a:spLocks noChangeShapeType="1"/>
                </p:cNvSpPr>
                <p:nvPr/>
              </p:nvSpPr>
              <p:spPr bwMode="auto">
                <a:xfrm flipV="1">
                  <a:off x="3246"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5" name="Line 1296"/>
                <p:cNvSpPr>
                  <a:spLocks noChangeShapeType="1"/>
                </p:cNvSpPr>
                <p:nvPr/>
              </p:nvSpPr>
              <p:spPr bwMode="auto">
                <a:xfrm flipV="1">
                  <a:off x="3246"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6" name="Line 1297"/>
                <p:cNvSpPr>
                  <a:spLocks noChangeShapeType="1"/>
                </p:cNvSpPr>
                <p:nvPr/>
              </p:nvSpPr>
              <p:spPr bwMode="auto">
                <a:xfrm flipV="1">
                  <a:off x="3246"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7" name="Line 1298"/>
                <p:cNvSpPr>
                  <a:spLocks noChangeShapeType="1"/>
                </p:cNvSpPr>
                <p:nvPr/>
              </p:nvSpPr>
              <p:spPr bwMode="auto">
                <a:xfrm flipV="1">
                  <a:off x="3246"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8" name="Line 1299"/>
                <p:cNvSpPr>
                  <a:spLocks noChangeShapeType="1"/>
                </p:cNvSpPr>
                <p:nvPr/>
              </p:nvSpPr>
              <p:spPr bwMode="auto">
                <a:xfrm flipV="1">
                  <a:off x="3246"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9" name="Line 1300"/>
                <p:cNvSpPr>
                  <a:spLocks noChangeShapeType="1"/>
                </p:cNvSpPr>
                <p:nvPr/>
              </p:nvSpPr>
              <p:spPr bwMode="auto">
                <a:xfrm flipV="1">
                  <a:off x="3246"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0" name="Line 1301"/>
                <p:cNvSpPr>
                  <a:spLocks noChangeShapeType="1"/>
                </p:cNvSpPr>
                <p:nvPr/>
              </p:nvSpPr>
              <p:spPr bwMode="auto">
                <a:xfrm flipV="1">
                  <a:off x="3246"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1" name="Line 1302"/>
                <p:cNvSpPr>
                  <a:spLocks noChangeShapeType="1"/>
                </p:cNvSpPr>
                <p:nvPr/>
              </p:nvSpPr>
              <p:spPr bwMode="auto">
                <a:xfrm flipV="1">
                  <a:off x="3246"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2" name="Line 1303"/>
                <p:cNvSpPr>
                  <a:spLocks noChangeShapeType="1"/>
                </p:cNvSpPr>
                <p:nvPr/>
              </p:nvSpPr>
              <p:spPr bwMode="auto">
                <a:xfrm flipV="1">
                  <a:off x="3246"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3" name="Line 1304"/>
                <p:cNvSpPr>
                  <a:spLocks noChangeShapeType="1"/>
                </p:cNvSpPr>
                <p:nvPr/>
              </p:nvSpPr>
              <p:spPr bwMode="auto">
                <a:xfrm flipV="1">
                  <a:off x="3246"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4" name="Line 1305"/>
                <p:cNvSpPr>
                  <a:spLocks noChangeShapeType="1"/>
                </p:cNvSpPr>
                <p:nvPr/>
              </p:nvSpPr>
              <p:spPr bwMode="auto">
                <a:xfrm flipV="1">
                  <a:off x="3246"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5" name="Line 1306"/>
                <p:cNvSpPr>
                  <a:spLocks noChangeShapeType="1"/>
                </p:cNvSpPr>
                <p:nvPr/>
              </p:nvSpPr>
              <p:spPr bwMode="auto">
                <a:xfrm flipV="1">
                  <a:off x="3246"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6" name="Line 1307"/>
                <p:cNvSpPr>
                  <a:spLocks noChangeShapeType="1"/>
                </p:cNvSpPr>
                <p:nvPr/>
              </p:nvSpPr>
              <p:spPr bwMode="auto">
                <a:xfrm flipV="1">
                  <a:off x="3246"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7" name="Line 1308"/>
                <p:cNvSpPr>
                  <a:spLocks noChangeShapeType="1"/>
                </p:cNvSpPr>
                <p:nvPr/>
              </p:nvSpPr>
              <p:spPr bwMode="auto">
                <a:xfrm flipV="1">
                  <a:off x="3246"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8" name="Line 1309"/>
                <p:cNvSpPr>
                  <a:spLocks noChangeShapeType="1"/>
                </p:cNvSpPr>
                <p:nvPr/>
              </p:nvSpPr>
              <p:spPr bwMode="auto">
                <a:xfrm flipV="1">
                  <a:off x="3246"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9" name="Line 1310"/>
                <p:cNvSpPr>
                  <a:spLocks noChangeShapeType="1"/>
                </p:cNvSpPr>
                <p:nvPr/>
              </p:nvSpPr>
              <p:spPr bwMode="auto">
                <a:xfrm flipV="1">
                  <a:off x="3246"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0" name="Line 1311"/>
                <p:cNvSpPr>
                  <a:spLocks noChangeShapeType="1"/>
                </p:cNvSpPr>
                <p:nvPr/>
              </p:nvSpPr>
              <p:spPr bwMode="auto">
                <a:xfrm flipV="1">
                  <a:off x="3246"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1" name="Line 1312"/>
                <p:cNvSpPr>
                  <a:spLocks noChangeShapeType="1"/>
                </p:cNvSpPr>
                <p:nvPr/>
              </p:nvSpPr>
              <p:spPr bwMode="auto">
                <a:xfrm flipV="1">
                  <a:off x="3246"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2" name="Line 1313"/>
                <p:cNvSpPr>
                  <a:spLocks noChangeShapeType="1"/>
                </p:cNvSpPr>
                <p:nvPr/>
              </p:nvSpPr>
              <p:spPr bwMode="auto">
                <a:xfrm flipV="1">
                  <a:off x="3246"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3" name="Line 1314"/>
                <p:cNvSpPr>
                  <a:spLocks noChangeShapeType="1"/>
                </p:cNvSpPr>
                <p:nvPr/>
              </p:nvSpPr>
              <p:spPr bwMode="auto">
                <a:xfrm flipV="1">
                  <a:off x="3246"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4" name="Line 1315"/>
                <p:cNvSpPr>
                  <a:spLocks noChangeShapeType="1"/>
                </p:cNvSpPr>
                <p:nvPr/>
              </p:nvSpPr>
              <p:spPr bwMode="auto">
                <a:xfrm flipV="1">
                  <a:off x="3246"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5" name="Line 1316"/>
                <p:cNvSpPr>
                  <a:spLocks noChangeShapeType="1"/>
                </p:cNvSpPr>
                <p:nvPr/>
              </p:nvSpPr>
              <p:spPr bwMode="auto">
                <a:xfrm flipV="1">
                  <a:off x="3246"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6" name="Line 1317"/>
                <p:cNvSpPr>
                  <a:spLocks noChangeShapeType="1"/>
                </p:cNvSpPr>
                <p:nvPr/>
              </p:nvSpPr>
              <p:spPr bwMode="auto">
                <a:xfrm flipV="1">
                  <a:off x="3246"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7" name="Line 1318"/>
                <p:cNvSpPr>
                  <a:spLocks noChangeShapeType="1"/>
                </p:cNvSpPr>
                <p:nvPr/>
              </p:nvSpPr>
              <p:spPr bwMode="auto">
                <a:xfrm flipV="1">
                  <a:off x="3246"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8" name="Line 1319"/>
                <p:cNvSpPr>
                  <a:spLocks noChangeShapeType="1"/>
                </p:cNvSpPr>
                <p:nvPr/>
              </p:nvSpPr>
              <p:spPr bwMode="auto">
                <a:xfrm flipV="1">
                  <a:off x="3246"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9" name="Line 1320"/>
                <p:cNvSpPr>
                  <a:spLocks noChangeShapeType="1"/>
                </p:cNvSpPr>
                <p:nvPr/>
              </p:nvSpPr>
              <p:spPr bwMode="auto">
                <a:xfrm flipV="1">
                  <a:off x="3246"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0" name="Line 1321"/>
                <p:cNvSpPr>
                  <a:spLocks noChangeShapeType="1"/>
                </p:cNvSpPr>
                <p:nvPr/>
              </p:nvSpPr>
              <p:spPr bwMode="auto">
                <a:xfrm flipV="1">
                  <a:off x="3246"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1" name="Line 1322"/>
                <p:cNvSpPr>
                  <a:spLocks noChangeShapeType="1"/>
                </p:cNvSpPr>
                <p:nvPr/>
              </p:nvSpPr>
              <p:spPr bwMode="auto">
                <a:xfrm flipV="1">
                  <a:off x="3246"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2" name="Line 1323"/>
                <p:cNvSpPr>
                  <a:spLocks noChangeShapeType="1"/>
                </p:cNvSpPr>
                <p:nvPr/>
              </p:nvSpPr>
              <p:spPr bwMode="auto">
                <a:xfrm flipV="1">
                  <a:off x="3246"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3" name="Line 1324"/>
                <p:cNvSpPr>
                  <a:spLocks noChangeShapeType="1"/>
                </p:cNvSpPr>
                <p:nvPr/>
              </p:nvSpPr>
              <p:spPr bwMode="auto">
                <a:xfrm flipV="1">
                  <a:off x="3246"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4" name="Line 1325"/>
                <p:cNvSpPr>
                  <a:spLocks noChangeShapeType="1"/>
                </p:cNvSpPr>
                <p:nvPr/>
              </p:nvSpPr>
              <p:spPr bwMode="auto">
                <a:xfrm flipV="1">
                  <a:off x="3246"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5" name="Line 1326"/>
                <p:cNvSpPr>
                  <a:spLocks noChangeShapeType="1"/>
                </p:cNvSpPr>
                <p:nvPr/>
              </p:nvSpPr>
              <p:spPr bwMode="auto">
                <a:xfrm flipV="1">
                  <a:off x="3246"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6" name="Line 1327"/>
                <p:cNvSpPr>
                  <a:spLocks noChangeShapeType="1"/>
                </p:cNvSpPr>
                <p:nvPr/>
              </p:nvSpPr>
              <p:spPr bwMode="auto">
                <a:xfrm flipV="1">
                  <a:off x="3246"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7" name="Line 1328"/>
                <p:cNvSpPr>
                  <a:spLocks noChangeShapeType="1"/>
                </p:cNvSpPr>
                <p:nvPr/>
              </p:nvSpPr>
              <p:spPr bwMode="auto">
                <a:xfrm flipV="1">
                  <a:off x="3246"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8" name="Line 1329"/>
                <p:cNvSpPr>
                  <a:spLocks noChangeShapeType="1"/>
                </p:cNvSpPr>
                <p:nvPr/>
              </p:nvSpPr>
              <p:spPr bwMode="auto">
                <a:xfrm flipV="1">
                  <a:off x="3246"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9" name="Line 1330"/>
                <p:cNvSpPr>
                  <a:spLocks noChangeShapeType="1"/>
                </p:cNvSpPr>
                <p:nvPr/>
              </p:nvSpPr>
              <p:spPr bwMode="auto">
                <a:xfrm flipV="1">
                  <a:off x="3246"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0" name="Line 1331"/>
                <p:cNvSpPr>
                  <a:spLocks noChangeShapeType="1"/>
                </p:cNvSpPr>
                <p:nvPr/>
              </p:nvSpPr>
              <p:spPr bwMode="auto">
                <a:xfrm flipV="1">
                  <a:off x="3246"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1" name="Line 1332"/>
                <p:cNvSpPr>
                  <a:spLocks noChangeShapeType="1"/>
                </p:cNvSpPr>
                <p:nvPr/>
              </p:nvSpPr>
              <p:spPr bwMode="auto">
                <a:xfrm flipV="1">
                  <a:off x="3246"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2" name="Line 1333"/>
                <p:cNvSpPr>
                  <a:spLocks noChangeShapeType="1"/>
                </p:cNvSpPr>
                <p:nvPr/>
              </p:nvSpPr>
              <p:spPr bwMode="auto">
                <a:xfrm flipV="1">
                  <a:off x="3246"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3" name="Line 1334"/>
                <p:cNvSpPr>
                  <a:spLocks noChangeShapeType="1"/>
                </p:cNvSpPr>
                <p:nvPr/>
              </p:nvSpPr>
              <p:spPr bwMode="auto">
                <a:xfrm flipV="1">
                  <a:off x="3246"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4" name="Line 1335"/>
                <p:cNvSpPr>
                  <a:spLocks noChangeShapeType="1"/>
                </p:cNvSpPr>
                <p:nvPr/>
              </p:nvSpPr>
              <p:spPr bwMode="auto">
                <a:xfrm flipV="1">
                  <a:off x="3246"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5" name="Line 1336"/>
                <p:cNvSpPr>
                  <a:spLocks noChangeShapeType="1"/>
                </p:cNvSpPr>
                <p:nvPr/>
              </p:nvSpPr>
              <p:spPr bwMode="auto">
                <a:xfrm flipV="1">
                  <a:off x="3246"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6" name="Line 1337"/>
                <p:cNvSpPr>
                  <a:spLocks noChangeShapeType="1"/>
                </p:cNvSpPr>
                <p:nvPr/>
              </p:nvSpPr>
              <p:spPr bwMode="auto">
                <a:xfrm flipV="1">
                  <a:off x="3246"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7" name="Line 1338"/>
                <p:cNvSpPr>
                  <a:spLocks noChangeShapeType="1"/>
                </p:cNvSpPr>
                <p:nvPr/>
              </p:nvSpPr>
              <p:spPr bwMode="auto">
                <a:xfrm flipV="1">
                  <a:off x="3246"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8" name="Line 1339"/>
                <p:cNvSpPr>
                  <a:spLocks noChangeShapeType="1"/>
                </p:cNvSpPr>
                <p:nvPr/>
              </p:nvSpPr>
              <p:spPr bwMode="auto">
                <a:xfrm flipV="1">
                  <a:off x="3246"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9" name="Line 1340"/>
                <p:cNvSpPr>
                  <a:spLocks noChangeShapeType="1"/>
                </p:cNvSpPr>
                <p:nvPr/>
              </p:nvSpPr>
              <p:spPr bwMode="auto">
                <a:xfrm flipV="1">
                  <a:off x="3246"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0" name="Line 1341"/>
                <p:cNvSpPr>
                  <a:spLocks noChangeShapeType="1"/>
                </p:cNvSpPr>
                <p:nvPr/>
              </p:nvSpPr>
              <p:spPr bwMode="auto">
                <a:xfrm flipV="1">
                  <a:off x="3246"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1" name="Line 1342"/>
                <p:cNvSpPr>
                  <a:spLocks noChangeShapeType="1"/>
                </p:cNvSpPr>
                <p:nvPr/>
              </p:nvSpPr>
              <p:spPr bwMode="auto">
                <a:xfrm flipV="1">
                  <a:off x="3246"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2" name="Line 1343"/>
                <p:cNvSpPr>
                  <a:spLocks noChangeShapeType="1"/>
                </p:cNvSpPr>
                <p:nvPr/>
              </p:nvSpPr>
              <p:spPr bwMode="auto">
                <a:xfrm flipV="1">
                  <a:off x="3246"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3" name="Line 1344"/>
                <p:cNvSpPr>
                  <a:spLocks noChangeShapeType="1"/>
                </p:cNvSpPr>
                <p:nvPr/>
              </p:nvSpPr>
              <p:spPr bwMode="auto">
                <a:xfrm flipV="1">
                  <a:off x="3246"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4" name="Line 1345"/>
                <p:cNvSpPr>
                  <a:spLocks noChangeShapeType="1"/>
                </p:cNvSpPr>
                <p:nvPr/>
              </p:nvSpPr>
              <p:spPr bwMode="auto">
                <a:xfrm flipV="1">
                  <a:off x="3246"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5" name="Line 1346"/>
                <p:cNvSpPr>
                  <a:spLocks noChangeShapeType="1"/>
                </p:cNvSpPr>
                <p:nvPr/>
              </p:nvSpPr>
              <p:spPr bwMode="auto">
                <a:xfrm flipV="1">
                  <a:off x="3246"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6" name="Line 1347"/>
                <p:cNvSpPr>
                  <a:spLocks noChangeShapeType="1"/>
                </p:cNvSpPr>
                <p:nvPr/>
              </p:nvSpPr>
              <p:spPr bwMode="auto">
                <a:xfrm flipV="1">
                  <a:off x="3246"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7" name="Line 1348"/>
                <p:cNvSpPr>
                  <a:spLocks noChangeShapeType="1"/>
                </p:cNvSpPr>
                <p:nvPr/>
              </p:nvSpPr>
              <p:spPr bwMode="auto">
                <a:xfrm flipV="1">
                  <a:off x="3246"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8" name="Line 1349"/>
                <p:cNvSpPr>
                  <a:spLocks noChangeShapeType="1"/>
                </p:cNvSpPr>
                <p:nvPr/>
              </p:nvSpPr>
              <p:spPr bwMode="auto">
                <a:xfrm flipV="1">
                  <a:off x="3246"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9" name="Line 1350"/>
                <p:cNvSpPr>
                  <a:spLocks noChangeShapeType="1"/>
                </p:cNvSpPr>
                <p:nvPr/>
              </p:nvSpPr>
              <p:spPr bwMode="auto">
                <a:xfrm flipV="1">
                  <a:off x="3246"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0" name="Line 1351"/>
                <p:cNvSpPr>
                  <a:spLocks noChangeShapeType="1"/>
                </p:cNvSpPr>
                <p:nvPr/>
              </p:nvSpPr>
              <p:spPr bwMode="auto">
                <a:xfrm flipV="1">
                  <a:off x="3246"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1" name="Line 1352"/>
                <p:cNvSpPr>
                  <a:spLocks noChangeShapeType="1"/>
                </p:cNvSpPr>
                <p:nvPr/>
              </p:nvSpPr>
              <p:spPr bwMode="auto">
                <a:xfrm flipV="1">
                  <a:off x="3246"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2" name="Line 1353"/>
                <p:cNvSpPr>
                  <a:spLocks noChangeShapeType="1"/>
                </p:cNvSpPr>
                <p:nvPr/>
              </p:nvSpPr>
              <p:spPr bwMode="auto">
                <a:xfrm flipV="1">
                  <a:off x="3246"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3" name="Line 1354"/>
                <p:cNvSpPr>
                  <a:spLocks noChangeShapeType="1"/>
                </p:cNvSpPr>
                <p:nvPr/>
              </p:nvSpPr>
              <p:spPr bwMode="auto">
                <a:xfrm flipV="1">
                  <a:off x="3246"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4" name="Line 1355"/>
                <p:cNvSpPr>
                  <a:spLocks noChangeShapeType="1"/>
                </p:cNvSpPr>
                <p:nvPr/>
              </p:nvSpPr>
              <p:spPr bwMode="auto">
                <a:xfrm flipV="1">
                  <a:off x="3246"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5" name="Line 1356"/>
                <p:cNvSpPr>
                  <a:spLocks noChangeShapeType="1"/>
                </p:cNvSpPr>
                <p:nvPr/>
              </p:nvSpPr>
              <p:spPr bwMode="auto">
                <a:xfrm flipV="1">
                  <a:off x="3246"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6" name="Line 1357"/>
                <p:cNvSpPr>
                  <a:spLocks noChangeShapeType="1"/>
                </p:cNvSpPr>
                <p:nvPr/>
              </p:nvSpPr>
              <p:spPr bwMode="auto">
                <a:xfrm flipV="1">
                  <a:off x="3246"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7" name="Line 1358"/>
                <p:cNvSpPr>
                  <a:spLocks noChangeShapeType="1"/>
                </p:cNvSpPr>
                <p:nvPr/>
              </p:nvSpPr>
              <p:spPr bwMode="auto">
                <a:xfrm flipV="1">
                  <a:off x="3246"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8" name="Line 1359"/>
                <p:cNvSpPr>
                  <a:spLocks noChangeShapeType="1"/>
                </p:cNvSpPr>
                <p:nvPr/>
              </p:nvSpPr>
              <p:spPr bwMode="auto">
                <a:xfrm flipV="1">
                  <a:off x="3246"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9" name="Line 1360"/>
                <p:cNvSpPr>
                  <a:spLocks noChangeShapeType="1"/>
                </p:cNvSpPr>
                <p:nvPr/>
              </p:nvSpPr>
              <p:spPr bwMode="auto">
                <a:xfrm flipV="1">
                  <a:off x="3246"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0" name="Line 1361"/>
                <p:cNvSpPr>
                  <a:spLocks noChangeShapeType="1"/>
                </p:cNvSpPr>
                <p:nvPr/>
              </p:nvSpPr>
              <p:spPr bwMode="auto">
                <a:xfrm flipV="1">
                  <a:off x="3246"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1" name="Line 1362"/>
                <p:cNvSpPr>
                  <a:spLocks noChangeShapeType="1"/>
                </p:cNvSpPr>
                <p:nvPr/>
              </p:nvSpPr>
              <p:spPr bwMode="auto">
                <a:xfrm flipV="1">
                  <a:off x="3246"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2" name="Line 1363"/>
                <p:cNvSpPr>
                  <a:spLocks noChangeShapeType="1"/>
                </p:cNvSpPr>
                <p:nvPr/>
              </p:nvSpPr>
              <p:spPr bwMode="auto">
                <a:xfrm flipV="1">
                  <a:off x="3246"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3" name="Line 1364"/>
                <p:cNvSpPr>
                  <a:spLocks noChangeShapeType="1"/>
                </p:cNvSpPr>
                <p:nvPr/>
              </p:nvSpPr>
              <p:spPr bwMode="auto">
                <a:xfrm flipV="1">
                  <a:off x="3246"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4" name="Line 1365"/>
                <p:cNvSpPr>
                  <a:spLocks noChangeShapeType="1"/>
                </p:cNvSpPr>
                <p:nvPr/>
              </p:nvSpPr>
              <p:spPr bwMode="auto">
                <a:xfrm flipV="1">
                  <a:off x="3246"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5" name="Line 1366"/>
                <p:cNvSpPr>
                  <a:spLocks noChangeShapeType="1"/>
                </p:cNvSpPr>
                <p:nvPr/>
              </p:nvSpPr>
              <p:spPr bwMode="auto">
                <a:xfrm flipV="1">
                  <a:off x="3246"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6" name="Line 1367"/>
                <p:cNvSpPr>
                  <a:spLocks noChangeShapeType="1"/>
                </p:cNvSpPr>
                <p:nvPr/>
              </p:nvSpPr>
              <p:spPr bwMode="auto">
                <a:xfrm flipV="1">
                  <a:off x="3246"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7" name="Line 1368"/>
                <p:cNvSpPr>
                  <a:spLocks noChangeShapeType="1"/>
                </p:cNvSpPr>
                <p:nvPr/>
              </p:nvSpPr>
              <p:spPr bwMode="auto">
                <a:xfrm flipV="1">
                  <a:off x="3246"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8" name="Line 1369"/>
                <p:cNvSpPr>
                  <a:spLocks noChangeShapeType="1"/>
                </p:cNvSpPr>
                <p:nvPr/>
              </p:nvSpPr>
              <p:spPr bwMode="auto">
                <a:xfrm flipV="1">
                  <a:off x="3246"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9" name="Line 1370"/>
                <p:cNvSpPr>
                  <a:spLocks noChangeShapeType="1"/>
                </p:cNvSpPr>
                <p:nvPr/>
              </p:nvSpPr>
              <p:spPr bwMode="auto">
                <a:xfrm flipV="1">
                  <a:off x="3246"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0" name="Line 1371"/>
                <p:cNvSpPr>
                  <a:spLocks noChangeShapeType="1"/>
                </p:cNvSpPr>
                <p:nvPr/>
              </p:nvSpPr>
              <p:spPr bwMode="auto">
                <a:xfrm flipV="1">
                  <a:off x="3246"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1" name="Line 1372"/>
                <p:cNvSpPr>
                  <a:spLocks noChangeShapeType="1"/>
                </p:cNvSpPr>
                <p:nvPr/>
              </p:nvSpPr>
              <p:spPr bwMode="auto">
                <a:xfrm flipV="1">
                  <a:off x="3246"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2" name="Line 1373"/>
                <p:cNvSpPr>
                  <a:spLocks noChangeShapeType="1"/>
                </p:cNvSpPr>
                <p:nvPr/>
              </p:nvSpPr>
              <p:spPr bwMode="auto">
                <a:xfrm flipV="1">
                  <a:off x="3246"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3" name="Line 1374"/>
                <p:cNvSpPr>
                  <a:spLocks noChangeShapeType="1"/>
                </p:cNvSpPr>
                <p:nvPr/>
              </p:nvSpPr>
              <p:spPr bwMode="auto">
                <a:xfrm flipV="1">
                  <a:off x="3246"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4" name="Line 1375"/>
                <p:cNvSpPr>
                  <a:spLocks noChangeShapeType="1"/>
                </p:cNvSpPr>
                <p:nvPr/>
              </p:nvSpPr>
              <p:spPr bwMode="auto">
                <a:xfrm flipV="1">
                  <a:off x="3246"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5" name="Line 1376"/>
                <p:cNvSpPr>
                  <a:spLocks noChangeShapeType="1"/>
                </p:cNvSpPr>
                <p:nvPr/>
              </p:nvSpPr>
              <p:spPr bwMode="auto">
                <a:xfrm flipV="1">
                  <a:off x="3246"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6" name="Line 1377"/>
                <p:cNvSpPr>
                  <a:spLocks noChangeShapeType="1"/>
                </p:cNvSpPr>
                <p:nvPr/>
              </p:nvSpPr>
              <p:spPr bwMode="auto">
                <a:xfrm flipV="1">
                  <a:off x="3246"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7" name="Line 1378"/>
                <p:cNvSpPr>
                  <a:spLocks noChangeShapeType="1"/>
                </p:cNvSpPr>
                <p:nvPr/>
              </p:nvSpPr>
              <p:spPr bwMode="auto">
                <a:xfrm flipV="1">
                  <a:off x="3246"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8" name="Line 1379"/>
                <p:cNvSpPr>
                  <a:spLocks noChangeShapeType="1"/>
                </p:cNvSpPr>
                <p:nvPr/>
              </p:nvSpPr>
              <p:spPr bwMode="auto">
                <a:xfrm flipV="1">
                  <a:off x="3246"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9" name="Line 1380"/>
                <p:cNvSpPr>
                  <a:spLocks noChangeShapeType="1"/>
                </p:cNvSpPr>
                <p:nvPr/>
              </p:nvSpPr>
              <p:spPr bwMode="auto">
                <a:xfrm flipV="1">
                  <a:off x="3246"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0" name="Line 1381"/>
                <p:cNvSpPr>
                  <a:spLocks noChangeShapeType="1"/>
                </p:cNvSpPr>
                <p:nvPr/>
              </p:nvSpPr>
              <p:spPr bwMode="auto">
                <a:xfrm flipV="1">
                  <a:off x="3246"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1" name="Line 1382"/>
                <p:cNvSpPr>
                  <a:spLocks noChangeShapeType="1"/>
                </p:cNvSpPr>
                <p:nvPr/>
              </p:nvSpPr>
              <p:spPr bwMode="auto">
                <a:xfrm flipV="1">
                  <a:off x="3246"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2" name="Line 1383"/>
                <p:cNvSpPr>
                  <a:spLocks noChangeShapeType="1"/>
                </p:cNvSpPr>
                <p:nvPr/>
              </p:nvSpPr>
              <p:spPr bwMode="auto">
                <a:xfrm flipV="1">
                  <a:off x="3246"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3" name="Line 1384"/>
                <p:cNvSpPr>
                  <a:spLocks noChangeShapeType="1"/>
                </p:cNvSpPr>
                <p:nvPr/>
              </p:nvSpPr>
              <p:spPr bwMode="auto">
                <a:xfrm flipV="1">
                  <a:off x="3246"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4" name="Line 1385"/>
                <p:cNvSpPr>
                  <a:spLocks noChangeShapeType="1"/>
                </p:cNvSpPr>
                <p:nvPr/>
              </p:nvSpPr>
              <p:spPr bwMode="auto">
                <a:xfrm flipV="1">
                  <a:off x="3246"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5" name="Line 1386"/>
                <p:cNvSpPr>
                  <a:spLocks noChangeShapeType="1"/>
                </p:cNvSpPr>
                <p:nvPr/>
              </p:nvSpPr>
              <p:spPr bwMode="auto">
                <a:xfrm flipV="1">
                  <a:off x="3246"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6" name="Line 1387"/>
                <p:cNvSpPr>
                  <a:spLocks noChangeShapeType="1"/>
                </p:cNvSpPr>
                <p:nvPr/>
              </p:nvSpPr>
              <p:spPr bwMode="auto">
                <a:xfrm flipV="1">
                  <a:off x="3246"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7" name="Line 1388"/>
                <p:cNvSpPr>
                  <a:spLocks noChangeShapeType="1"/>
                </p:cNvSpPr>
                <p:nvPr/>
              </p:nvSpPr>
              <p:spPr bwMode="auto">
                <a:xfrm flipV="1">
                  <a:off x="3246"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8" name="Line 1389"/>
                <p:cNvSpPr>
                  <a:spLocks noChangeShapeType="1"/>
                </p:cNvSpPr>
                <p:nvPr/>
              </p:nvSpPr>
              <p:spPr bwMode="auto">
                <a:xfrm flipV="1">
                  <a:off x="3246"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9" name="Line 1390"/>
                <p:cNvSpPr>
                  <a:spLocks noChangeShapeType="1"/>
                </p:cNvSpPr>
                <p:nvPr/>
              </p:nvSpPr>
              <p:spPr bwMode="auto">
                <a:xfrm flipV="1">
                  <a:off x="3246"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0" name="Line 1391"/>
                <p:cNvSpPr>
                  <a:spLocks noChangeShapeType="1"/>
                </p:cNvSpPr>
                <p:nvPr/>
              </p:nvSpPr>
              <p:spPr bwMode="auto">
                <a:xfrm flipV="1">
                  <a:off x="3246"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1" name="Line 1392"/>
                <p:cNvSpPr>
                  <a:spLocks noChangeShapeType="1"/>
                </p:cNvSpPr>
                <p:nvPr/>
              </p:nvSpPr>
              <p:spPr bwMode="auto">
                <a:xfrm flipV="1">
                  <a:off x="3246"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2" name="Line 1393"/>
                <p:cNvSpPr>
                  <a:spLocks noChangeShapeType="1"/>
                </p:cNvSpPr>
                <p:nvPr/>
              </p:nvSpPr>
              <p:spPr bwMode="auto">
                <a:xfrm flipV="1">
                  <a:off x="3246"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3" name="Line 1394"/>
                <p:cNvSpPr>
                  <a:spLocks noChangeShapeType="1"/>
                </p:cNvSpPr>
                <p:nvPr/>
              </p:nvSpPr>
              <p:spPr bwMode="auto">
                <a:xfrm flipV="1">
                  <a:off x="3246"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4" name="Line 1395"/>
                <p:cNvSpPr>
                  <a:spLocks noChangeShapeType="1"/>
                </p:cNvSpPr>
                <p:nvPr/>
              </p:nvSpPr>
              <p:spPr bwMode="auto">
                <a:xfrm flipV="1">
                  <a:off x="3246"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5" name="Line 1396"/>
                <p:cNvSpPr>
                  <a:spLocks noChangeShapeType="1"/>
                </p:cNvSpPr>
                <p:nvPr/>
              </p:nvSpPr>
              <p:spPr bwMode="auto">
                <a:xfrm flipV="1">
                  <a:off x="3246"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6" name="Line 1397"/>
                <p:cNvSpPr>
                  <a:spLocks noChangeShapeType="1"/>
                </p:cNvSpPr>
                <p:nvPr/>
              </p:nvSpPr>
              <p:spPr bwMode="auto">
                <a:xfrm flipV="1">
                  <a:off x="3359"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7" name="Line 1398"/>
                <p:cNvSpPr>
                  <a:spLocks noChangeShapeType="1"/>
                </p:cNvSpPr>
                <p:nvPr/>
              </p:nvSpPr>
              <p:spPr bwMode="auto">
                <a:xfrm flipV="1">
                  <a:off x="3359"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8" name="Line 1399"/>
                <p:cNvSpPr>
                  <a:spLocks noChangeShapeType="1"/>
                </p:cNvSpPr>
                <p:nvPr/>
              </p:nvSpPr>
              <p:spPr bwMode="auto">
                <a:xfrm flipV="1">
                  <a:off x="3359"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9" name="Line 1400"/>
                <p:cNvSpPr>
                  <a:spLocks noChangeShapeType="1"/>
                </p:cNvSpPr>
                <p:nvPr/>
              </p:nvSpPr>
              <p:spPr bwMode="auto">
                <a:xfrm flipV="1">
                  <a:off x="3359"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0" name="Line 1401"/>
                <p:cNvSpPr>
                  <a:spLocks noChangeShapeType="1"/>
                </p:cNvSpPr>
                <p:nvPr/>
              </p:nvSpPr>
              <p:spPr bwMode="auto">
                <a:xfrm flipV="1">
                  <a:off x="3359"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1" name="Line 1402"/>
                <p:cNvSpPr>
                  <a:spLocks noChangeShapeType="1"/>
                </p:cNvSpPr>
                <p:nvPr/>
              </p:nvSpPr>
              <p:spPr bwMode="auto">
                <a:xfrm flipV="1">
                  <a:off x="3359"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2" name="Line 1403"/>
                <p:cNvSpPr>
                  <a:spLocks noChangeShapeType="1"/>
                </p:cNvSpPr>
                <p:nvPr/>
              </p:nvSpPr>
              <p:spPr bwMode="auto">
                <a:xfrm flipV="1">
                  <a:off x="3359"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3" name="Line 1404"/>
                <p:cNvSpPr>
                  <a:spLocks noChangeShapeType="1"/>
                </p:cNvSpPr>
                <p:nvPr/>
              </p:nvSpPr>
              <p:spPr bwMode="auto">
                <a:xfrm flipV="1">
                  <a:off x="3359"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4" name="Line 1405"/>
                <p:cNvSpPr>
                  <a:spLocks noChangeShapeType="1"/>
                </p:cNvSpPr>
                <p:nvPr/>
              </p:nvSpPr>
              <p:spPr bwMode="auto">
                <a:xfrm flipV="1">
                  <a:off x="3359"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5" name="Line 1406"/>
                <p:cNvSpPr>
                  <a:spLocks noChangeShapeType="1"/>
                </p:cNvSpPr>
                <p:nvPr/>
              </p:nvSpPr>
              <p:spPr bwMode="auto">
                <a:xfrm flipV="1">
                  <a:off x="3359"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6" name="Line 1407"/>
                <p:cNvSpPr>
                  <a:spLocks noChangeShapeType="1"/>
                </p:cNvSpPr>
                <p:nvPr/>
              </p:nvSpPr>
              <p:spPr bwMode="auto">
                <a:xfrm flipV="1">
                  <a:off x="3359"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7" name="Line 1408"/>
                <p:cNvSpPr>
                  <a:spLocks noChangeShapeType="1"/>
                </p:cNvSpPr>
                <p:nvPr/>
              </p:nvSpPr>
              <p:spPr bwMode="auto">
                <a:xfrm flipV="1">
                  <a:off x="3359"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8" name="Line 1409"/>
                <p:cNvSpPr>
                  <a:spLocks noChangeShapeType="1"/>
                </p:cNvSpPr>
                <p:nvPr/>
              </p:nvSpPr>
              <p:spPr bwMode="auto">
                <a:xfrm flipV="1">
                  <a:off x="3359"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9" name="Line 1410"/>
                <p:cNvSpPr>
                  <a:spLocks noChangeShapeType="1"/>
                </p:cNvSpPr>
                <p:nvPr/>
              </p:nvSpPr>
              <p:spPr bwMode="auto">
                <a:xfrm flipV="1">
                  <a:off x="3359"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1" name="Group 1612"/>
              <p:cNvGrpSpPr>
                <a:grpSpLocks/>
              </p:cNvGrpSpPr>
              <p:nvPr/>
            </p:nvGrpSpPr>
            <p:grpSpPr bwMode="auto">
              <a:xfrm>
                <a:off x="5332413" y="2017713"/>
                <a:ext cx="0" cy="2608263"/>
                <a:chOff x="3359" y="1271"/>
                <a:chExt cx="0" cy="1643"/>
              </a:xfrm>
            </p:grpSpPr>
            <p:sp>
              <p:nvSpPr>
                <p:cNvPr id="14700" name="Line 1412"/>
                <p:cNvSpPr>
                  <a:spLocks noChangeShapeType="1"/>
                </p:cNvSpPr>
                <p:nvPr/>
              </p:nvSpPr>
              <p:spPr bwMode="auto">
                <a:xfrm flipV="1">
                  <a:off x="3359"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1" name="Line 1413"/>
                <p:cNvSpPr>
                  <a:spLocks noChangeShapeType="1"/>
                </p:cNvSpPr>
                <p:nvPr/>
              </p:nvSpPr>
              <p:spPr bwMode="auto">
                <a:xfrm flipV="1">
                  <a:off x="3359"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2" name="Line 1414"/>
                <p:cNvSpPr>
                  <a:spLocks noChangeShapeType="1"/>
                </p:cNvSpPr>
                <p:nvPr/>
              </p:nvSpPr>
              <p:spPr bwMode="auto">
                <a:xfrm flipV="1">
                  <a:off x="3359"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3" name="Line 1415"/>
                <p:cNvSpPr>
                  <a:spLocks noChangeShapeType="1"/>
                </p:cNvSpPr>
                <p:nvPr/>
              </p:nvSpPr>
              <p:spPr bwMode="auto">
                <a:xfrm flipV="1">
                  <a:off x="3359"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4" name="Line 1416"/>
                <p:cNvSpPr>
                  <a:spLocks noChangeShapeType="1"/>
                </p:cNvSpPr>
                <p:nvPr/>
              </p:nvSpPr>
              <p:spPr bwMode="auto">
                <a:xfrm flipV="1">
                  <a:off x="3359"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5" name="Line 1417"/>
                <p:cNvSpPr>
                  <a:spLocks noChangeShapeType="1"/>
                </p:cNvSpPr>
                <p:nvPr/>
              </p:nvSpPr>
              <p:spPr bwMode="auto">
                <a:xfrm flipV="1">
                  <a:off x="3359"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6" name="Line 1418"/>
                <p:cNvSpPr>
                  <a:spLocks noChangeShapeType="1"/>
                </p:cNvSpPr>
                <p:nvPr/>
              </p:nvSpPr>
              <p:spPr bwMode="auto">
                <a:xfrm flipV="1">
                  <a:off x="3359"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7" name="Line 1419"/>
                <p:cNvSpPr>
                  <a:spLocks noChangeShapeType="1"/>
                </p:cNvSpPr>
                <p:nvPr/>
              </p:nvSpPr>
              <p:spPr bwMode="auto">
                <a:xfrm flipV="1">
                  <a:off x="3359"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8" name="Line 1420"/>
                <p:cNvSpPr>
                  <a:spLocks noChangeShapeType="1"/>
                </p:cNvSpPr>
                <p:nvPr/>
              </p:nvSpPr>
              <p:spPr bwMode="auto">
                <a:xfrm flipV="1">
                  <a:off x="3359"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9" name="Line 1421"/>
                <p:cNvSpPr>
                  <a:spLocks noChangeShapeType="1"/>
                </p:cNvSpPr>
                <p:nvPr/>
              </p:nvSpPr>
              <p:spPr bwMode="auto">
                <a:xfrm flipV="1">
                  <a:off x="3359"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0" name="Line 1422"/>
                <p:cNvSpPr>
                  <a:spLocks noChangeShapeType="1"/>
                </p:cNvSpPr>
                <p:nvPr/>
              </p:nvSpPr>
              <p:spPr bwMode="auto">
                <a:xfrm flipV="1">
                  <a:off x="3359"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1" name="Line 1423"/>
                <p:cNvSpPr>
                  <a:spLocks noChangeShapeType="1"/>
                </p:cNvSpPr>
                <p:nvPr/>
              </p:nvSpPr>
              <p:spPr bwMode="auto">
                <a:xfrm flipV="1">
                  <a:off x="3359"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2" name="Line 1424"/>
                <p:cNvSpPr>
                  <a:spLocks noChangeShapeType="1"/>
                </p:cNvSpPr>
                <p:nvPr/>
              </p:nvSpPr>
              <p:spPr bwMode="auto">
                <a:xfrm flipV="1">
                  <a:off x="3359"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3" name="Line 1425"/>
                <p:cNvSpPr>
                  <a:spLocks noChangeShapeType="1"/>
                </p:cNvSpPr>
                <p:nvPr/>
              </p:nvSpPr>
              <p:spPr bwMode="auto">
                <a:xfrm flipV="1">
                  <a:off x="3359"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4" name="Line 1426"/>
                <p:cNvSpPr>
                  <a:spLocks noChangeShapeType="1"/>
                </p:cNvSpPr>
                <p:nvPr/>
              </p:nvSpPr>
              <p:spPr bwMode="auto">
                <a:xfrm flipV="1">
                  <a:off x="3359"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5" name="Line 1427"/>
                <p:cNvSpPr>
                  <a:spLocks noChangeShapeType="1"/>
                </p:cNvSpPr>
                <p:nvPr/>
              </p:nvSpPr>
              <p:spPr bwMode="auto">
                <a:xfrm flipV="1">
                  <a:off x="3359"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6" name="Line 1428"/>
                <p:cNvSpPr>
                  <a:spLocks noChangeShapeType="1"/>
                </p:cNvSpPr>
                <p:nvPr/>
              </p:nvSpPr>
              <p:spPr bwMode="auto">
                <a:xfrm flipV="1">
                  <a:off x="3359"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7" name="Line 1429"/>
                <p:cNvSpPr>
                  <a:spLocks noChangeShapeType="1"/>
                </p:cNvSpPr>
                <p:nvPr/>
              </p:nvSpPr>
              <p:spPr bwMode="auto">
                <a:xfrm flipV="1">
                  <a:off x="3359"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8" name="Line 1430"/>
                <p:cNvSpPr>
                  <a:spLocks noChangeShapeType="1"/>
                </p:cNvSpPr>
                <p:nvPr/>
              </p:nvSpPr>
              <p:spPr bwMode="auto">
                <a:xfrm flipV="1">
                  <a:off x="3359"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9" name="Line 1431"/>
                <p:cNvSpPr>
                  <a:spLocks noChangeShapeType="1"/>
                </p:cNvSpPr>
                <p:nvPr/>
              </p:nvSpPr>
              <p:spPr bwMode="auto">
                <a:xfrm flipV="1">
                  <a:off x="3359"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0" name="Line 1432"/>
                <p:cNvSpPr>
                  <a:spLocks noChangeShapeType="1"/>
                </p:cNvSpPr>
                <p:nvPr/>
              </p:nvSpPr>
              <p:spPr bwMode="auto">
                <a:xfrm flipV="1">
                  <a:off x="3359"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1" name="Line 1433"/>
                <p:cNvSpPr>
                  <a:spLocks noChangeShapeType="1"/>
                </p:cNvSpPr>
                <p:nvPr/>
              </p:nvSpPr>
              <p:spPr bwMode="auto">
                <a:xfrm flipV="1">
                  <a:off x="3359"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2" name="Line 1434"/>
                <p:cNvSpPr>
                  <a:spLocks noChangeShapeType="1"/>
                </p:cNvSpPr>
                <p:nvPr/>
              </p:nvSpPr>
              <p:spPr bwMode="auto">
                <a:xfrm flipV="1">
                  <a:off x="3359"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3" name="Line 1435"/>
                <p:cNvSpPr>
                  <a:spLocks noChangeShapeType="1"/>
                </p:cNvSpPr>
                <p:nvPr/>
              </p:nvSpPr>
              <p:spPr bwMode="auto">
                <a:xfrm flipV="1">
                  <a:off x="3359"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4" name="Line 1436"/>
                <p:cNvSpPr>
                  <a:spLocks noChangeShapeType="1"/>
                </p:cNvSpPr>
                <p:nvPr/>
              </p:nvSpPr>
              <p:spPr bwMode="auto">
                <a:xfrm flipV="1">
                  <a:off x="3359"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5" name="Line 1437"/>
                <p:cNvSpPr>
                  <a:spLocks noChangeShapeType="1"/>
                </p:cNvSpPr>
                <p:nvPr/>
              </p:nvSpPr>
              <p:spPr bwMode="auto">
                <a:xfrm flipV="1">
                  <a:off x="3359"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6" name="Line 1438"/>
                <p:cNvSpPr>
                  <a:spLocks noChangeShapeType="1"/>
                </p:cNvSpPr>
                <p:nvPr/>
              </p:nvSpPr>
              <p:spPr bwMode="auto">
                <a:xfrm flipV="1">
                  <a:off x="3359"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7" name="Line 1439"/>
                <p:cNvSpPr>
                  <a:spLocks noChangeShapeType="1"/>
                </p:cNvSpPr>
                <p:nvPr/>
              </p:nvSpPr>
              <p:spPr bwMode="auto">
                <a:xfrm flipV="1">
                  <a:off x="3359"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8" name="Line 1440"/>
                <p:cNvSpPr>
                  <a:spLocks noChangeShapeType="1"/>
                </p:cNvSpPr>
                <p:nvPr/>
              </p:nvSpPr>
              <p:spPr bwMode="auto">
                <a:xfrm flipV="1">
                  <a:off x="3359"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9" name="Line 1441"/>
                <p:cNvSpPr>
                  <a:spLocks noChangeShapeType="1"/>
                </p:cNvSpPr>
                <p:nvPr/>
              </p:nvSpPr>
              <p:spPr bwMode="auto">
                <a:xfrm flipV="1">
                  <a:off x="3359"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0" name="Line 1442"/>
                <p:cNvSpPr>
                  <a:spLocks noChangeShapeType="1"/>
                </p:cNvSpPr>
                <p:nvPr/>
              </p:nvSpPr>
              <p:spPr bwMode="auto">
                <a:xfrm flipV="1">
                  <a:off x="3359"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1" name="Line 1443"/>
                <p:cNvSpPr>
                  <a:spLocks noChangeShapeType="1"/>
                </p:cNvSpPr>
                <p:nvPr/>
              </p:nvSpPr>
              <p:spPr bwMode="auto">
                <a:xfrm flipV="1">
                  <a:off x="3359"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2" name="Line 1444"/>
                <p:cNvSpPr>
                  <a:spLocks noChangeShapeType="1"/>
                </p:cNvSpPr>
                <p:nvPr/>
              </p:nvSpPr>
              <p:spPr bwMode="auto">
                <a:xfrm flipV="1">
                  <a:off x="3359"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3" name="Line 1445"/>
                <p:cNvSpPr>
                  <a:spLocks noChangeShapeType="1"/>
                </p:cNvSpPr>
                <p:nvPr/>
              </p:nvSpPr>
              <p:spPr bwMode="auto">
                <a:xfrm flipV="1">
                  <a:off x="3359"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4" name="Line 1446"/>
                <p:cNvSpPr>
                  <a:spLocks noChangeShapeType="1"/>
                </p:cNvSpPr>
                <p:nvPr/>
              </p:nvSpPr>
              <p:spPr bwMode="auto">
                <a:xfrm flipV="1">
                  <a:off x="3359"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5" name="Line 1447"/>
                <p:cNvSpPr>
                  <a:spLocks noChangeShapeType="1"/>
                </p:cNvSpPr>
                <p:nvPr/>
              </p:nvSpPr>
              <p:spPr bwMode="auto">
                <a:xfrm flipV="1">
                  <a:off x="3359"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6" name="Line 1448"/>
                <p:cNvSpPr>
                  <a:spLocks noChangeShapeType="1"/>
                </p:cNvSpPr>
                <p:nvPr/>
              </p:nvSpPr>
              <p:spPr bwMode="auto">
                <a:xfrm flipV="1">
                  <a:off x="3359"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7" name="Line 1449"/>
                <p:cNvSpPr>
                  <a:spLocks noChangeShapeType="1"/>
                </p:cNvSpPr>
                <p:nvPr/>
              </p:nvSpPr>
              <p:spPr bwMode="auto">
                <a:xfrm flipV="1">
                  <a:off x="3359"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8" name="Line 1450"/>
                <p:cNvSpPr>
                  <a:spLocks noChangeShapeType="1"/>
                </p:cNvSpPr>
                <p:nvPr/>
              </p:nvSpPr>
              <p:spPr bwMode="auto">
                <a:xfrm flipV="1">
                  <a:off x="3359"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9" name="Line 1451"/>
                <p:cNvSpPr>
                  <a:spLocks noChangeShapeType="1"/>
                </p:cNvSpPr>
                <p:nvPr/>
              </p:nvSpPr>
              <p:spPr bwMode="auto">
                <a:xfrm flipV="1">
                  <a:off x="3359"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0" name="Line 1452"/>
                <p:cNvSpPr>
                  <a:spLocks noChangeShapeType="1"/>
                </p:cNvSpPr>
                <p:nvPr/>
              </p:nvSpPr>
              <p:spPr bwMode="auto">
                <a:xfrm flipV="1">
                  <a:off x="3359"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1" name="Line 1453"/>
                <p:cNvSpPr>
                  <a:spLocks noChangeShapeType="1"/>
                </p:cNvSpPr>
                <p:nvPr/>
              </p:nvSpPr>
              <p:spPr bwMode="auto">
                <a:xfrm flipV="1">
                  <a:off x="3359"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2" name="Line 1454"/>
                <p:cNvSpPr>
                  <a:spLocks noChangeShapeType="1"/>
                </p:cNvSpPr>
                <p:nvPr/>
              </p:nvSpPr>
              <p:spPr bwMode="auto">
                <a:xfrm flipV="1">
                  <a:off x="3359"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3" name="Line 1455"/>
                <p:cNvSpPr>
                  <a:spLocks noChangeShapeType="1"/>
                </p:cNvSpPr>
                <p:nvPr/>
              </p:nvSpPr>
              <p:spPr bwMode="auto">
                <a:xfrm flipV="1">
                  <a:off x="3359"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4" name="Line 1456"/>
                <p:cNvSpPr>
                  <a:spLocks noChangeShapeType="1"/>
                </p:cNvSpPr>
                <p:nvPr/>
              </p:nvSpPr>
              <p:spPr bwMode="auto">
                <a:xfrm flipV="1">
                  <a:off x="3359"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5" name="Line 1457"/>
                <p:cNvSpPr>
                  <a:spLocks noChangeShapeType="1"/>
                </p:cNvSpPr>
                <p:nvPr/>
              </p:nvSpPr>
              <p:spPr bwMode="auto">
                <a:xfrm flipV="1">
                  <a:off x="3359"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6" name="Line 1458"/>
                <p:cNvSpPr>
                  <a:spLocks noChangeShapeType="1"/>
                </p:cNvSpPr>
                <p:nvPr/>
              </p:nvSpPr>
              <p:spPr bwMode="auto">
                <a:xfrm flipV="1">
                  <a:off x="3359"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7" name="Line 1459"/>
                <p:cNvSpPr>
                  <a:spLocks noChangeShapeType="1"/>
                </p:cNvSpPr>
                <p:nvPr/>
              </p:nvSpPr>
              <p:spPr bwMode="auto">
                <a:xfrm flipV="1">
                  <a:off x="3359"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8" name="Line 1460"/>
                <p:cNvSpPr>
                  <a:spLocks noChangeShapeType="1"/>
                </p:cNvSpPr>
                <p:nvPr/>
              </p:nvSpPr>
              <p:spPr bwMode="auto">
                <a:xfrm flipV="1">
                  <a:off x="3359"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9" name="Line 1461"/>
                <p:cNvSpPr>
                  <a:spLocks noChangeShapeType="1"/>
                </p:cNvSpPr>
                <p:nvPr/>
              </p:nvSpPr>
              <p:spPr bwMode="auto">
                <a:xfrm flipV="1">
                  <a:off x="3359"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0" name="Line 1462"/>
                <p:cNvSpPr>
                  <a:spLocks noChangeShapeType="1"/>
                </p:cNvSpPr>
                <p:nvPr/>
              </p:nvSpPr>
              <p:spPr bwMode="auto">
                <a:xfrm flipV="1">
                  <a:off x="3359"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1" name="Line 1463"/>
                <p:cNvSpPr>
                  <a:spLocks noChangeShapeType="1"/>
                </p:cNvSpPr>
                <p:nvPr/>
              </p:nvSpPr>
              <p:spPr bwMode="auto">
                <a:xfrm flipV="1">
                  <a:off x="3359"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2" name="Line 1464"/>
                <p:cNvSpPr>
                  <a:spLocks noChangeShapeType="1"/>
                </p:cNvSpPr>
                <p:nvPr/>
              </p:nvSpPr>
              <p:spPr bwMode="auto">
                <a:xfrm flipV="1">
                  <a:off x="3359"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3" name="Line 1465"/>
                <p:cNvSpPr>
                  <a:spLocks noChangeShapeType="1"/>
                </p:cNvSpPr>
                <p:nvPr/>
              </p:nvSpPr>
              <p:spPr bwMode="auto">
                <a:xfrm flipV="1">
                  <a:off x="3359"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4" name="Line 1466"/>
                <p:cNvSpPr>
                  <a:spLocks noChangeShapeType="1"/>
                </p:cNvSpPr>
                <p:nvPr/>
              </p:nvSpPr>
              <p:spPr bwMode="auto">
                <a:xfrm flipV="1">
                  <a:off x="3359"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5" name="Line 1467"/>
                <p:cNvSpPr>
                  <a:spLocks noChangeShapeType="1"/>
                </p:cNvSpPr>
                <p:nvPr/>
              </p:nvSpPr>
              <p:spPr bwMode="auto">
                <a:xfrm flipV="1">
                  <a:off x="3359"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6" name="Line 1468"/>
                <p:cNvSpPr>
                  <a:spLocks noChangeShapeType="1"/>
                </p:cNvSpPr>
                <p:nvPr/>
              </p:nvSpPr>
              <p:spPr bwMode="auto">
                <a:xfrm flipV="1">
                  <a:off x="3359"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7" name="Line 1469"/>
                <p:cNvSpPr>
                  <a:spLocks noChangeShapeType="1"/>
                </p:cNvSpPr>
                <p:nvPr/>
              </p:nvSpPr>
              <p:spPr bwMode="auto">
                <a:xfrm flipV="1">
                  <a:off x="3359"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8" name="Line 1470"/>
                <p:cNvSpPr>
                  <a:spLocks noChangeShapeType="1"/>
                </p:cNvSpPr>
                <p:nvPr/>
              </p:nvSpPr>
              <p:spPr bwMode="auto">
                <a:xfrm flipV="1">
                  <a:off x="3359"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9" name="Line 1471"/>
                <p:cNvSpPr>
                  <a:spLocks noChangeShapeType="1"/>
                </p:cNvSpPr>
                <p:nvPr/>
              </p:nvSpPr>
              <p:spPr bwMode="auto">
                <a:xfrm flipV="1">
                  <a:off x="3359"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0" name="Line 1472"/>
                <p:cNvSpPr>
                  <a:spLocks noChangeShapeType="1"/>
                </p:cNvSpPr>
                <p:nvPr/>
              </p:nvSpPr>
              <p:spPr bwMode="auto">
                <a:xfrm flipV="1">
                  <a:off x="3359"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1" name="Line 1473"/>
                <p:cNvSpPr>
                  <a:spLocks noChangeShapeType="1"/>
                </p:cNvSpPr>
                <p:nvPr/>
              </p:nvSpPr>
              <p:spPr bwMode="auto">
                <a:xfrm flipV="1">
                  <a:off x="3359"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2" name="Line 1474"/>
                <p:cNvSpPr>
                  <a:spLocks noChangeShapeType="1"/>
                </p:cNvSpPr>
                <p:nvPr/>
              </p:nvSpPr>
              <p:spPr bwMode="auto">
                <a:xfrm flipV="1">
                  <a:off x="3359"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3" name="Line 1475"/>
                <p:cNvSpPr>
                  <a:spLocks noChangeShapeType="1"/>
                </p:cNvSpPr>
                <p:nvPr/>
              </p:nvSpPr>
              <p:spPr bwMode="auto">
                <a:xfrm flipV="1">
                  <a:off x="3359"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4" name="Line 1476"/>
                <p:cNvSpPr>
                  <a:spLocks noChangeShapeType="1"/>
                </p:cNvSpPr>
                <p:nvPr/>
              </p:nvSpPr>
              <p:spPr bwMode="auto">
                <a:xfrm flipV="1">
                  <a:off x="3359"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5" name="Line 1477"/>
                <p:cNvSpPr>
                  <a:spLocks noChangeShapeType="1"/>
                </p:cNvSpPr>
                <p:nvPr/>
              </p:nvSpPr>
              <p:spPr bwMode="auto">
                <a:xfrm flipV="1">
                  <a:off x="3359"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6" name="Line 1478"/>
                <p:cNvSpPr>
                  <a:spLocks noChangeShapeType="1"/>
                </p:cNvSpPr>
                <p:nvPr/>
              </p:nvSpPr>
              <p:spPr bwMode="auto">
                <a:xfrm flipV="1">
                  <a:off x="3359"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7" name="Line 1479"/>
                <p:cNvSpPr>
                  <a:spLocks noChangeShapeType="1"/>
                </p:cNvSpPr>
                <p:nvPr/>
              </p:nvSpPr>
              <p:spPr bwMode="auto">
                <a:xfrm flipV="1">
                  <a:off x="3359"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8" name="Line 1480"/>
                <p:cNvSpPr>
                  <a:spLocks noChangeShapeType="1"/>
                </p:cNvSpPr>
                <p:nvPr/>
              </p:nvSpPr>
              <p:spPr bwMode="auto">
                <a:xfrm flipV="1">
                  <a:off x="3359"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9" name="Line 1481"/>
                <p:cNvSpPr>
                  <a:spLocks noChangeShapeType="1"/>
                </p:cNvSpPr>
                <p:nvPr/>
              </p:nvSpPr>
              <p:spPr bwMode="auto">
                <a:xfrm flipV="1">
                  <a:off x="3359"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0" name="Line 1482"/>
                <p:cNvSpPr>
                  <a:spLocks noChangeShapeType="1"/>
                </p:cNvSpPr>
                <p:nvPr/>
              </p:nvSpPr>
              <p:spPr bwMode="auto">
                <a:xfrm flipV="1">
                  <a:off x="3359"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1" name="Line 1483"/>
                <p:cNvSpPr>
                  <a:spLocks noChangeShapeType="1"/>
                </p:cNvSpPr>
                <p:nvPr/>
              </p:nvSpPr>
              <p:spPr bwMode="auto">
                <a:xfrm flipV="1">
                  <a:off x="3359"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2" name="Line 1484"/>
                <p:cNvSpPr>
                  <a:spLocks noChangeShapeType="1"/>
                </p:cNvSpPr>
                <p:nvPr/>
              </p:nvSpPr>
              <p:spPr bwMode="auto">
                <a:xfrm flipV="1">
                  <a:off x="3359"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3" name="Line 1485"/>
                <p:cNvSpPr>
                  <a:spLocks noChangeShapeType="1"/>
                </p:cNvSpPr>
                <p:nvPr/>
              </p:nvSpPr>
              <p:spPr bwMode="auto">
                <a:xfrm flipV="1">
                  <a:off x="3359"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4" name="Line 1486"/>
                <p:cNvSpPr>
                  <a:spLocks noChangeShapeType="1"/>
                </p:cNvSpPr>
                <p:nvPr/>
              </p:nvSpPr>
              <p:spPr bwMode="auto">
                <a:xfrm flipV="1">
                  <a:off x="3359"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5" name="Line 1487"/>
                <p:cNvSpPr>
                  <a:spLocks noChangeShapeType="1"/>
                </p:cNvSpPr>
                <p:nvPr/>
              </p:nvSpPr>
              <p:spPr bwMode="auto">
                <a:xfrm flipV="1">
                  <a:off x="3359"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6" name="Line 1488"/>
                <p:cNvSpPr>
                  <a:spLocks noChangeShapeType="1"/>
                </p:cNvSpPr>
                <p:nvPr/>
              </p:nvSpPr>
              <p:spPr bwMode="auto">
                <a:xfrm flipV="1">
                  <a:off x="3359"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7" name="Line 1489"/>
                <p:cNvSpPr>
                  <a:spLocks noChangeShapeType="1"/>
                </p:cNvSpPr>
                <p:nvPr/>
              </p:nvSpPr>
              <p:spPr bwMode="auto">
                <a:xfrm flipV="1">
                  <a:off x="3359"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8" name="Line 1490"/>
                <p:cNvSpPr>
                  <a:spLocks noChangeShapeType="1"/>
                </p:cNvSpPr>
                <p:nvPr/>
              </p:nvSpPr>
              <p:spPr bwMode="auto">
                <a:xfrm flipV="1">
                  <a:off x="3359"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9" name="Line 1491"/>
                <p:cNvSpPr>
                  <a:spLocks noChangeShapeType="1"/>
                </p:cNvSpPr>
                <p:nvPr/>
              </p:nvSpPr>
              <p:spPr bwMode="auto">
                <a:xfrm flipV="1">
                  <a:off x="3359"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0" name="Line 1492"/>
                <p:cNvSpPr>
                  <a:spLocks noChangeShapeType="1"/>
                </p:cNvSpPr>
                <p:nvPr/>
              </p:nvSpPr>
              <p:spPr bwMode="auto">
                <a:xfrm flipV="1">
                  <a:off x="3359"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1" name="Line 1493"/>
                <p:cNvSpPr>
                  <a:spLocks noChangeShapeType="1"/>
                </p:cNvSpPr>
                <p:nvPr/>
              </p:nvSpPr>
              <p:spPr bwMode="auto">
                <a:xfrm flipV="1">
                  <a:off x="3359"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2" name="Line 1494"/>
                <p:cNvSpPr>
                  <a:spLocks noChangeShapeType="1"/>
                </p:cNvSpPr>
                <p:nvPr/>
              </p:nvSpPr>
              <p:spPr bwMode="auto">
                <a:xfrm flipV="1">
                  <a:off x="3359"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3" name="Line 1495"/>
                <p:cNvSpPr>
                  <a:spLocks noChangeShapeType="1"/>
                </p:cNvSpPr>
                <p:nvPr/>
              </p:nvSpPr>
              <p:spPr bwMode="auto">
                <a:xfrm flipV="1">
                  <a:off x="3359"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4" name="Line 1496"/>
                <p:cNvSpPr>
                  <a:spLocks noChangeShapeType="1"/>
                </p:cNvSpPr>
                <p:nvPr/>
              </p:nvSpPr>
              <p:spPr bwMode="auto">
                <a:xfrm flipV="1">
                  <a:off x="3359"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5" name="Line 1497"/>
                <p:cNvSpPr>
                  <a:spLocks noChangeShapeType="1"/>
                </p:cNvSpPr>
                <p:nvPr/>
              </p:nvSpPr>
              <p:spPr bwMode="auto">
                <a:xfrm flipV="1">
                  <a:off x="3359"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6" name="Line 1498"/>
                <p:cNvSpPr>
                  <a:spLocks noChangeShapeType="1"/>
                </p:cNvSpPr>
                <p:nvPr/>
              </p:nvSpPr>
              <p:spPr bwMode="auto">
                <a:xfrm flipV="1">
                  <a:off x="3359"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7" name="Line 1499"/>
                <p:cNvSpPr>
                  <a:spLocks noChangeShapeType="1"/>
                </p:cNvSpPr>
                <p:nvPr/>
              </p:nvSpPr>
              <p:spPr bwMode="auto">
                <a:xfrm flipV="1">
                  <a:off x="3359"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8" name="Line 1500"/>
                <p:cNvSpPr>
                  <a:spLocks noChangeShapeType="1"/>
                </p:cNvSpPr>
                <p:nvPr/>
              </p:nvSpPr>
              <p:spPr bwMode="auto">
                <a:xfrm flipV="1">
                  <a:off x="3359"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9" name="Line 1501"/>
                <p:cNvSpPr>
                  <a:spLocks noChangeShapeType="1"/>
                </p:cNvSpPr>
                <p:nvPr/>
              </p:nvSpPr>
              <p:spPr bwMode="auto">
                <a:xfrm flipV="1">
                  <a:off x="3359"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0" name="Line 1502"/>
                <p:cNvSpPr>
                  <a:spLocks noChangeShapeType="1"/>
                </p:cNvSpPr>
                <p:nvPr/>
              </p:nvSpPr>
              <p:spPr bwMode="auto">
                <a:xfrm flipV="1">
                  <a:off x="3359"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1" name="Line 1503"/>
                <p:cNvSpPr>
                  <a:spLocks noChangeShapeType="1"/>
                </p:cNvSpPr>
                <p:nvPr/>
              </p:nvSpPr>
              <p:spPr bwMode="auto">
                <a:xfrm flipV="1">
                  <a:off x="3359"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2" name="Line 1504"/>
                <p:cNvSpPr>
                  <a:spLocks noChangeShapeType="1"/>
                </p:cNvSpPr>
                <p:nvPr/>
              </p:nvSpPr>
              <p:spPr bwMode="auto">
                <a:xfrm flipV="1">
                  <a:off x="3359"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3" name="Line 1505"/>
                <p:cNvSpPr>
                  <a:spLocks noChangeShapeType="1"/>
                </p:cNvSpPr>
                <p:nvPr/>
              </p:nvSpPr>
              <p:spPr bwMode="auto">
                <a:xfrm flipV="1">
                  <a:off x="3359"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4" name="Line 1506"/>
                <p:cNvSpPr>
                  <a:spLocks noChangeShapeType="1"/>
                </p:cNvSpPr>
                <p:nvPr/>
              </p:nvSpPr>
              <p:spPr bwMode="auto">
                <a:xfrm flipV="1">
                  <a:off x="3359"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5" name="Line 1507"/>
                <p:cNvSpPr>
                  <a:spLocks noChangeShapeType="1"/>
                </p:cNvSpPr>
                <p:nvPr/>
              </p:nvSpPr>
              <p:spPr bwMode="auto">
                <a:xfrm flipV="1">
                  <a:off x="3359"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6" name="Line 1508"/>
                <p:cNvSpPr>
                  <a:spLocks noChangeShapeType="1"/>
                </p:cNvSpPr>
                <p:nvPr/>
              </p:nvSpPr>
              <p:spPr bwMode="auto">
                <a:xfrm flipV="1">
                  <a:off x="3359"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7" name="Line 1509"/>
                <p:cNvSpPr>
                  <a:spLocks noChangeShapeType="1"/>
                </p:cNvSpPr>
                <p:nvPr/>
              </p:nvSpPr>
              <p:spPr bwMode="auto">
                <a:xfrm flipV="1">
                  <a:off x="3359"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8" name="Line 1510"/>
                <p:cNvSpPr>
                  <a:spLocks noChangeShapeType="1"/>
                </p:cNvSpPr>
                <p:nvPr/>
              </p:nvSpPr>
              <p:spPr bwMode="auto">
                <a:xfrm flipV="1">
                  <a:off x="3359"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9" name="Line 1511"/>
                <p:cNvSpPr>
                  <a:spLocks noChangeShapeType="1"/>
                </p:cNvSpPr>
                <p:nvPr/>
              </p:nvSpPr>
              <p:spPr bwMode="auto">
                <a:xfrm flipV="1">
                  <a:off x="3359"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0" name="Line 1512"/>
                <p:cNvSpPr>
                  <a:spLocks noChangeShapeType="1"/>
                </p:cNvSpPr>
                <p:nvPr/>
              </p:nvSpPr>
              <p:spPr bwMode="auto">
                <a:xfrm flipV="1">
                  <a:off x="3359"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1" name="Line 1513"/>
                <p:cNvSpPr>
                  <a:spLocks noChangeShapeType="1"/>
                </p:cNvSpPr>
                <p:nvPr/>
              </p:nvSpPr>
              <p:spPr bwMode="auto">
                <a:xfrm flipV="1">
                  <a:off x="3359"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2" name="Line 1514"/>
                <p:cNvSpPr>
                  <a:spLocks noChangeShapeType="1"/>
                </p:cNvSpPr>
                <p:nvPr/>
              </p:nvSpPr>
              <p:spPr bwMode="auto">
                <a:xfrm flipV="1">
                  <a:off x="3359"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3" name="Line 1515"/>
                <p:cNvSpPr>
                  <a:spLocks noChangeShapeType="1"/>
                </p:cNvSpPr>
                <p:nvPr/>
              </p:nvSpPr>
              <p:spPr bwMode="auto">
                <a:xfrm flipV="1">
                  <a:off x="3359"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4" name="Line 1516"/>
                <p:cNvSpPr>
                  <a:spLocks noChangeShapeType="1"/>
                </p:cNvSpPr>
                <p:nvPr/>
              </p:nvSpPr>
              <p:spPr bwMode="auto">
                <a:xfrm flipV="1">
                  <a:off x="3359"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5" name="Line 1517"/>
                <p:cNvSpPr>
                  <a:spLocks noChangeShapeType="1"/>
                </p:cNvSpPr>
                <p:nvPr/>
              </p:nvSpPr>
              <p:spPr bwMode="auto">
                <a:xfrm flipV="1">
                  <a:off x="3359"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6" name="Line 1518"/>
                <p:cNvSpPr>
                  <a:spLocks noChangeShapeType="1"/>
                </p:cNvSpPr>
                <p:nvPr/>
              </p:nvSpPr>
              <p:spPr bwMode="auto">
                <a:xfrm flipV="1">
                  <a:off x="3359"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7" name="Line 1519"/>
                <p:cNvSpPr>
                  <a:spLocks noChangeShapeType="1"/>
                </p:cNvSpPr>
                <p:nvPr/>
              </p:nvSpPr>
              <p:spPr bwMode="auto">
                <a:xfrm flipV="1">
                  <a:off x="3359"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8" name="Line 1520"/>
                <p:cNvSpPr>
                  <a:spLocks noChangeShapeType="1"/>
                </p:cNvSpPr>
                <p:nvPr/>
              </p:nvSpPr>
              <p:spPr bwMode="auto">
                <a:xfrm flipV="1">
                  <a:off x="3359"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9" name="Line 1521"/>
                <p:cNvSpPr>
                  <a:spLocks noChangeShapeType="1"/>
                </p:cNvSpPr>
                <p:nvPr/>
              </p:nvSpPr>
              <p:spPr bwMode="auto">
                <a:xfrm flipV="1">
                  <a:off x="3359"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0" name="Line 1522"/>
                <p:cNvSpPr>
                  <a:spLocks noChangeShapeType="1"/>
                </p:cNvSpPr>
                <p:nvPr/>
              </p:nvSpPr>
              <p:spPr bwMode="auto">
                <a:xfrm flipV="1">
                  <a:off x="3359"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1" name="Line 1523"/>
                <p:cNvSpPr>
                  <a:spLocks noChangeShapeType="1"/>
                </p:cNvSpPr>
                <p:nvPr/>
              </p:nvSpPr>
              <p:spPr bwMode="auto">
                <a:xfrm flipV="1">
                  <a:off x="3359"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2" name="Line 1524"/>
                <p:cNvSpPr>
                  <a:spLocks noChangeShapeType="1"/>
                </p:cNvSpPr>
                <p:nvPr/>
              </p:nvSpPr>
              <p:spPr bwMode="auto">
                <a:xfrm flipV="1">
                  <a:off x="3359"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3" name="Line 1525"/>
                <p:cNvSpPr>
                  <a:spLocks noChangeShapeType="1"/>
                </p:cNvSpPr>
                <p:nvPr/>
              </p:nvSpPr>
              <p:spPr bwMode="auto">
                <a:xfrm flipV="1">
                  <a:off x="3359"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4" name="Line 1526"/>
                <p:cNvSpPr>
                  <a:spLocks noChangeShapeType="1"/>
                </p:cNvSpPr>
                <p:nvPr/>
              </p:nvSpPr>
              <p:spPr bwMode="auto">
                <a:xfrm flipV="1">
                  <a:off x="3359"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5" name="Line 1527"/>
                <p:cNvSpPr>
                  <a:spLocks noChangeShapeType="1"/>
                </p:cNvSpPr>
                <p:nvPr/>
              </p:nvSpPr>
              <p:spPr bwMode="auto">
                <a:xfrm flipV="1">
                  <a:off x="3359"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6" name="Line 1528"/>
                <p:cNvSpPr>
                  <a:spLocks noChangeShapeType="1"/>
                </p:cNvSpPr>
                <p:nvPr/>
              </p:nvSpPr>
              <p:spPr bwMode="auto">
                <a:xfrm flipV="1">
                  <a:off x="3359"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7" name="Line 1529"/>
                <p:cNvSpPr>
                  <a:spLocks noChangeShapeType="1"/>
                </p:cNvSpPr>
                <p:nvPr/>
              </p:nvSpPr>
              <p:spPr bwMode="auto">
                <a:xfrm flipV="1">
                  <a:off x="3359"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8" name="Line 1530"/>
                <p:cNvSpPr>
                  <a:spLocks noChangeShapeType="1"/>
                </p:cNvSpPr>
                <p:nvPr/>
              </p:nvSpPr>
              <p:spPr bwMode="auto">
                <a:xfrm flipV="1">
                  <a:off x="3359"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9" name="Line 1531"/>
                <p:cNvSpPr>
                  <a:spLocks noChangeShapeType="1"/>
                </p:cNvSpPr>
                <p:nvPr/>
              </p:nvSpPr>
              <p:spPr bwMode="auto">
                <a:xfrm flipV="1">
                  <a:off x="3359"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0" name="Line 1532"/>
                <p:cNvSpPr>
                  <a:spLocks noChangeShapeType="1"/>
                </p:cNvSpPr>
                <p:nvPr/>
              </p:nvSpPr>
              <p:spPr bwMode="auto">
                <a:xfrm flipV="1">
                  <a:off x="3359"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1" name="Line 1533"/>
                <p:cNvSpPr>
                  <a:spLocks noChangeShapeType="1"/>
                </p:cNvSpPr>
                <p:nvPr/>
              </p:nvSpPr>
              <p:spPr bwMode="auto">
                <a:xfrm flipV="1">
                  <a:off x="3359"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2" name="Line 1534"/>
                <p:cNvSpPr>
                  <a:spLocks noChangeShapeType="1"/>
                </p:cNvSpPr>
                <p:nvPr/>
              </p:nvSpPr>
              <p:spPr bwMode="auto">
                <a:xfrm flipV="1">
                  <a:off x="3359"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3" name="Line 1535"/>
                <p:cNvSpPr>
                  <a:spLocks noChangeShapeType="1"/>
                </p:cNvSpPr>
                <p:nvPr/>
              </p:nvSpPr>
              <p:spPr bwMode="auto">
                <a:xfrm flipV="1">
                  <a:off x="3359"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4" name="Line 1536"/>
                <p:cNvSpPr>
                  <a:spLocks noChangeShapeType="1"/>
                </p:cNvSpPr>
                <p:nvPr/>
              </p:nvSpPr>
              <p:spPr bwMode="auto">
                <a:xfrm flipV="1">
                  <a:off x="3359"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5" name="Line 1537"/>
                <p:cNvSpPr>
                  <a:spLocks noChangeShapeType="1"/>
                </p:cNvSpPr>
                <p:nvPr/>
              </p:nvSpPr>
              <p:spPr bwMode="auto">
                <a:xfrm flipV="1">
                  <a:off x="3359"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6" name="Line 1538"/>
                <p:cNvSpPr>
                  <a:spLocks noChangeShapeType="1"/>
                </p:cNvSpPr>
                <p:nvPr/>
              </p:nvSpPr>
              <p:spPr bwMode="auto">
                <a:xfrm flipV="1">
                  <a:off x="3359"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7" name="Line 1539"/>
                <p:cNvSpPr>
                  <a:spLocks noChangeShapeType="1"/>
                </p:cNvSpPr>
                <p:nvPr/>
              </p:nvSpPr>
              <p:spPr bwMode="auto">
                <a:xfrm flipV="1">
                  <a:off x="3359"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8" name="Line 1540"/>
                <p:cNvSpPr>
                  <a:spLocks noChangeShapeType="1"/>
                </p:cNvSpPr>
                <p:nvPr/>
              </p:nvSpPr>
              <p:spPr bwMode="auto">
                <a:xfrm flipV="1">
                  <a:off x="3359"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9" name="Line 1541"/>
                <p:cNvSpPr>
                  <a:spLocks noChangeShapeType="1"/>
                </p:cNvSpPr>
                <p:nvPr/>
              </p:nvSpPr>
              <p:spPr bwMode="auto">
                <a:xfrm flipV="1">
                  <a:off x="3359"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0" name="Line 1542"/>
                <p:cNvSpPr>
                  <a:spLocks noChangeShapeType="1"/>
                </p:cNvSpPr>
                <p:nvPr/>
              </p:nvSpPr>
              <p:spPr bwMode="auto">
                <a:xfrm flipV="1">
                  <a:off x="3359"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1" name="Line 1543"/>
                <p:cNvSpPr>
                  <a:spLocks noChangeShapeType="1"/>
                </p:cNvSpPr>
                <p:nvPr/>
              </p:nvSpPr>
              <p:spPr bwMode="auto">
                <a:xfrm flipV="1">
                  <a:off x="3359"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2" name="Line 1544"/>
                <p:cNvSpPr>
                  <a:spLocks noChangeShapeType="1"/>
                </p:cNvSpPr>
                <p:nvPr/>
              </p:nvSpPr>
              <p:spPr bwMode="auto">
                <a:xfrm flipV="1">
                  <a:off x="3359"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3" name="Line 1545"/>
                <p:cNvSpPr>
                  <a:spLocks noChangeShapeType="1"/>
                </p:cNvSpPr>
                <p:nvPr/>
              </p:nvSpPr>
              <p:spPr bwMode="auto">
                <a:xfrm flipV="1">
                  <a:off x="3359"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4" name="Line 1546"/>
                <p:cNvSpPr>
                  <a:spLocks noChangeShapeType="1"/>
                </p:cNvSpPr>
                <p:nvPr/>
              </p:nvSpPr>
              <p:spPr bwMode="auto">
                <a:xfrm flipV="1">
                  <a:off x="3359"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5" name="Line 1547"/>
                <p:cNvSpPr>
                  <a:spLocks noChangeShapeType="1"/>
                </p:cNvSpPr>
                <p:nvPr/>
              </p:nvSpPr>
              <p:spPr bwMode="auto">
                <a:xfrm flipV="1">
                  <a:off x="3359"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6" name="Line 1548"/>
                <p:cNvSpPr>
                  <a:spLocks noChangeShapeType="1"/>
                </p:cNvSpPr>
                <p:nvPr/>
              </p:nvSpPr>
              <p:spPr bwMode="auto">
                <a:xfrm flipV="1">
                  <a:off x="3359"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7" name="Line 1549"/>
                <p:cNvSpPr>
                  <a:spLocks noChangeShapeType="1"/>
                </p:cNvSpPr>
                <p:nvPr/>
              </p:nvSpPr>
              <p:spPr bwMode="auto">
                <a:xfrm flipV="1">
                  <a:off x="3359"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8" name="Line 1550"/>
                <p:cNvSpPr>
                  <a:spLocks noChangeShapeType="1"/>
                </p:cNvSpPr>
                <p:nvPr/>
              </p:nvSpPr>
              <p:spPr bwMode="auto">
                <a:xfrm flipV="1">
                  <a:off x="3359"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9" name="Line 1551"/>
                <p:cNvSpPr>
                  <a:spLocks noChangeShapeType="1"/>
                </p:cNvSpPr>
                <p:nvPr/>
              </p:nvSpPr>
              <p:spPr bwMode="auto">
                <a:xfrm flipV="1">
                  <a:off x="3359"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0" name="Line 1552"/>
                <p:cNvSpPr>
                  <a:spLocks noChangeShapeType="1"/>
                </p:cNvSpPr>
                <p:nvPr/>
              </p:nvSpPr>
              <p:spPr bwMode="auto">
                <a:xfrm flipV="1">
                  <a:off x="3359"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1" name="Line 1553"/>
                <p:cNvSpPr>
                  <a:spLocks noChangeShapeType="1"/>
                </p:cNvSpPr>
                <p:nvPr/>
              </p:nvSpPr>
              <p:spPr bwMode="auto">
                <a:xfrm flipV="1">
                  <a:off x="3359"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2" name="Line 1554"/>
                <p:cNvSpPr>
                  <a:spLocks noChangeShapeType="1"/>
                </p:cNvSpPr>
                <p:nvPr/>
              </p:nvSpPr>
              <p:spPr bwMode="auto">
                <a:xfrm flipV="1">
                  <a:off x="3359"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3" name="Line 1555"/>
                <p:cNvSpPr>
                  <a:spLocks noChangeShapeType="1"/>
                </p:cNvSpPr>
                <p:nvPr/>
              </p:nvSpPr>
              <p:spPr bwMode="auto">
                <a:xfrm flipV="1">
                  <a:off x="3359"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4" name="Line 1556"/>
                <p:cNvSpPr>
                  <a:spLocks noChangeShapeType="1"/>
                </p:cNvSpPr>
                <p:nvPr/>
              </p:nvSpPr>
              <p:spPr bwMode="auto">
                <a:xfrm flipV="1">
                  <a:off x="3359"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5" name="Line 1557"/>
                <p:cNvSpPr>
                  <a:spLocks noChangeShapeType="1"/>
                </p:cNvSpPr>
                <p:nvPr/>
              </p:nvSpPr>
              <p:spPr bwMode="auto">
                <a:xfrm flipV="1">
                  <a:off x="3359"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6" name="Line 1558"/>
                <p:cNvSpPr>
                  <a:spLocks noChangeShapeType="1"/>
                </p:cNvSpPr>
                <p:nvPr/>
              </p:nvSpPr>
              <p:spPr bwMode="auto">
                <a:xfrm flipV="1">
                  <a:off x="3359"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7" name="Line 1559"/>
                <p:cNvSpPr>
                  <a:spLocks noChangeShapeType="1"/>
                </p:cNvSpPr>
                <p:nvPr/>
              </p:nvSpPr>
              <p:spPr bwMode="auto">
                <a:xfrm flipV="1">
                  <a:off x="3359"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8" name="Line 1560"/>
                <p:cNvSpPr>
                  <a:spLocks noChangeShapeType="1"/>
                </p:cNvSpPr>
                <p:nvPr/>
              </p:nvSpPr>
              <p:spPr bwMode="auto">
                <a:xfrm flipV="1">
                  <a:off x="3359"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9" name="Line 1561"/>
                <p:cNvSpPr>
                  <a:spLocks noChangeShapeType="1"/>
                </p:cNvSpPr>
                <p:nvPr/>
              </p:nvSpPr>
              <p:spPr bwMode="auto">
                <a:xfrm flipV="1">
                  <a:off x="3359"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0" name="Line 1562"/>
                <p:cNvSpPr>
                  <a:spLocks noChangeShapeType="1"/>
                </p:cNvSpPr>
                <p:nvPr/>
              </p:nvSpPr>
              <p:spPr bwMode="auto">
                <a:xfrm flipV="1">
                  <a:off x="3359"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1" name="Line 1563"/>
                <p:cNvSpPr>
                  <a:spLocks noChangeShapeType="1"/>
                </p:cNvSpPr>
                <p:nvPr/>
              </p:nvSpPr>
              <p:spPr bwMode="auto">
                <a:xfrm flipV="1">
                  <a:off x="3359"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2" name="Line 1564"/>
                <p:cNvSpPr>
                  <a:spLocks noChangeShapeType="1"/>
                </p:cNvSpPr>
                <p:nvPr/>
              </p:nvSpPr>
              <p:spPr bwMode="auto">
                <a:xfrm flipV="1">
                  <a:off x="3359"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3" name="Line 1565"/>
                <p:cNvSpPr>
                  <a:spLocks noChangeShapeType="1"/>
                </p:cNvSpPr>
                <p:nvPr/>
              </p:nvSpPr>
              <p:spPr bwMode="auto">
                <a:xfrm flipV="1">
                  <a:off x="3359"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4" name="Line 1566"/>
                <p:cNvSpPr>
                  <a:spLocks noChangeShapeType="1"/>
                </p:cNvSpPr>
                <p:nvPr/>
              </p:nvSpPr>
              <p:spPr bwMode="auto">
                <a:xfrm flipV="1">
                  <a:off x="3359"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5" name="Line 1567"/>
                <p:cNvSpPr>
                  <a:spLocks noChangeShapeType="1"/>
                </p:cNvSpPr>
                <p:nvPr/>
              </p:nvSpPr>
              <p:spPr bwMode="auto">
                <a:xfrm flipV="1">
                  <a:off x="3359"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6" name="Line 1568"/>
                <p:cNvSpPr>
                  <a:spLocks noChangeShapeType="1"/>
                </p:cNvSpPr>
                <p:nvPr/>
              </p:nvSpPr>
              <p:spPr bwMode="auto">
                <a:xfrm flipV="1">
                  <a:off x="3359"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7" name="Line 1569"/>
                <p:cNvSpPr>
                  <a:spLocks noChangeShapeType="1"/>
                </p:cNvSpPr>
                <p:nvPr/>
              </p:nvSpPr>
              <p:spPr bwMode="auto">
                <a:xfrm flipV="1">
                  <a:off x="3359"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8" name="Line 1570"/>
                <p:cNvSpPr>
                  <a:spLocks noChangeShapeType="1"/>
                </p:cNvSpPr>
                <p:nvPr/>
              </p:nvSpPr>
              <p:spPr bwMode="auto">
                <a:xfrm flipV="1">
                  <a:off x="3359"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9" name="Line 1571"/>
                <p:cNvSpPr>
                  <a:spLocks noChangeShapeType="1"/>
                </p:cNvSpPr>
                <p:nvPr/>
              </p:nvSpPr>
              <p:spPr bwMode="auto">
                <a:xfrm flipV="1">
                  <a:off x="3359"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0" name="Line 1572"/>
                <p:cNvSpPr>
                  <a:spLocks noChangeShapeType="1"/>
                </p:cNvSpPr>
                <p:nvPr/>
              </p:nvSpPr>
              <p:spPr bwMode="auto">
                <a:xfrm flipV="1">
                  <a:off x="3359"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1" name="Line 1573"/>
                <p:cNvSpPr>
                  <a:spLocks noChangeShapeType="1"/>
                </p:cNvSpPr>
                <p:nvPr/>
              </p:nvSpPr>
              <p:spPr bwMode="auto">
                <a:xfrm flipV="1">
                  <a:off x="3359"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2" name="Line 1574"/>
                <p:cNvSpPr>
                  <a:spLocks noChangeShapeType="1"/>
                </p:cNvSpPr>
                <p:nvPr/>
              </p:nvSpPr>
              <p:spPr bwMode="auto">
                <a:xfrm flipV="1">
                  <a:off x="3359"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3" name="Line 1575"/>
                <p:cNvSpPr>
                  <a:spLocks noChangeShapeType="1"/>
                </p:cNvSpPr>
                <p:nvPr/>
              </p:nvSpPr>
              <p:spPr bwMode="auto">
                <a:xfrm flipV="1">
                  <a:off x="3359"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4" name="Line 1576"/>
                <p:cNvSpPr>
                  <a:spLocks noChangeShapeType="1"/>
                </p:cNvSpPr>
                <p:nvPr/>
              </p:nvSpPr>
              <p:spPr bwMode="auto">
                <a:xfrm flipV="1">
                  <a:off x="3359"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5" name="Line 1577"/>
                <p:cNvSpPr>
                  <a:spLocks noChangeShapeType="1"/>
                </p:cNvSpPr>
                <p:nvPr/>
              </p:nvSpPr>
              <p:spPr bwMode="auto">
                <a:xfrm flipV="1">
                  <a:off x="3359"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6" name="Line 1578"/>
                <p:cNvSpPr>
                  <a:spLocks noChangeShapeType="1"/>
                </p:cNvSpPr>
                <p:nvPr/>
              </p:nvSpPr>
              <p:spPr bwMode="auto">
                <a:xfrm flipV="1">
                  <a:off x="3359"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7" name="Line 1579"/>
                <p:cNvSpPr>
                  <a:spLocks noChangeShapeType="1"/>
                </p:cNvSpPr>
                <p:nvPr/>
              </p:nvSpPr>
              <p:spPr bwMode="auto">
                <a:xfrm flipV="1">
                  <a:off x="3359"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8" name="Line 1580"/>
                <p:cNvSpPr>
                  <a:spLocks noChangeShapeType="1"/>
                </p:cNvSpPr>
                <p:nvPr/>
              </p:nvSpPr>
              <p:spPr bwMode="auto">
                <a:xfrm flipV="1">
                  <a:off x="3359"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9" name="Line 1581"/>
                <p:cNvSpPr>
                  <a:spLocks noChangeShapeType="1"/>
                </p:cNvSpPr>
                <p:nvPr/>
              </p:nvSpPr>
              <p:spPr bwMode="auto">
                <a:xfrm flipV="1">
                  <a:off x="3359"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0" name="Line 1582"/>
                <p:cNvSpPr>
                  <a:spLocks noChangeShapeType="1"/>
                </p:cNvSpPr>
                <p:nvPr/>
              </p:nvSpPr>
              <p:spPr bwMode="auto">
                <a:xfrm flipV="1">
                  <a:off x="3359"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1" name="Line 1583"/>
                <p:cNvSpPr>
                  <a:spLocks noChangeShapeType="1"/>
                </p:cNvSpPr>
                <p:nvPr/>
              </p:nvSpPr>
              <p:spPr bwMode="auto">
                <a:xfrm flipV="1">
                  <a:off x="3359"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2" name="Line 1584"/>
                <p:cNvSpPr>
                  <a:spLocks noChangeShapeType="1"/>
                </p:cNvSpPr>
                <p:nvPr/>
              </p:nvSpPr>
              <p:spPr bwMode="auto">
                <a:xfrm flipV="1">
                  <a:off x="3359"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3" name="Line 1585"/>
                <p:cNvSpPr>
                  <a:spLocks noChangeShapeType="1"/>
                </p:cNvSpPr>
                <p:nvPr/>
              </p:nvSpPr>
              <p:spPr bwMode="auto">
                <a:xfrm flipV="1">
                  <a:off x="3359"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4" name="Line 1586"/>
                <p:cNvSpPr>
                  <a:spLocks noChangeShapeType="1"/>
                </p:cNvSpPr>
                <p:nvPr/>
              </p:nvSpPr>
              <p:spPr bwMode="auto">
                <a:xfrm flipV="1">
                  <a:off x="3359"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5" name="Line 1587"/>
                <p:cNvSpPr>
                  <a:spLocks noChangeShapeType="1"/>
                </p:cNvSpPr>
                <p:nvPr/>
              </p:nvSpPr>
              <p:spPr bwMode="auto">
                <a:xfrm flipV="1">
                  <a:off x="3359"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6" name="Line 1588"/>
                <p:cNvSpPr>
                  <a:spLocks noChangeShapeType="1"/>
                </p:cNvSpPr>
                <p:nvPr/>
              </p:nvSpPr>
              <p:spPr bwMode="auto">
                <a:xfrm flipV="1">
                  <a:off x="3359"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7" name="Line 1589"/>
                <p:cNvSpPr>
                  <a:spLocks noChangeShapeType="1"/>
                </p:cNvSpPr>
                <p:nvPr/>
              </p:nvSpPr>
              <p:spPr bwMode="auto">
                <a:xfrm flipV="1">
                  <a:off x="3359"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8" name="Line 1590"/>
                <p:cNvSpPr>
                  <a:spLocks noChangeShapeType="1"/>
                </p:cNvSpPr>
                <p:nvPr/>
              </p:nvSpPr>
              <p:spPr bwMode="auto">
                <a:xfrm flipV="1">
                  <a:off x="3359"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9" name="Line 1591"/>
                <p:cNvSpPr>
                  <a:spLocks noChangeShapeType="1"/>
                </p:cNvSpPr>
                <p:nvPr/>
              </p:nvSpPr>
              <p:spPr bwMode="auto">
                <a:xfrm flipV="1">
                  <a:off x="3359"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0" name="Line 1592"/>
                <p:cNvSpPr>
                  <a:spLocks noChangeShapeType="1"/>
                </p:cNvSpPr>
                <p:nvPr/>
              </p:nvSpPr>
              <p:spPr bwMode="auto">
                <a:xfrm flipV="1">
                  <a:off x="3359"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1" name="Line 1593"/>
                <p:cNvSpPr>
                  <a:spLocks noChangeShapeType="1"/>
                </p:cNvSpPr>
                <p:nvPr/>
              </p:nvSpPr>
              <p:spPr bwMode="auto">
                <a:xfrm flipV="1">
                  <a:off x="3359"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2" name="Line 1594"/>
                <p:cNvSpPr>
                  <a:spLocks noChangeShapeType="1"/>
                </p:cNvSpPr>
                <p:nvPr/>
              </p:nvSpPr>
              <p:spPr bwMode="auto">
                <a:xfrm flipV="1">
                  <a:off x="3359"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3" name="Line 1595"/>
                <p:cNvSpPr>
                  <a:spLocks noChangeShapeType="1"/>
                </p:cNvSpPr>
                <p:nvPr/>
              </p:nvSpPr>
              <p:spPr bwMode="auto">
                <a:xfrm flipV="1">
                  <a:off x="3359"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4" name="Line 1596"/>
                <p:cNvSpPr>
                  <a:spLocks noChangeShapeType="1"/>
                </p:cNvSpPr>
                <p:nvPr/>
              </p:nvSpPr>
              <p:spPr bwMode="auto">
                <a:xfrm flipV="1">
                  <a:off x="3359"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5" name="Line 1597"/>
                <p:cNvSpPr>
                  <a:spLocks noChangeShapeType="1"/>
                </p:cNvSpPr>
                <p:nvPr/>
              </p:nvSpPr>
              <p:spPr bwMode="auto">
                <a:xfrm flipV="1">
                  <a:off x="3359"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6" name="Line 1598"/>
                <p:cNvSpPr>
                  <a:spLocks noChangeShapeType="1"/>
                </p:cNvSpPr>
                <p:nvPr/>
              </p:nvSpPr>
              <p:spPr bwMode="auto">
                <a:xfrm flipV="1">
                  <a:off x="3359"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7" name="Line 1599"/>
                <p:cNvSpPr>
                  <a:spLocks noChangeShapeType="1"/>
                </p:cNvSpPr>
                <p:nvPr/>
              </p:nvSpPr>
              <p:spPr bwMode="auto">
                <a:xfrm flipV="1">
                  <a:off x="3359"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8" name="Line 1600"/>
                <p:cNvSpPr>
                  <a:spLocks noChangeShapeType="1"/>
                </p:cNvSpPr>
                <p:nvPr/>
              </p:nvSpPr>
              <p:spPr bwMode="auto">
                <a:xfrm flipV="1">
                  <a:off x="3359"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9" name="Line 1601"/>
                <p:cNvSpPr>
                  <a:spLocks noChangeShapeType="1"/>
                </p:cNvSpPr>
                <p:nvPr/>
              </p:nvSpPr>
              <p:spPr bwMode="auto">
                <a:xfrm flipV="1">
                  <a:off x="3359"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0" name="Line 1602"/>
                <p:cNvSpPr>
                  <a:spLocks noChangeShapeType="1"/>
                </p:cNvSpPr>
                <p:nvPr/>
              </p:nvSpPr>
              <p:spPr bwMode="auto">
                <a:xfrm flipV="1">
                  <a:off x="3359"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1" name="Line 1603"/>
                <p:cNvSpPr>
                  <a:spLocks noChangeShapeType="1"/>
                </p:cNvSpPr>
                <p:nvPr/>
              </p:nvSpPr>
              <p:spPr bwMode="auto">
                <a:xfrm flipV="1">
                  <a:off x="3359"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2" name="Line 1604"/>
                <p:cNvSpPr>
                  <a:spLocks noChangeShapeType="1"/>
                </p:cNvSpPr>
                <p:nvPr/>
              </p:nvSpPr>
              <p:spPr bwMode="auto">
                <a:xfrm flipV="1">
                  <a:off x="3359"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3" name="Line 1605"/>
                <p:cNvSpPr>
                  <a:spLocks noChangeShapeType="1"/>
                </p:cNvSpPr>
                <p:nvPr/>
              </p:nvSpPr>
              <p:spPr bwMode="auto">
                <a:xfrm flipV="1">
                  <a:off x="3359"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4" name="Line 1606"/>
                <p:cNvSpPr>
                  <a:spLocks noChangeShapeType="1"/>
                </p:cNvSpPr>
                <p:nvPr/>
              </p:nvSpPr>
              <p:spPr bwMode="auto">
                <a:xfrm flipV="1">
                  <a:off x="3359"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5" name="Line 1607"/>
                <p:cNvSpPr>
                  <a:spLocks noChangeShapeType="1"/>
                </p:cNvSpPr>
                <p:nvPr/>
              </p:nvSpPr>
              <p:spPr bwMode="auto">
                <a:xfrm flipV="1">
                  <a:off x="3359"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6" name="Line 1608"/>
                <p:cNvSpPr>
                  <a:spLocks noChangeShapeType="1"/>
                </p:cNvSpPr>
                <p:nvPr/>
              </p:nvSpPr>
              <p:spPr bwMode="auto">
                <a:xfrm flipV="1">
                  <a:off x="3359"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7" name="Line 1609"/>
                <p:cNvSpPr>
                  <a:spLocks noChangeShapeType="1"/>
                </p:cNvSpPr>
                <p:nvPr/>
              </p:nvSpPr>
              <p:spPr bwMode="auto">
                <a:xfrm flipV="1">
                  <a:off x="3359"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8" name="Line 1610"/>
                <p:cNvSpPr>
                  <a:spLocks noChangeShapeType="1"/>
                </p:cNvSpPr>
                <p:nvPr/>
              </p:nvSpPr>
              <p:spPr bwMode="auto">
                <a:xfrm flipV="1">
                  <a:off x="3359"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9" name="Line 1611"/>
                <p:cNvSpPr>
                  <a:spLocks noChangeShapeType="1"/>
                </p:cNvSpPr>
                <p:nvPr/>
              </p:nvSpPr>
              <p:spPr bwMode="auto">
                <a:xfrm flipV="1">
                  <a:off x="3359"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2" name="Group 1813"/>
              <p:cNvGrpSpPr>
                <a:grpSpLocks/>
              </p:cNvGrpSpPr>
              <p:nvPr/>
            </p:nvGrpSpPr>
            <p:grpSpPr bwMode="auto">
              <a:xfrm>
                <a:off x="5332413" y="552450"/>
                <a:ext cx="1011238" cy="4256088"/>
                <a:chOff x="3359" y="348"/>
                <a:chExt cx="637" cy="2681"/>
              </a:xfrm>
            </p:grpSpPr>
            <p:sp>
              <p:nvSpPr>
                <p:cNvPr id="14500" name="Line 1613"/>
                <p:cNvSpPr>
                  <a:spLocks noChangeShapeType="1"/>
                </p:cNvSpPr>
                <p:nvPr/>
              </p:nvSpPr>
              <p:spPr bwMode="auto">
                <a:xfrm flipV="1">
                  <a:off x="3359"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1" name="Line 1614"/>
                <p:cNvSpPr>
                  <a:spLocks noChangeShapeType="1"/>
                </p:cNvSpPr>
                <p:nvPr/>
              </p:nvSpPr>
              <p:spPr bwMode="auto">
                <a:xfrm flipV="1">
                  <a:off x="3359"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2" name="Line 1615"/>
                <p:cNvSpPr>
                  <a:spLocks noChangeShapeType="1"/>
                </p:cNvSpPr>
                <p:nvPr/>
              </p:nvSpPr>
              <p:spPr bwMode="auto">
                <a:xfrm flipV="1">
                  <a:off x="3359"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3" name="Line 1616"/>
                <p:cNvSpPr>
                  <a:spLocks noChangeShapeType="1"/>
                </p:cNvSpPr>
                <p:nvPr/>
              </p:nvSpPr>
              <p:spPr bwMode="auto">
                <a:xfrm flipV="1">
                  <a:off x="3359"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4" name="Line 1617"/>
                <p:cNvSpPr>
                  <a:spLocks noChangeShapeType="1"/>
                </p:cNvSpPr>
                <p:nvPr/>
              </p:nvSpPr>
              <p:spPr bwMode="auto">
                <a:xfrm flipV="1">
                  <a:off x="3359"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5" name="Line 1618"/>
                <p:cNvSpPr>
                  <a:spLocks noChangeShapeType="1"/>
                </p:cNvSpPr>
                <p:nvPr/>
              </p:nvSpPr>
              <p:spPr bwMode="auto">
                <a:xfrm flipV="1">
                  <a:off x="3359"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6" name="Line 1619"/>
                <p:cNvSpPr>
                  <a:spLocks noChangeShapeType="1"/>
                </p:cNvSpPr>
                <p:nvPr/>
              </p:nvSpPr>
              <p:spPr bwMode="auto">
                <a:xfrm flipV="1">
                  <a:off x="3359"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7" name="Line 1620"/>
                <p:cNvSpPr>
                  <a:spLocks noChangeShapeType="1"/>
                </p:cNvSpPr>
                <p:nvPr/>
              </p:nvSpPr>
              <p:spPr bwMode="auto">
                <a:xfrm flipV="1">
                  <a:off x="3359"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8" name="Line 1621"/>
                <p:cNvSpPr>
                  <a:spLocks noChangeShapeType="1"/>
                </p:cNvSpPr>
                <p:nvPr/>
              </p:nvSpPr>
              <p:spPr bwMode="auto">
                <a:xfrm flipV="1">
                  <a:off x="3359"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9" name="Line 1622"/>
                <p:cNvSpPr>
                  <a:spLocks noChangeShapeType="1"/>
                </p:cNvSpPr>
                <p:nvPr/>
              </p:nvSpPr>
              <p:spPr bwMode="auto">
                <a:xfrm flipV="1">
                  <a:off x="3359"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0" name="Line 1623"/>
                <p:cNvSpPr>
                  <a:spLocks noChangeShapeType="1"/>
                </p:cNvSpPr>
                <p:nvPr/>
              </p:nvSpPr>
              <p:spPr bwMode="auto">
                <a:xfrm flipV="1">
                  <a:off x="3359"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1" name="Line 1624"/>
                <p:cNvSpPr>
                  <a:spLocks noChangeShapeType="1"/>
                </p:cNvSpPr>
                <p:nvPr/>
              </p:nvSpPr>
              <p:spPr bwMode="auto">
                <a:xfrm flipV="1">
                  <a:off x="3359"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2" name="Line 1625"/>
                <p:cNvSpPr>
                  <a:spLocks noChangeShapeType="1"/>
                </p:cNvSpPr>
                <p:nvPr/>
              </p:nvSpPr>
              <p:spPr bwMode="auto">
                <a:xfrm flipV="1">
                  <a:off x="3359"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3" name="Line 1626"/>
                <p:cNvSpPr>
                  <a:spLocks noChangeShapeType="1"/>
                </p:cNvSpPr>
                <p:nvPr/>
              </p:nvSpPr>
              <p:spPr bwMode="auto">
                <a:xfrm flipV="1">
                  <a:off x="3359"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4" name="Line 1627"/>
                <p:cNvSpPr>
                  <a:spLocks noChangeShapeType="1"/>
                </p:cNvSpPr>
                <p:nvPr/>
              </p:nvSpPr>
              <p:spPr bwMode="auto">
                <a:xfrm flipV="1">
                  <a:off x="3359"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5" name="Line 1628"/>
                <p:cNvSpPr>
                  <a:spLocks noChangeShapeType="1"/>
                </p:cNvSpPr>
                <p:nvPr/>
              </p:nvSpPr>
              <p:spPr bwMode="auto">
                <a:xfrm flipV="1">
                  <a:off x="3359"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6" name="Line 1629"/>
                <p:cNvSpPr>
                  <a:spLocks noChangeShapeType="1"/>
                </p:cNvSpPr>
                <p:nvPr/>
              </p:nvSpPr>
              <p:spPr bwMode="auto">
                <a:xfrm flipV="1">
                  <a:off x="3359"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7" name="Line 1630"/>
                <p:cNvSpPr>
                  <a:spLocks noChangeShapeType="1"/>
                </p:cNvSpPr>
                <p:nvPr/>
              </p:nvSpPr>
              <p:spPr bwMode="auto">
                <a:xfrm flipV="1">
                  <a:off x="3359"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8" name="Line 1631"/>
                <p:cNvSpPr>
                  <a:spLocks noChangeShapeType="1"/>
                </p:cNvSpPr>
                <p:nvPr/>
              </p:nvSpPr>
              <p:spPr bwMode="auto">
                <a:xfrm flipV="1">
                  <a:off x="3359"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9" name="Line 1632"/>
                <p:cNvSpPr>
                  <a:spLocks noChangeShapeType="1"/>
                </p:cNvSpPr>
                <p:nvPr/>
              </p:nvSpPr>
              <p:spPr bwMode="auto">
                <a:xfrm flipV="1">
                  <a:off x="3359"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0" name="Line 1633"/>
                <p:cNvSpPr>
                  <a:spLocks noChangeShapeType="1"/>
                </p:cNvSpPr>
                <p:nvPr/>
              </p:nvSpPr>
              <p:spPr bwMode="auto">
                <a:xfrm flipV="1">
                  <a:off x="3359"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1" name="Line 1634"/>
                <p:cNvSpPr>
                  <a:spLocks noChangeShapeType="1"/>
                </p:cNvSpPr>
                <p:nvPr/>
              </p:nvSpPr>
              <p:spPr bwMode="auto">
                <a:xfrm flipV="1">
                  <a:off x="3359"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2" name="Line 1635"/>
                <p:cNvSpPr>
                  <a:spLocks noChangeShapeType="1"/>
                </p:cNvSpPr>
                <p:nvPr/>
              </p:nvSpPr>
              <p:spPr bwMode="auto">
                <a:xfrm flipV="1">
                  <a:off x="3359"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3" name="Line 1636"/>
                <p:cNvSpPr>
                  <a:spLocks noChangeShapeType="1"/>
                </p:cNvSpPr>
                <p:nvPr/>
              </p:nvSpPr>
              <p:spPr bwMode="auto">
                <a:xfrm flipV="1">
                  <a:off x="3359"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4" name="Line 1637"/>
                <p:cNvSpPr>
                  <a:spLocks noChangeShapeType="1"/>
                </p:cNvSpPr>
                <p:nvPr/>
              </p:nvSpPr>
              <p:spPr bwMode="auto">
                <a:xfrm flipV="1">
                  <a:off x="3359"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5" name="Line 1638"/>
                <p:cNvSpPr>
                  <a:spLocks noChangeShapeType="1"/>
                </p:cNvSpPr>
                <p:nvPr/>
              </p:nvSpPr>
              <p:spPr bwMode="auto">
                <a:xfrm flipV="1">
                  <a:off x="3359"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6" name="Line 1639"/>
                <p:cNvSpPr>
                  <a:spLocks noChangeShapeType="1"/>
                </p:cNvSpPr>
                <p:nvPr/>
              </p:nvSpPr>
              <p:spPr bwMode="auto">
                <a:xfrm flipV="1">
                  <a:off x="3359"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7" name="Line 1640"/>
                <p:cNvSpPr>
                  <a:spLocks noChangeShapeType="1"/>
                </p:cNvSpPr>
                <p:nvPr/>
              </p:nvSpPr>
              <p:spPr bwMode="auto">
                <a:xfrm flipV="1">
                  <a:off x="3359"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8" name="Line 1641"/>
                <p:cNvSpPr>
                  <a:spLocks noChangeShapeType="1"/>
                </p:cNvSpPr>
                <p:nvPr/>
              </p:nvSpPr>
              <p:spPr bwMode="auto">
                <a:xfrm flipV="1">
                  <a:off x="3359"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9" name="Line 1642"/>
                <p:cNvSpPr>
                  <a:spLocks noChangeShapeType="1"/>
                </p:cNvSpPr>
                <p:nvPr/>
              </p:nvSpPr>
              <p:spPr bwMode="auto">
                <a:xfrm flipV="1">
                  <a:off x="3359"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0" name="Line 1643"/>
                <p:cNvSpPr>
                  <a:spLocks noChangeShapeType="1"/>
                </p:cNvSpPr>
                <p:nvPr/>
              </p:nvSpPr>
              <p:spPr bwMode="auto">
                <a:xfrm flipV="1">
                  <a:off x="3359"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1" name="Line 1644"/>
                <p:cNvSpPr>
                  <a:spLocks noChangeShapeType="1"/>
                </p:cNvSpPr>
                <p:nvPr/>
              </p:nvSpPr>
              <p:spPr bwMode="auto">
                <a:xfrm flipV="1">
                  <a:off x="3359"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2" name="Line 1645"/>
                <p:cNvSpPr>
                  <a:spLocks noChangeShapeType="1"/>
                </p:cNvSpPr>
                <p:nvPr/>
              </p:nvSpPr>
              <p:spPr bwMode="auto">
                <a:xfrm flipV="1">
                  <a:off x="3359"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3" name="Line 1646"/>
                <p:cNvSpPr>
                  <a:spLocks noChangeShapeType="1"/>
                </p:cNvSpPr>
                <p:nvPr/>
              </p:nvSpPr>
              <p:spPr bwMode="auto">
                <a:xfrm flipV="1">
                  <a:off x="3359"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4" name="Line 1647"/>
                <p:cNvSpPr>
                  <a:spLocks noChangeShapeType="1"/>
                </p:cNvSpPr>
                <p:nvPr/>
              </p:nvSpPr>
              <p:spPr bwMode="auto">
                <a:xfrm flipV="1">
                  <a:off x="3359"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5" name="Line 1648"/>
                <p:cNvSpPr>
                  <a:spLocks noChangeShapeType="1"/>
                </p:cNvSpPr>
                <p:nvPr/>
              </p:nvSpPr>
              <p:spPr bwMode="auto">
                <a:xfrm flipV="1">
                  <a:off x="3359"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6" name="Line 1649"/>
                <p:cNvSpPr>
                  <a:spLocks noChangeShapeType="1"/>
                </p:cNvSpPr>
                <p:nvPr/>
              </p:nvSpPr>
              <p:spPr bwMode="auto">
                <a:xfrm flipV="1">
                  <a:off x="3359"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7" name="Line 1650"/>
                <p:cNvSpPr>
                  <a:spLocks noChangeShapeType="1"/>
                </p:cNvSpPr>
                <p:nvPr/>
              </p:nvSpPr>
              <p:spPr bwMode="auto">
                <a:xfrm flipV="1">
                  <a:off x="3359"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8" name="Line 1651"/>
                <p:cNvSpPr>
                  <a:spLocks noChangeShapeType="1"/>
                </p:cNvSpPr>
                <p:nvPr/>
              </p:nvSpPr>
              <p:spPr bwMode="auto">
                <a:xfrm flipV="1">
                  <a:off x="3359"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9" name="Line 1652"/>
                <p:cNvSpPr>
                  <a:spLocks noChangeShapeType="1"/>
                </p:cNvSpPr>
                <p:nvPr/>
              </p:nvSpPr>
              <p:spPr bwMode="auto">
                <a:xfrm flipV="1">
                  <a:off x="3359"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0" name="Line 1653"/>
                <p:cNvSpPr>
                  <a:spLocks noChangeShapeType="1"/>
                </p:cNvSpPr>
                <p:nvPr/>
              </p:nvSpPr>
              <p:spPr bwMode="auto">
                <a:xfrm flipV="1">
                  <a:off x="3359"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1" name="Line 1654"/>
                <p:cNvSpPr>
                  <a:spLocks noChangeShapeType="1"/>
                </p:cNvSpPr>
                <p:nvPr/>
              </p:nvSpPr>
              <p:spPr bwMode="auto">
                <a:xfrm flipV="1">
                  <a:off x="3359"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2" name="Line 1655"/>
                <p:cNvSpPr>
                  <a:spLocks noChangeShapeType="1"/>
                </p:cNvSpPr>
                <p:nvPr/>
              </p:nvSpPr>
              <p:spPr bwMode="auto">
                <a:xfrm flipV="1">
                  <a:off x="3359"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3" name="Line 1656"/>
                <p:cNvSpPr>
                  <a:spLocks noChangeShapeType="1"/>
                </p:cNvSpPr>
                <p:nvPr/>
              </p:nvSpPr>
              <p:spPr bwMode="auto">
                <a:xfrm flipV="1">
                  <a:off x="3359"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4" name="Line 1657"/>
                <p:cNvSpPr>
                  <a:spLocks noChangeShapeType="1"/>
                </p:cNvSpPr>
                <p:nvPr/>
              </p:nvSpPr>
              <p:spPr bwMode="auto">
                <a:xfrm flipV="1">
                  <a:off x="3359"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5" name="Line 1658"/>
                <p:cNvSpPr>
                  <a:spLocks noChangeShapeType="1"/>
                </p:cNvSpPr>
                <p:nvPr/>
              </p:nvSpPr>
              <p:spPr bwMode="auto">
                <a:xfrm flipV="1">
                  <a:off x="3359"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6" name="Line 1659"/>
                <p:cNvSpPr>
                  <a:spLocks noChangeShapeType="1"/>
                </p:cNvSpPr>
                <p:nvPr/>
              </p:nvSpPr>
              <p:spPr bwMode="auto">
                <a:xfrm flipV="1">
                  <a:off x="3359"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7" name="Line 1660"/>
                <p:cNvSpPr>
                  <a:spLocks noChangeShapeType="1"/>
                </p:cNvSpPr>
                <p:nvPr/>
              </p:nvSpPr>
              <p:spPr bwMode="auto">
                <a:xfrm flipV="1">
                  <a:off x="3359"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8" name="Line 1661"/>
                <p:cNvSpPr>
                  <a:spLocks noChangeShapeType="1"/>
                </p:cNvSpPr>
                <p:nvPr/>
              </p:nvSpPr>
              <p:spPr bwMode="auto">
                <a:xfrm flipV="1">
                  <a:off x="3359"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9" name="Line 1662"/>
                <p:cNvSpPr>
                  <a:spLocks noChangeShapeType="1"/>
                </p:cNvSpPr>
                <p:nvPr/>
              </p:nvSpPr>
              <p:spPr bwMode="auto">
                <a:xfrm flipV="1">
                  <a:off x="3359"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0" name="Line 1663"/>
                <p:cNvSpPr>
                  <a:spLocks noChangeShapeType="1"/>
                </p:cNvSpPr>
                <p:nvPr/>
              </p:nvSpPr>
              <p:spPr bwMode="auto">
                <a:xfrm flipV="1">
                  <a:off x="3359"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1" name="Line 1664"/>
                <p:cNvSpPr>
                  <a:spLocks noChangeShapeType="1"/>
                </p:cNvSpPr>
                <p:nvPr/>
              </p:nvSpPr>
              <p:spPr bwMode="auto">
                <a:xfrm flipV="1">
                  <a:off x="3359"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2" name="Line 1665"/>
                <p:cNvSpPr>
                  <a:spLocks noChangeShapeType="1"/>
                </p:cNvSpPr>
                <p:nvPr/>
              </p:nvSpPr>
              <p:spPr bwMode="auto">
                <a:xfrm flipV="1">
                  <a:off x="3359"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3" name="Line 1666"/>
                <p:cNvSpPr>
                  <a:spLocks noChangeShapeType="1"/>
                </p:cNvSpPr>
                <p:nvPr/>
              </p:nvSpPr>
              <p:spPr bwMode="auto">
                <a:xfrm flipV="1">
                  <a:off x="3359"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4" name="Line 1667"/>
                <p:cNvSpPr>
                  <a:spLocks noChangeShapeType="1"/>
                </p:cNvSpPr>
                <p:nvPr/>
              </p:nvSpPr>
              <p:spPr bwMode="auto">
                <a:xfrm flipV="1">
                  <a:off x="3359"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5" name="Line 1668"/>
                <p:cNvSpPr>
                  <a:spLocks noChangeShapeType="1"/>
                </p:cNvSpPr>
                <p:nvPr/>
              </p:nvSpPr>
              <p:spPr bwMode="auto">
                <a:xfrm flipV="1">
                  <a:off x="3359"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6" name="Line 1669"/>
                <p:cNvSpPr>
                  <a:spLocks noChangeShapeType="1"/>
                </p:cNvSpPr>
                <p:nvPr/>
              </p:nvSpPr>
              <p:spPr bwMode="auto">
                <a:xfrm flipV="1">
                  <a:off x="3359"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7" name="Line 1670"/>
                <p:cNvSpPr>
                  <a:spLocks noChangeShapeType="1"/>
                </p:cNvSpPr>
                <p:nvPr/>
              </p:nvSpPr>
              <p:spPr bwMode="auto">
                <a:xfrm flipV="1">
                  <a:off x="3359"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8" name="Line 1671"/>
                <p:cNvSpPr>
                  <a:spLocks noChangeShapeType="1"/>
                </p:cNvSpPr>
                <p:nvPr/>
              </p:nvSpPr>
              <p:spPr bwMode="auto">
                <a:xfrm flipV="1">
                  <a:off x="3359"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9" name="Line 1672"/>
                <p:cNvSpPr>
                  <a:spLocks noChangeShapeType="1"/>
                </p:cNvSpPr>
                <p:nvPr/>
              </p:nvSpPr>
              <p:spPr bwMode="auto">
                <a:xfrm flipV="1">
                  <a:off x="3359"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0" name="Line 1673"/>
                <p:cNvSpPr>
                  <a:spLocks noChangeShapeType="1"/>
                </p:cNvSpPr>
                <p:nvPr/>
              </p:nvSpPr>
              <p:spPr bwMode="auto">
                <a:xfrm flipV="1">
                  <a:off x="3359"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1" name="Line 1674"/>
                <p:cNvSpPr>
                  <a:spLocks noChangeShapeType="1"/>
                </p:cNvSpPr>
                <p:nvPr/>
              </p:nvSpPr>
              <p:spPr bwMode="auto">
                <a:xfrm flipV="1">
                  <a:off x="3359"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2" name="Line 1675"/>
                <p:cNvSpPr>
                  <a:spLocks noChangeShapeType="1"/>
                </p:cNvSpPr>
                <p:nvPr/>
              </p:nvSpPr>
              <p:spPr bwMode="auto">
                <a:xfrm flipV="1">
                  <a:off x="3359"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3" name="Line 1676"/>
                <p:cNvSpPr>
                  <a:spLocks noChangeShapeType="1"/>
                </p:cNvSpPr>
                <p:nvPr/>
              </p:nvSpPr>
              <p:spPr bwMode="auto">
                <a:xfrm flipV="1">
                  <a:off x="3359"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4" name="Line 1677"/>
                <p:cNvSpPr>
                  <a:spLocks noChangeShapeType="1"/>
                </p:cNvSpPr>
                <p:nvPr/>
              </p:nvSpPr>
              <p:spPr bwMode="auto">
                <a:xfrm flipV="1">
                  <a:off x="3359"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5" name="Line 1678"/>
                <p:cNvSpPr>
                  <a:spLocks noChangeShapeType="1"/>
                </p:cNvSpPr>
                <p:nvPr/>
              </p:nvSpPr>
              <p:spPr bwMode="auto">
                <a:xfrm flipV="1">
                  <a:off x="3359"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6" name="Line 1679"/>
                <p:cNvSpPr>
                  <a:spLocks noChangeShapeType="1"/>
                </p:cNvSpPr>
                <p:nvPr/>
              </p:nvSpPr>
              <p:spPr bwMode="auto">
                <a:xfrm flipV="1">
                  <a:off x="3359"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7" name="Line 1680"/>
                <p:cNvSpPr>
                  <a:spLocks noChangeShapeType="1"/>
                </p:cNvSpPr>
                <p:nvPr/>
              </p:nvSpPr>
              <p:spPr bwMode="auto">
                <a:xfrm flipV="1">
                  <a:off x="3359"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8" name="Line 1681"/>
                <p:cNvSpPr>
                  <a:spLocks noChangeShapeType="1"/>
                </p:cNvSpPr>
                <p:nvPr/>
              </p:nvSpPr>
              <p:spPr bwMode="auto">
                <a:xfrm flipV="1">
                  <a:off x="3359"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9" name="Line 1682"/>
                <p:cNvSpPr>
                  <a:spLocks noChangeShapeType="1"/>
                </p:cNvSpPr>
                <p:nvPr/>
              </p:nvSpPr>
              <p:spPr bwMode="auto">
                <a:xfrm flipV="1">
                  <a:off x="3359"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0" name="Line 1683"/>
                <p:cNvSpPr>
                  <a:spLocks noChangeShapeType="1"/>
                </p:cNvSpPr>
                <p:nvPr/>
              </p:nvSpPr>
              <p:spPr bwMode="auto">
                <a:xfrm flipV="1">
                  <a:off x="3359"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1" name="Line 1684"/>
                <p:cNvSpPr>
                  <a:spLocks noChangeShapeType="1"/>
                </p:cNvSpPr>
                <p:nvPr/>
              </p:nvSpPr>
              <p:spPr bwMode="auto">
                <a:xfrm flipV="1">
                  <a:off x="3359"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2" name="Line 1685"/>
                <p:cNvSpPr>
                  <a:spLocks noChangeShapeType="1"/>
                </p:cNvSpPr>
                <p:nvPr/>
              </p:nvSpPr>
              <p:spPr bwMode="auto">
                <a:xfrm flipV="1">
                  <a:off x="3359"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3" name="Line 1686"/>
                <p:cNvSpPr>
                  <a:spLocks noChangeShapeType="1"/>
                </p:cNvSpPr>
                <p:nvPr/>
              </p:nvSpPr>
              <p:spPr bwMode="auto">
                <a:xfrm flipV="1">
                  <a:off x="3359"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4" name="Line 1687"/>
                <p:cNvSpPr>
                  <a:spLocks noChangeShapeType="1"/>
                </p:cNvSpPr>
                <p:nvPr/>
              </p:nvSpPr>
              <p:spPr bwMode="auto">
                <a:xfrm flipV="1">
                  <a:off x="3359"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5" name="Line 1688"/>
                <p:cNvSpPr>
                  <a:spLocks noChangeShapeType="1"/>
                </p:cNvSpPr>
                <p:nvPr/>
              </p:nvSpPr>
              <p:spPr bwMode="auto">
                <a:xfrm flipV="1">
                  <a:off x="3359"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6" name="Line 1689"/>
                <p:cNvSpPr>
                  <a:spLocks noChangeShapeType="1"/>
                </p:cNvSpPr>
                <p:nvPr/>
              </p:nvSpPr>
              <p:spPr bwMode="auto">
                <a:xfrm flipV="1">
                  <a:off x="3359"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7" name="Line 1690"/>
                <p:cNvSpPr>
                  <a:spLocks noChangeShapeType="1"/>
                </p:cNvSpPr>
                <p:nvPr/>
              </p:nvSpPr>
              <p:spPr bwMode="auto">
                <a:xfrm flipV="1">
                  <a:off x="3359"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8" name="Line 1691"/>
                <p:cNvSpPr>
                  <a:spLocks noChangeShapeType="1"/>
                </p:cNvSpPr>
                <p:nvPr/>
              </p:nvSpPr>
              <p:spPr bwMode="auto">
                <a:xfrm flipV="1">
                  <a:off x="3359"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9" name="Line 1692"/>
                <p:cNvSpPr>
                  <a:spLocks noChangeShapeType="1"/>
                </p:cNvSpPr>
                <p:nvPr/>
              </p:nvSpPr>
              <p:spPr bwMode="auto">
                <a:xfrm flipV="1">
                  <a:off x="3359"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0" name="Line 1693"/>
                <p:cNvSpPr>
                  <a:spLocks noChangeShapeType="1"/>
                </p:cNvSpPr>
                <p:nvPr/>
              </p:nvSpPr>
              <p:spPr bwMode="auto">
                <a:xfrm flipV="1">
                  <a:off x="3359"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1" name="Line 1694"/>
                <p:cNvSpPr>
                  <a:spLocks noChangeShapeType="1"/>
                </p:cNvSpPr>
                <p:nvPr/>
              </p:nvSpPr>
              <p:spPr bwMode="auto">
                <a:xfrm flipV="1">
                  <a:off x="3359"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2" name="Line 1695"/>
                <p:cNvSpPr>
                  <a:spLocks noChangeShapeType="1"/>
                </p:cNvSpPr>
                <p:nvPr/>
              </p:nvSpPr>
              <p:spPr bwMode="auto">
                <a:xfrm flipV="1">
                  <a:off x="3359"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3" name="Line 1696"/>
                <p:cNvSpPr>
                  <a:spLocks noChangeShapeType="1"/>
                </p:cNvSpPr>
                <p:nvPr/>
              </p:nvSpPr>
              <p:spPr bwMode="auto">
                <a:xfrm flipV="1">
                  <a:off x="3359"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4" name="Line 1697"/>
                <p:cNvSpPr>
                  <a:spLocks noChangeShapeType="1"/>
                </p:cNvSpPr>
                <p:nvPr/>
              </p:nvSpPr>
              <p:spPr bwMode="auto">
                <a:xfrm flipV="1">
                  <a:off x="3359"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5" name="Line 1698"/>
                <p:cNvSpPr>
                  <a:spLocks noChangeShapeType="1"/>
                </p:cNvSpPr>
                <p:nvPr/>
              </p:nvSpPr>
              <p:spPr bwMode="auto">
                <a:xfrm flipV="1">
                  <a:off x="3359"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6" name="Line 1699"/>
                <p:cNvSpPr>
                  <a:spLocks noChangeShapeType="1"/>
                </p:cNvSpPr>
                <p:nvPr/>
              </p:nvSpPr>
              <p:spPr bwMode="auto">
                <a:xfrm flipV="1">
                  <a:off x="3359"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7" name="Line 1700"/>
                <p:cNvSpPr>
                  <a:spLocks noChangeShapeType="1"/>
                </p:cNvSpPr>
                <p:nvPr/>
              </p:nvSpPr>
              <p:spPr bwMode="auto">
                <a:xfrm flipV="1">
                  <a:off x="3359"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8" name="Line 1701"/>
                <p:cNvSpPr>
                  <a:spLocks noChangeShapeType="1"/>
                </p:cNvSpPr>
                <p:nvPr/>
              </p:nvSpPr>
              <p:spPr bwMode="auto">
                <a:xfrm flipV="1">
                  <a:off x="3359"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9" name="Line 1702"/>
                <p:cNvSpPr>
                  <a:spLocks noChangeShapeType="1"/>
                </p:cNvSpPr>
                <p:nvPr/>
              </p:nvSpPr>
              <p:spPr bwMode="auto">
                <a:xfrm flipV="1">
                  <a:off x="3359"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0" name="Line 1703"/>
                <p:cNvSpPr>
                  <a:spLocks noChangeShapeType="1"/>
                </p:cNvSpPr>
                <p:nvPr/>
              </p:nvSpPr>
              <p:spPr bwMode="auto">
                <a:xfrm flipV="1">
                  <a:off x="3359"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1" name="Line 1704"/>
                <p:cNvSpPr>
                  <a:spLocks noChangeShapeType="1"/>
                </p:cNvSpPr>
                <p:nvPr/>
              </p:nvSpPr>
              <p:spPr bwMode="auto">
                <a:xfrm flipV="1">
                  <a:off x="3359"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2" name="Line 1705"/>
                <p:cNvSpPr>
                  <a:spLocks noChangeShapeType="1"/>
                </p:cNvSpPr>
                <p:nvPr/>
              </p:nvSpPr>
              <p:spPr bwMode="auto">
                <a:xfrm flipV="1">
                  <a:off x="3359"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3" name="Line 1706"/>
                <p:cNvSpPr>
                  <a:spLocks noChangeShapeType="1"/>
                </p:cNvSpPr>
                <p:nvPr/>
              </p:nvSpPr>
              <p:spPr bwMode="auto">
                <a:xfrm flipV="1">
                  <a:off x="3359"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4" name="Line 1707"/>
                <p:cNvSpPr>
                  <a:spLocks noChangeShapeType="1"/>
                </p:cNvSpPr>
                <p:nvPr/>
              </p:nvSpPr>
              <p:spPr bwMode="auto">
                <a:xfrm flipV="1">
                  <a:off x="3359"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5" name="Line 1708"/>
                <p:cNvSpPr>
                  <a:spLocks noChangeShapeType="1"/>
                </p:cNvSpPr>
                <p:nvPr/>
              </p:nvSpPr>
              <p:spPr bwMode="auto">
                <a:xfrm flipV="1">
                  <a:off x="3359"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6" name="Line 1709"/>
                <p:cNvSpPr>
                  <a:spLocks noChangeShapeType="1"/>
                </p:cNvSpPr>
                <p:nvPr/>
              </p:nvSpPr>
              <p:spPr bwMode="auto">
                <a:xfrm flipV="1">
                  <a:off x="3359"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7" name="Line 1710"/>
                <p:cNvSpPr>
                  <a:spLocks noChangeShapeType="1"/>
                </p:cNvSpPr>
                <p:nvPr/>
              </p:nvSpPr>
              <p:spPr bwMode="auto">
                <a:xfrm flipV="1">
                  <a:off x="3359"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8" name="Line 1711"/>
                <p:cNvSpPr>
                  <a:spLocks noChangeShapeType="1"/>
                </p:cNvSpPr>
                <p:nvPr/>
              </p:nvSpPr>
              <p:spPr bwMode="auto">
                <a:xfrm flipV="1">
                  <a:off x="3359"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9" name="Line 1712"/>
                <p:cNvSpPr>
                  <a:spLocks noChangeShapeType="1"/>
                </p:cNvSpPr>
                <p:nvPr/>
              </p:nvSpPr>
              <p:spPr bwMode="auto">
                <a:xfrm flipV="1">
                  <a:off x="3359"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0" name="Line 1713"/>
                <p:cNvSpPr>
                  <a:spLocks noChangeShapeType="1"/>
                </p:cNvSpPr>
                <p:nvPr/>
              </p:nvSpPr>
              <p:spPr bwMode="auto">
                <a:xfrm flipV="1">
                  <a:off x="3359"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1" name="Line 1714"/>
                <p:cNvSpPr>
                  <a:spLocks noChangeShapeType="1"/>
                </p:cNvSpPr>
                <p:nvPr/>
              </p:nvSpPr>
              <p:spPr bwMode="auto">
                <a:xfrm flipV="1">
                  <a:off x="3359"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2" name="Line 1715"/>
                <p:cNvSpPr>
                  <a:spLocks noChangeShapeType="1"/>
                </p:cNvSpPr>
                <p:nvPr/>
              </p:nvSpPr>
              <p:spPr bwMode="auto">
                <a:xfrm flipV="1">
                  <a:off x="3359"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3" name="Line 1716"/>
                <p:cNvSpPr>
                  <a:spLocks noChangeShapeType="1"/>
                </p:cNvSpPr>
                <p:nvPr/>
              </p:nvSpPr>
              <p:spPr bwMode="auto">
                <a:xfrm flipV="1">
                  <a:off x="3359"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4" name="Line 1717"/>
                <p:cNvSpPr>
                  <a:spLocks noChangeShapeType="1"/>
                </p:cNvSpPr>
                <p:nvPr/>
              </p:nvSpPr>
              <p:spPr bwMode="auto">
                <a:xfrm flipV="1">
                  <a:off x="3359"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5" name="Line 1718"/>
                <p:cNvSpPr>
                  <a:spLocks noChangeShapeType="1"/>
                </p:cNvSpPr>
                <p:nvPr/>
              </p:nvSpPr>
              <p:spPr bwMode="auto">
                <a:xfrm flipV="1">
                  <a:off x="3359"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6" name="Line 1719"/>
                <p:cNvSpPr>
                  <a:spLocks noChangeShapeType="1"/>
                </p:cNvSpPr>
                <p:nvPr/>
              </p:nvSpPr>
              <p:spPr bwMode="auto">
                <a:xfrm flipV="1">
                  <a:off x="3359"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7" name="Line 1720"/>
                <p:cNvSpPr>
                  <a:spLocks noChangeShapeType="1"/>
                </p:cNvSpPr>
                <p:nvPr/>
              </p:nvSpPr>
              <p:spPr bwMode="auto">
                <a:xfrm flipV="1">
                  <a:off x="3359"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8" name="Line 1721"/>
                <p:cNvSpPr>
                  <a:spLocks noChangeShapeType="1"/>
                </p:cNvSpPr>
                <p:nvPr/>
              </p:nvSpPr>
              <p:spPr bwMode="auto">
                <a:xfrm flipV="1">
                  <a:off x="3359"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9" name="Line 1722"/>
                <p:cNvSpPr>
                  <a:spLocks noChangeShapeType="1"/>
                </p:cNvSpPr>
                <p:nvPr/>
              </p:nvSpPr>
              <p:spPr bwMode="auto">
                <a:xfrm flipV="1">
                  <a:off x="3359"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0" name="Line 1723"/>
                <p:cNvSpPr>
                  <a:spLocks noChangeShapeType="1"/>
                </p:cNvSpPr>
                <p:nvPr/>
              </p:nvSpPr>
              <p:spPr bwMode="auto">
                <a:xfrm flipV="1">
                  <a:off x="3359"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1" name="Line 1724"/>
                <p:cNvSpPr>
                  <a:spLocks noChangeShapeType="1"/>
                </p:cNvSpPr>
                <p:nvPr/>
              </p:nvSpPr>
              <p:spPr bwMode="auto">
                <a:xfrm flipV="1">
                  <a:off x="3359"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2" name="Line 1725"/>
                <p:cNvSpPr>
                  <a:spLocks noChangeShapeType="1"/>
                </p:cNvSpPr>
                <p:nvPr/>
              </p:nvSpPr>
              <p:spPr bwMode="auto">
                <a:xfrm flipV="1">
                  <a:off x="3996"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3" name="Line 1726"/>
                <p:cNvSpPr>
                  <a:spLocks noChangeShapeType="1"/>
                </p:cNvSpPr>
                <p:nvPr/>
              </p:nvSpPr>
              <p:spPr bwMode="auto">
                <a:xfrm flipV="1">
                  <a:off x="3996"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4" name="Line 1727"/>
                <p:cNvSpPr>
                  <a:spLocks noChangeShapeType="1"/>
                </p:cNvSpPr>
                <p:nvPr/>
              </p:nvSpPr>
              <p:spPr bwMode="auto">
                <a:xfrm flipV="1">
                  <a:off x="3996"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5" name="Line 1728"/>
                <p:cNvSpPr>
                  <a:spLocks noChangeShapeType="1"/>
                </p:cNvSpPr>
                <p:nvPr/>
              </p:nvSpPr>
              <p:spPr bwMode="auto">
                <a:xfrm flipV="1">
                  <a:off x="3996"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6" name="Line 1729"/>
                <p:cNvSpPr>
                  <a:spLocks noChangeShapeType="1"/>
                </p:cNvSpPr>
                <p:nvPr/>
              </p:nvSpPr>
              <p:spPr bwMode="auto">
                <a:xfrm flipV="1">
                  <a:off x="3996"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7" name="Line 1730"/>
                <p:cNvSpPr>
                  <a:spLocks noChangeShapeType="1"/>
                </p:cNvSpPr>
                <p:nvPr/>
              </p:nvSpPr>
              <p:spPr bwMode="auto">
                <a:xfrm flipV="1">
                  <a:off x="3996"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8" name="Line 1731"/>
                <p:cNvSpPr>
                  <a:spLocks noChangeShapeType="1"/>
                </p:cNvSpPr>
                <p:nvPr/>
              </p:nvSpPr>
              <p:spPr bwMode="auto">
                <a:xfrm flipV="1">
                  <a:off x="3996"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9" name="Line 1732"/>
                <p:cNvSpPr>
                  <a:spLocks noChangeShapeType="1"/>
                </p:cNvSpPr>
                <p:nvPr/>
              </p:nvSpPr>
              <p:spPr bwMode="auto">
                <a:xfrm flipV="1">
                  <a:off x="3996"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0" name="Line 1733"/>
                <p:cNvSpPr>
                  <a:spLocks noChangeShapeType="1"/>
                </p:cNvSpPr>
                <p:nvPr/>
              </p:nvSpPr>
              <p:spPr bwMode="auto">
                <a:xfrm flipV="1">
                  <a:off x="3996"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1" name="Line 1734"/>
                <p:cNvSpPr>
                  <a:spLocks noChangeShapeType="1"/>
                </p:cNvSpPr>
                <p:nvPr/>
              </p:nvSpPr>
              <p:spPr bwMode="auto">
                <a:xfrm flipV="1">
                  <a:off x="3996"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2" name="Line 1735"/>
                <p:cNvSpPr>
                  <a:spLocks noChangeShapeType="1"/>
                </p:cNvSpPr>
                <p:nvPr/>
              </p:nvSpPr>
              <p:spPr bwMode="auto">
                <a:xfrm flipV="1">
                  <a:off x="3996"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3" name="Line 1736"/>
                <p:cNvSpPr>
                  <a:spLocks noChangeShapeType="1"/>
                </p:cNvSpPr>
                <p:nvPr/>
              </p:nvSpPr>
              <p:spPr bwMode="auto">
                <a:xfrm flipV="1">
                  <a:off x="3996"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4" name="Line 1737"/>
                <p:cNvSpPr>
                  <a:spLocks noChangeShapeType="1"/>
                </p:cNvSpPr>
                <p:nvPr/>
              </p:nvSpPr>
              <p:spPr bwMode="auto">
                <a:xfrm flipV="1">
                  <a:off x="3996"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5" name="Line 1738"/>
                <p:cNvSpPr>
                  <a:spLocks noChangeShapeType="1"/>
                </p:cNvSpPr>
                <p:nvPr/>
              </p:nvSpPr>
              <p:spPr bwMode="auto">
                <a:xfrm flipV="1">
                  <a:off x="3996"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6" name="Line 1739"/>
                <p:cNvSpPr>
                  <a:spLocks noChangeShapeType="1"/>
                </p:cNvSpPr>
                <p:nvPr/>
              </p:nvSpPr>
              <p:spPr bwMode="auto">
                <a:xfrm flipV="1">
                  <a:off x="3996"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7" name="Line 1740"/>
                <p:cNvSpPr>
                  <a:spLocks noChangeShapeType="1"/>
                </p:cNvSpPr>
                <p:nvPr/>
              </p:nvSpPr>
              <p:spPr bwMode="auto">
                <a:xfrm flipV="1">
                  <a:off x="3996"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8" name="Line 1741"/>
                <p:cNvSpPr>
                  <a:spLocks noChangeShapeType="1"/>
                </p:cNvSpPr>
                <p:nvPr/>
              </p:nvSpPr>
              <p:spPr bwMode="auto">
                <a:xfrm flipV="1">
                  <a:off x="3996"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9" name="Line 1742"/>
                <p:cNvSpPr>
                  <a:spLocks noChangeShapeType="1"/>
                </p:cNvSpPr>
                <p:nvPr/>
              </p:nvSpPr>
              <p:spPr bwMode="auto">
                <a:xfrm flipV="1">
                  <a:off x="3996"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0" name="Line 1743"/>
                <p:cNvSpPr>
                  <a:spLocks noChangeShapeType="1"/>
                </p:cNvSpPr>
                <p:nvPr/>
              </p:nvSpPr>
              <p:spPr bwMode="auto">
                <a:xfrm flipV="1">
                  <a:off x="3996"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1" name="Line 1744"/>
                <p:cNvSpPr>
                  <a:spLocks noChangeShapeType="1"/>
                </p:cNvSpPr>
                <p:nvPr/>
              </p:nvSpPr>
              <p:spPr bwMode="auto">
                <a:xfrm flipV="1">
                  <a:off x="3996"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2" name="Line 1745"/>
                <p:cNvSpPr>
                  <a:spLocks noChangeShapeType="1"/>
                </p:cNvSpPr>
                <p:nvPr/>
              </p:nvSpPr>
              <p:spPr bwMode="auto">
                <a:xfrm flipV="1">
                  <a:off x="3996"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3" name="Line 1746"/>
                <p:cNvSpPr>
                  <a:spLocks noChangeShapeType="1"/>
                </p:cNvSpPr>
                <p:nvPr/>
              </p:nvSpPr>
              <p:spPr bwMode="auto">
                <a:xfrm flipV="1">
                  <a:off x="3996"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4" name="Line 1747"/>
                <p:cNvSpPr>
                  <a:spLocks noChangeShapeType="1"/>
                </p:cNvSpPr>
                <p:nvPr/>
              </p:nvSpPr>
              <p:spPr bwMode="auto">
                <a:xfrm flipV="1">
                  <a:off x="3996"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5" name="Line 1748"/>
                <p:cNvSpPr>
                  <a:spLocks noChangeShapeType="1"/>
                </p:cNvSpPr>
                <p:nvPr/>
              </p:nvSpPr>
              <p:spPr bwMode="auto">
                <a:xfrm flipV="1">
                  <a:off x="3996"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6" name="Line 1749"/>
                <p:cNvSpPr>
                  <a:spLocks noChangeShapeType="1"/>
                </p:cNvSpPr>
                <p:nvPr/>
              </p:nvSpPr>
              <p:spPr bwMode="auto">
                <a:xfrm flipV="1">
                  <a:off x="3996"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7" name="Line 1750"/>
                <p:cNvSpPr>
                  <a:spLocks noChangeShapeType="1"/>
                </p:cNvSpPr>
                <p:nvPr/>
              </p:nvSpPr>
              <p:spPr bwMode="auto">
                <a:xfrm flipV="1">
                  <a:off x="3996"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8" name="Line 1751"/>
                <p:cNvSpPr>
                  <a:spLocks noChangeShapeType="1"/>
                </p:cNvSpPr>
                <p:nvPr/>
              </p:nvSpPr>
              <p:spPr bwMode="auto">
                <a:xfrm flipV="1">
                  <a:off x="3996"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9" name="Line 1752"/>
                <p:cNvSpPr>
                  <a:spLocks noChangeShapeType="1"/>
                </p:cNvSpPr>
                <p:nvPr/>
              </p:nvSpPr>
              <p:spPr bwMode="auto">
                <a:xfrm flipV="1">
                  <a:off x="3996"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0" name="Line 1753"/>
                <p:cNvSpPr>
                  <a:spLocks noChangeShapeType="1"/>
                </p:cNvSpPr>
                <p:nvPr/>
              </p:nvSpPr>
              <p:spPr bwMode="auto">
                <a:xfrm flipV="1">
                  <a:off x="3996"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1" name="Line 1754"/>
                <p:cNvSpPr>
                  <a:spLocks noChangeShapeType="1"/>
                </p:cNvSpPr>
                <p:nvPr/>
              </p:nvSpPr>
              <p:spPr bwMode="auto">
                <a:xfrm flipV="1">
                  <a:off x="3996"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2" name="Line 1755"/>
                <p:cNvSpPr>
                  <a:spLocks noChangeShapeType="1"/>
                </p:cNvSpPr>
                <p:nvPr/>
              </p:nvSpPr>
              <p:spPr bwMode="auto">
                <a:xfrm flipV="1">
                  <a:off x="3996"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3" name="Line 1756"/>
                <p:cNvSpPr>
                  <a:spLocks noChangeShapeType="1"/>
                </p:cNvSpPr>
                <p:nvPr/>
              </p:nvSpPr>
              <p:spPr bwMode="auto">
                <a:xfrm flipV="1">
                  <a:off x="3996"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4" name="Line 1757"/>
                <p:cNvSpPr>
                  <a:spLocks noChangeShapeType="1"/>
                </p:cNvSpPr>
                <p:nvPr/>
              </p:nvSpPr>
              <p:spPr bwMode="auto">
                <a:xfrm flipV="1">
                  <a:off x="3996"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5" name="Line 1758"/>
                <p:cNvSpPr>
                  <a:spLocks noChangeShapeType="1"/>
                </p:cNvSpPr>
                <p:nvPr/>
              </p:nvSpPr>
              <p:spPr bwMode="auto">
                <a:xfrm flipV="1">
                  <a:off x="3996"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6" name="Line 1759"/>
                <p:cNvSpPr>
                  <a:spLocks noChangeShapeType="1"/>
                </p:cNvSpPr>
                <p:nvPr/>
              </p:nvSpPr>
              <p:spPr bwMode="auto">
                <a:xfrm flipV="1">
                  <a:off x="3996"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7" name="Line 1760"/>
                <p:cNvSpPr>
                  <a:spLocks noChangeShapeType="1"/>
                </p:cNvSpPr>
                <p:nvPr/>
              </p:nvSpPr>
              <p:spPr bwMode="auto">
                <a:xfrm flipV="1">
                  <a:off x="3996"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8" name="Line 1761"/>
                <p:cNvSpPr>
                  <a:spLocks noChangeShapeType="1"/>
                </p:cNvSpPr>
                <p:nvPr/>
              </p:nvSpPr>
              <p:spPr bwMode="auto">
                <a:xfrm flipV="1">
                  <a:off x="3996"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9" name="Line 1762"/>
                <p:cNvSpPr>
                  <a:spLocks noChangeShapeType="1"/>
                </p:cNvSpPr>
                <p:nvPr/>
              </p:nvSpPr>
              <p:spPr bwMode="auto">
                <a:xfrm flipV="1">
                  <a:off x="3996"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0" name="Line 1763"/>
                <p:cNvSpPr>
                  <a:spLocks noChangeShapeType="1"/>
                </p:cNvSpPr>
                <p:nvPr/>
              </p:nvSpPr>
              <p:spPr bwMode="auto">
                <a:xfrm flipV="1">
                  <a:off x="3996"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1" name="Line 1764"/>
                <p:cNvSpPr>
                  <a:spLocks noChangeShapeType="1"/>
                </p:cNvSpPr>
                <p:nvPr/>
              </p:nvSpPr>
              <p:spPr bwMode="auto">
                <a:xfrm flipV="1">
                  <a:off x="3996"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2" name="Line 1765"/>
                <p:cNvSpPr>
                  <a:spLocks noChangeShapeType="1"/>
                </p:cNvSpPr>
                <p:nvPr/>
              </p:nvSpPr>
              <p:spPr bwMode="auto">
                <a:xfrm flipV="1">
                  <a:off x="3996"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3" name="Line 1766"/>
                <p:cNvSpPr>
                  <a:spLocks noChangeShapeType="1"/>
                </p:cNvSpPr>
                <p:nvPr/>
              </p:nvSpPr>
              <p:spPr bwMode="auto">
                <a:xfrm flipV="1">
                  <a:off x="3996"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4" name="Line 1767"/>
                <p:cNvSpPr>
                  <a:spLocks noChangeShapeType="1"/>
                </p:cNvSpPr>
                <p:nvPr/>
              </p:nvSpPr>
              <p:spPr bwMode="auto">
                <a:xfrm flipV="1">
                  <a:off x="3996"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5" name="Line 1768"/>
                <p:cNvSpPr>
                  <a:spLocks noChangeShapeType="1"/>
                </p:cNvSpPr>
                <p:nvPr/>
              </p:nvSpPr>
              <p:spPr bwMode="auto">
                <a:xfrm flipV="1">
                  <a:off x="3996"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6" name="Line 1769"/>
                <p:cNvSpPr>
                  <a:spLocks noChangeShapeType="1"/>
                </p:cNvSpPr>
                <p:nvPr/>
              </p:nvSpPr>
              <p:spPr bwMode="auto">
                <a:xfrm flipV="1">
                  <a:off x="3996"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7" name="Line 1770"/>
                <p:cNvSpPr>
                  <a:spLocks noChangeShapeType="1"/>
                </p:cNvSpPr>
                <p:nvPr/>
              </p:nvSpPr>
              <p:spPr bwMode="auto">
                <a:xfrm flipV="1">
                  <a:off x="3996"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8" name="Line 1771"/>
                <p:cNvSpPr>
                  <a:spLocks noChangeShapeType="1"/>
                </p:cNvSpPr>
                <p:nvPr/>
              </p:nvSpPr>
              <p:spPr bwMode="auto">
                <a:xfrm flipV="1">
                  <a:off x="3996"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9" name="Line 1772"/>
                <p:cNvSpPr>
                  <a:spLocks noChangeShapeType="1"/>
                </p:cNvSpPr>
                <p:nvPr/>
              </p:nvSpPr>
              <p:spPr bwMode="auto">
                <a:xfrm flipV="1">
                  <a:off x="3996"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0" name="Line 1773"/>
                <p:cNvSpPr>
                  <a:spLocks noChangeShapeType="1"/>
                </p:cNvSpPr>
                <p:nvPr/>
              </p:nvSpPr>
              <p:spPr bwMode="auto">
                <a:xfrm flipV="1">
                  <a:off x="3996"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1" name="Line 1774"/>
                <p:cNvSpPr>
                  <a:spLocks noChangeShapeType="1"/>
                </p:cNvSpPr>
                <p:nvPr/>
              </p:nvSpPr>
              <p:spPr bwMode="auto">
                <a:xfrm flipV="1">
                  <a:off x="3996"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2" name="Line 1775"/>
                <p:cNvSpPr>
                  <a:spLocks noChangeShapeType="1"/>
                </p:cNvSpPr>
                <p:nvPr/>
              </p:nvSpPr>
              <p:spPr bwMode="auto">
                <a:xfrm flipV="1">
                  <a:off x="3996"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3" name="Line 1776"/>
                <p:cNvSpPr>
                  <a:spLocks noChangeShapeType="1"/>
                </p:cNvSpPr>
                <p:nvPr/>
              </p:nvSpPr>
              <p:spPr bwMode="auto">
                <a:xfrm flipV="1">
                  <a:off x="3996"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4" name="Line 1777"/>
                <p:cNvSpPr>
                  <a:spLocks noChangeShapeType="1"/>
                </p:cNvSpPr>
                <p:nvPr/>
              </p:nvSpPr>
              <p:spPr bwMode="auto">
                <a:xfrm flipV="1">
                  <a:off x="3996"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5" name="Line 1778"/>
                <p:cNvSpPr>
                  <a:spLocks noChangeShapeType="1"/>
                </p:cNvSpPr>
                <p:nvPr/>
              </p:nvSpPr>
              <p:spPr bwMode="auto">
                <a:xfrm flipV="1">
                  <a:off x="3996"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6" name="Line 1779"/>
                <p:cNvSpPr>
                  <a:spLocks noChangeShapeType="1"/>
                </p:cNvSpPr>
                <p:nvPr/>
              </p:nvSpPr>
              <p:spPr bwMode="auto">
                <a:xfrm flipV="1">
                  <a:off x="3996"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7" name="Line 1780"/>
                <p:cNvSpPr>
                  <a:spLocks noChangeShapeType="1"/>
                </p:cNvSpPr>
                <p:nvPr/>
              </p:nvSpPr>
              <p:spPr bwMode="auto">
                <a:xfrm flipV="1">
                  <a:off x="3996"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8" name="Line 1781"/>
                <p:cNvSpPr>
                  <a:spLocks noChangeShapeType="1"/>
                </p:cNvSpPr>
                <p:nvPr/>
              </p:nvSpPr>
              <p:spPr bwMode="auto">
                <a:xfrm flipV="1">
                  <a:off x="3996"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9" name="Line 1782"/>
                <p:cNvSpPr>
                  <a:spLocks noChangeShapeType="1"/>
                </p:cNvSpPr>
                <p:nvPr/>
              </p:nvSpPr>
              <p:spPr bwMode="auto">
                <a:xfrm flipV="1">
                  <a:off x="3996"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0" name="Line 1783"/>
                <p:cNvSpPr>
                  <a:spLocks noChangeShapeType="1"/>
                </p:cNvSpPr>
                <p:nvPr/>
              </p:nvSpPr>
              <p:spPr bwMode="auto">
                <a:xfrm flipV="1">
                  <a:off x="3996"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1" name="Line 1784"/>
                <p:cNvSpPr>
                  <a:spLocks noChangeShapeType="1"/>
                </p:cNvSpPr>
                <p:nvPr/>
              </p:nvSpPr>
              <p:spPr bwMode="auto">
                <a:xfrm flipV="1">
                  <a:off x="3996"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2" name="Line 1785"/>
                <p:cNvSpPr>
                  <a:spLocks noChangeShapeType="1"/>
                </p:cNvSpPr>
                <p:nvPr/>
              </p:nvSpPr>
              <p:spPr bwMode="auto">
                <a:xfrm flipV="1">
                  <a:off x="3996"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3" name="Line 1786"/>
                <p:cNvSpPr>
                  <a:spLocks noChangeShapeType="1"/>
                </p:cNvSpPr>
                <p:nvPr/>
              </p:nvSpPr>
              <p:spPr bwMode="auto">
                <a:xfrm flipV="1">
                  <a:off x="3996"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4" name="Line 1787"/>
                <p:cNvSpPr>
                  <a:spLocks noChangeShapeType="1"/>
                </p:cNvSpPr>
                <p:nvPr/>
              </p:nvSpPr>
              <p:spPr bwMode="auto">
                <a:xfrm flipV="1">
                  <a:off x="3996"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5" name="Line 1788"/>
                <p:cNvSpPr>
                  <a:spLocks noChangeShapeType="1"/>
                </p:cNvSpPr>
                <p:nvPr/>
              </p:nvSpPr>
              <p:spPr bwMode="auto">
                <a:xfrm flipV="1">
                  <a:off x="3996"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6" name="Line 1789"/>
                <p:cNvSpPr>
                  <a:spLocks noChangeShapeType="1"/>
                </p:cNvSpPr>
                <p:nvPr/>
              </p:nvSpPr>
              <p:spPr bwMode="auto">
                <a:xfrm flipV="1">
                  <a:off x="3996"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7" name="Line 1790"/>
                <p:cNvSpPr>
                  <a:spLocks noChangeShapeType="1"/>
                </p:cNvSpPr>
                <p:nvPr/>
              </p:nvSpPr>
              <p:spPr bwMode="auto">
                <a:xfrm flipV="1">
                  <a:off x="3996"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8" name="Line 1791"/>
                <p:cNvSpPr>
                  <a:spLocks noChangeShapeType="1"/>
                </p:cNvSpPr>
                <p:nvPr/>
              </p:nvSpPr>
              <p:spPr bwMode="auto">
                <a:xfrm flipV="1">
                  <a:off x="3996"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9" name="Line 1792"/>
                <p:cNvSpPr>
                  <a:spLocks noChangeShapeType="1"/>
                </p:cNvSpPr>
                <p:nvPr/>
              </p:nvSpPr>
              <p:spPr bwMode="auto">
                <a:xfrm flipV="1">
                  <a:off x="3996"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0" name="Line 1793"/>
                <p:cNvSpPr>
                  <a:spLocks noChangeShapeType="1"/>
                </p:cNvSpPr>
                <p:nvPr/>
              </p:nvSpPr>
              <p:spPr bwMode="auto">
                <a:xfrm flipV="1">
                  <a:off x="3996"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1" name="Line 1794"/>
                <p:cNvSpPr>
                  <a:spLocks noChangeShapeType="1"/>
                </p:cNvSpPr>
                <p:nvPr/>
              </p:nvSpPr>
              <p:spPr bwMode="auto">
                <a:xfrm flipV="1">
                  <a:off x="3996"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2" name="Line 1795"/>
                <p:cNvSpPr>
                  <a:spLocks noChangeShapeType="1"/>
                </p:cNvSpPr>
                <p:nvPr/>
              </p:nvSpPr>
              <p:spPr bwMode="auto">
                <a:xfrm flipV="1">
                  <a:off x="3996"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3" name="Line 1796"/>
                <p:cNvSpPr>
                  <a:spLocks noChangeShapeType="1"/>
                </p:cNvSpPr>
                <p:nvPr/>
              </p:nvSpPr>
              <p:spPr bwMode="auto">
                <a:xfrm flipV="1">
                  <a:off x="3996"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4" name="Line 1797"/>
                <p:cNvSpPr>
                  <a:spLocks noChangeShapeType="1"/>
                </p:cNvSpPr>
                <p:nvPr/>
              </p:nvSpPr>
              <p:spPr bwMode="auto">
                <a:xfrm flipV="1">
                  <a:off x="3996"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5" name="Line 1798"/>
                <p:cNvSpPr>
                  <a:spLocks noChangeShapeType="1"/>
                </p:cNvSpPr>
                <p:nvPr/>
              </p:nvSpPr>
              <p:spPr bwMode="auto">
                <a:xfrm flipV="1">
                  <a:off x="3996"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6" name="Line 1799"/>
                <p:cNvSpPr>
                  <a:spLocks noChangeShapeType="1"/>
                </p:cNvSpPr>
                <p:nvPr/>
              </p:nvSpPr>
              <p:spPr bwMode="auto">
                <a:xfrm flipV="1">
                  <a:off x="3996"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7" name="Line 1800"/>
                <p:cNvSpPr>
                  <a:spLocks noChangeShapeType="1"/>
                </p:cNvSpPr>
                <p:nvPr/>
              </p:nvSpPr>
              <p:spPr bwMode="auto">
                <a:xfrm flipV="1">
                  <a:off x="3996"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8" name="Line 1801"/>
                <p:cNvSpPr>
                  <a:spLocks noChangeShapeType="1"/>
                </p:cNvSpPr>
                <p:nvPr/>
              </p:nvSpPr>
              <p:spPr bwMode="auto">
                <a:xfrm flipV="1">
                  <a:off x="3996"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9" name="Line 1802"/>
                <p:cNvSpPr>
                  <a:spLocks noChangeShapeType="1"/>
                </p:cNvSpPr>
                <p:nvPr/>
              </p:nvSpPr>
              <p:spPr bwMode="auto">
                <a:xfrm flipV="1">
                  <a:off x="3996"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0" name="Line 1803"/>
                <p:cNvSpPr>
                  <a:spLocks noChangeShapeType="1"/>
                </p:cNvSpPr>
                <p:nvPr/>
              </p:nvSpPr>
              <p:spPr bwMode="auto">
                <a:xfrm flipV="1">
                  <a:off x="3996"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1" name="Line 1804"/>
                <p:cNvSpPr>
                  <a:spLocks noChangeShapeType="1"/>
                </p:cNvSpPr>
                <p:nvPr/>
              </p:nvSpPr>
              <p:spPr bwMode="auto">
                <a:xfrm flipV="1">
                  <a:off x="3996"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2" name="Line 1805"/>
                <p:cNvSpPr>
                  <a:spLocks noChangeShapeType="1"/>
                </p:cNvSpPr>
                <p:nvPr/>
              </p:nvSpPr>
              <p:spPr bwMode="auto">
                <a:xfrm flipV="1">
                  <a:off x="3996"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3" name="Line 1806"/>
                <p:cNvSpPr>
                  <a:spLocks noChangeShapeType="1"/>
                </p:cNvSpPr>
                <p:nvPr/>
              </p:nvSpPr>
              <p:spPr bwMode="auto">
                <a:xfrm flipV="1">
                  <a:off x="3996"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4" name="Line 1807"/>
                <p:cNvSpPr>
                  <a:spLocks noChangeShapeType="1"/>
                </p:cNvSpPr>
                <p:nvPr/>
              </p:nvSpPr>
              <p:spPr bwMode="auto">
                <a:xfrm flipV="1">
                  <a:off x="3996"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5" name="Line 1808"/>
                <p:cNvSpPr>
                  <a:spLocks noChangeShapeType="1"/>
                </p:cNvSpPr>
                <p:nvPr/>
              </p:nvSpPr>
              <p:spPr bwMode="auto">
                <a:xfrm flipV="1">
                  <a:off x="3996"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6" name="Line 1809"/>
                <p:cNvSpPr>
                  <a:spLocks noChangeShapeType="1"/>
                </p:cNvSpPr>
                <p:nvPr/>
              </p:nvSpPr>
              <p:spPr bwMode="auto">
                <a:xfrm flipV="1">
                  <a:off x="3996"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7" name="Line 1810"/>
                <p:cNvSpPr>
                  <a:spLocks noChangeShapeType="1"/>
                </p:cNvSpPr>
                <p:nvPr/>
              </p:nvSpPr>
              <p:spPr bwMode="auto">
                <a:xfrm flipV="1">
                  <a:off x="3996"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8" name="Line 1811"/>
                <p:cNvSpPr>
                  <a:spLocks noChangeShapeType="1"/>
                </p:cNvSpPr>
                <p:nvPr/>
              </p:nvSpPr>
              <p:spPr bwMode="auto">
                <a:xfrm flipV="1">
                  <a:off x="3996"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9" name="Line 1812"/>
                <p:cNvSpPr>
                  <a:spLocks noChangeShapeType="1"/>
                </p:cNvSpPr>
                <p:nvPr/>
              </p:nvSpPr>
              <p:spPr bwMode="auto">
                <a:xfrm flipV="1">
                  <a:off x="3996"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3" name="Group 2014"/>
              <p:cNvGrpSpPr>
                <a:grpSpLocks/>
              </p:cNvGrpSpPr>
              <p:nvPr/>
            </p:nvGrpSpPr>
            <p:grpSpPr bwMode="auto">
              <a:xfrm>
                <a:off x="6343650" y="1050925"/>
                <a:ext cx="0" cy="2606675"/>
                <a:chOff x="3996" y="662"/>
                <a:chExt cx="0" cy="1642"/>
              </a:xfrm>
            </p:grpSpPr>
            <p:sp>
              <p:nvSpPr>
                <p:cNvPr id="14300" name="Line 1814"/>
                <p:cNvSpPr>
                  <a:spLocks noChangeShapeType="1"/>
                </p:cNvSpPr>
                <p:nvPr/>
              </p:nvSpPr>
              <p:spPr bwMode="auto">
                <a:xfrm flipV="1">
                  <a:off x="3996"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1" name="Line 1815"/>
                <p:cNvSpPr>
                  <a:spLocks noChangeShapeType="1"/>
                </p:cNvSpPr>
                <p:nvPr/>
              </p:nvSpPr>
              <p:spPr bwMode="auto">
                <a:xfrm flipV="1">
                  <a:off x="3996"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2" name="Line 1816"/>
                <p:cNvSpPr>
                  <a:spLocks noChangeShapeType="1"/>
                </p:cNvSpPr>
                <p:nvPr/>
              </p:nvSpPr>
              <p:spPr bwMode="auto">
                <a:xfrm flipV="1">
                  <a:off x="3996"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3" name="Line 1817"/>
                <p:cNvSpPr>
                  <a:spLocks noChangeShapeType="1"/>
                </p:cNvSpPr>
                <p:nvPr/>
              </p:nvSpPr>
              <p:spPr bwMode="auto">
                <a:xfrm flipV="1">
                  <a:off x="3996"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4" name="Line 1818"/>
                <p:cNvSpPr>
                  <a:spLocks noChangeShapeType="1"/>
                </p:cNvSpPr>
                <p:nvPr/>
              </p:nvSpPr>
              <p:spPr bwMode="auto">
                <a:xfrm flipV="1">
                  <a:off x="3996"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5" name="Line 1819"/>
                <p:cNvSpPr>
                  <a:spLocks noChangeShapeType="1"/>
                </p:cNvSpPr>
                <p:nvPr/>
              </p:nvSpPr>
              <p:spPr bwMode="auto">
                <a:xfrm flipV="1">
                  <a:off x="3996"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6" name="Line 1820"/>
                <p:cNvSpPr>
                  <a:spLocks noChangeShapeType="1"/>
                </p:cNvSpPr>
                <p:nvPr/>
              </p:nvSpPr>
              <p:spPr bwMode="auto">
                <a:xfrm flipV="1">
                  <a:off x="3996"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7" name="Line 1821"/>
                <p:cNvSpPr>
                  <a:spLocks noChangeShapeType="1"/>
                </p:cNvSpPr>
                <p:nvPr/>
              </p:nvSpPr>
              <p:spPr bwMode="auto">
                <a:xfrm flipV="1">
                  <a:off x="3996"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8" name="Line 1822"/>
                <p:cNvSpPr>
                  <a:spLocks noChangeShapeType="1"/>
                </p:cNvSpPr>
                <p:nvPr/>
              </p:nvSpPr>
              <p:spPr bwMode="auto">
                <a:xfrm flipV="1">
                  <a:off x="3996"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9" name="Line 1823"/>
                <p:cNvSpPr>
                  <a:spLocks noChangeShapeType="1"/>
                </p:cNvSpPr>
                <p:nvPr/>
              </p:nvSpPr>
              <p:spPr bwMode="auto">
                <a:xfrm flipV="1">
                  <a:off x="3996"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0" name="Line 1824"/>
                <p:cNvSpPr>
                  <a:spLocks noChangeShapeType="1"/>
                </p:cNvSpPr>
                <p:nvPr/>
              </p:nvSpPr>
              <p:spPr bwMode="auto">
                <a:xfrm flipV="1">
                  <a:off x="3996"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1" name="Line 1825"/>
                <p:cNvSpPr>
                  <a:spLocks noChangeShapeType="1"/>
                </p:cNvSpPr>
                <p:nvPr/>
              </p:nvSpPr>
              <p:spPr bwMode="auto">
                <a:xfrm flipV="1">
                  <a:off x="3996"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2" name="Line 1826"/>
                <p:cNvSpPr>
                  <a:spLocks noChangeShapeType="1"/>
                </p:cNvSpPr>
                <p:nvPr/>
              </p:nvSpPr>
              <p:spPr bwMode="auto">
                <a:xfrm flipV="1">
                  <a:off x="3996"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3" name="Line 1827"/>
                <p:cNvSpPr>
                  <a:spLocks noChangeShapeType="1"/>
                </p:cNvSpPr>
                <p:nvPr/>
              </p:nvSpPr>
              <p:spPr bwMode="auto">
                <a:xfrm flipV="1">
                  <a:off x="3996"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4" name="Line 1828"/>
                <p:cNvSpPr>
                  <a:spLocks noChangeShapeType="1"/>
                </p:cNvSpPr>
                <p:nvPr/>
              </p:nvSpPr>
              <p:spPr bwMode="auto">
                <a:xfrm flipV="1">
                  <a:off x="3996"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5" name="Line 1829"/>
                <p:cNvSpPr>
                  <a:spLocks noChangeShapeType="1"/>
                </p:cNvSpPr>
                <p:nvPr/>
              </p:nvSpPr>
              <p:spPr bwMode="auto">
                <a:xfrm flipV="1">
                  <a:off x="3996"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6" name="Line 1830"/>
                <p:cNvSpPr>
                  <a:spLocks noChangeShapeType="1"/>
                </p:cNvSpPr>
                <p:nvPr/>
              </p:nvSpPr>
              <p:spPr bwMode="auto">
                <a:xfrm flipV="1">
                  <a:off x="3996"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7" name="Line 1831"/>
                <p:cNvSpPr>
                  <a:spLocks noChangeShapeType="1"/>
                </p:cNvSpPr>
                <p:nvPr/>
              </p:nvSpPr>
              <p:spPr bwMode="auto">
                <a:xfrm flipV="1">
                  <a:off x="3996"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8" name="Line 1832"/>
                <p:cNvSpPr>
                  <a:spLocks noChangeShapeType="1"/>
                </p:cNvSpPr>
                <p:nvPr/>
              </p:nvSpPr>
              <p:spPr bwMode="auto">
                <a:xfrm flipV="1">
                  <a:off x="3996"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9" name="Line 1833"/>
                <p:cNvSpPr>
                  <a:spLocks noChangeShapeType="1"/>
                </p:cNvSpPr>
                <p:nvPr/>
              </p:nvSpPr>
              <p:spPr bwMode="auto">
                <a:xfrm flipV="1">
                  <a:off x="3996"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0" name="Line 1834"/>
                <p:cNvSpPr>
                  <a:spLocks noChangeShapeType="1"/>
                </p:cNvSpPr>
                <p:nvPr/>
              </p:nvSpPr>
              <p:spPr bwMode="auto">
                <a:xfrm flipV="1">
                  <a:off x="3996"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1" name="Line 1835"/>
                <p:cNvSpPr>
                  <a:spLocks noChangeShapeType="1"/>
                </p:cNvSpPr>
                <p:nvPr/>
              </p:nvSpPr>
              <p:spPr bwMode="auto">
                <a:xfrm flipV="1">
                  <a:off x="3996"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2" name="Line 1836"/>
                <p:cNvSpPr>
                  <a:spLocks noChangeShapeType="1"/>
                </p:cNvSpPr>
                <p:nvPr/>
              </p:nvSpPr>
              <p:spPr bwMode="auto">
                <a:xfrm flipV="1">
                  <a:off x="3996"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3" name="Line 1837"/>
                <p:cNvSpPr>
                  <a:spLocks noChangeShapeType="1"/>
                </p:cNvSpPr>
                <p:nvPr/>
              </p:nvSpPr>
              <p:spPr bwMode="auto">
                <a:xfrm flipV="1">
                  <a:off x="3996"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4" name="Line 1838"/>
                <p:cNvSpPr>
                  <a:spLocks noChangeShapeType="1"/>
                </p:cNvSpPr>
                <p:nvPr/>
              </p:nvSpPr>
              <p:spPr bwMode="auto">
                <a:xfrm flipV="1">
                  <a:off x="3996"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5" name="Line 1839"/>
                <p:cNvSpPr>
                  <a:spLocks noChangeShapeType="1"/>
                </p:cNvSpPr>
                <p:nvPr/>
              </p:nvSpPr>
              <p:spPr bwMode="auto">
                <a:xfrm flipV="1">
                  <a:off x="3996"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6" name="Line 1840"/>
                <p:cNvSpPr>
                  <a:spLocks noChangeShapeType="1"/>
                </p:cNvSpPr>
                <p:nvPr/>
              </p:nvSpPr>
              <p:spPr bwMode="auto">
                <a:xfrm flipV="1">
                  <a:off x="3996"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7" name="Line 1841"/>
                <p:cNvSpPr>
                  <a:spLocks noChangeShapeType="1"/>
                </p:cNvSpPr>
                <p:nvPr/>
              </p:nvSpPr>
              <p:spPr bwMode="auto">
                <a:xfrm flipV="1">
                  <a:off x="3996"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8" name="Line 1842"/>
                <p:cNvSpPr>
                  <a:spLocks noChangeShapeType="1"/>
                </p:cNvSpPr>
                <p:nvPr/>
              </p:nvSpPr>
              <p:spPr bwMode="auto">
                <a:xfrm flipV="1">
                  <a:off x="3996"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9" name="Line 1843"/>
                <p:cNvSpPr>
                  <a:spLocks noChangeShapeType="1"/>
                </p:cNvSpPr>
                <p:nvPr/>
              </p:nvSpPr>
              <p:spPr bwMode="auto">
                <a:xfrm flipV="1">
                  <a:off x="3996"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0" name="Line 1844"/>
                <p:cNvSpPr>
                  <a:spLocks noChangeShapeType="1"/>
                </p:cNvSpPr>
                <p:nvPr/>
              </p:nvSpPr>
              <p:spPr bwMode="auto">
                <a:xfrm flipV="1">
                  <a:off x="3996"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1" name="Line 1845"/>
                <p:cNvSpPr>
                  <a:spLocks noChangeShapeType="1"/>
                </p:cNvSpPr>
                <p:nvPr/>
              </p:nvSpPr>
              <p:spPr bwMode="auto">
                <a:xfrm flipV="1">
                  <a:off x="3996"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2" name="Line 1846"/>
                <p:cNvSpPr>
                  <a:spLocks noChangeShapeType="1"/>
                </p:cNvSpPr>
                <p:nvPr/>
              </p:nvSpPr>
              <p:spPr bwMode="auto">
                <a:xfrm flipV="1">
                  <a:off x="3996"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3" name="Line 1847"/>
                <p:cNvSpPr>
                  <a:spLocks noChangeShapeType="1"/>
                </p:cNvSpPr>
                <p:nvPr/>
              </p:nvSpPr>
              <p:spPr bwMode="auto">
                <a:xfrm flipV="1">
                  <a:off x="3996"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4" name="Line 1848"/>
                <p:cNvSpPr>
                  <a:spLocks noChangeShapeType="1"/>
                </p:cNvSpPr>
                <p:nvPr/>
              </p:nvSpPr>
              <p:spPr bwMode="auto">
                <a:xfrm flipV="1">
                  <a:off x="3996"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5" name="Line 1849"/>
                <p:cNvSpPr>
                  <a:spLocks noChangeShapeType="1"/>
                </p:cNvSpPr>
                <p:nvPr/>
              </p:nvSpPr>
              <p:spPr bwMode="auto">
                <a:xfrm flipV="1">
                  <a:off x="3996"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6" name="Line 1850"/>
                <p:cNvSpPr>
                  <a:spLocks noChangeShapeType="1"/>
                </p:cNvSpPr>
                <p:nvPr/>
              </p:nvSpPr>
              <p:spPr bwMode="auto">
                <a:xfrm flipV="1">
                  <a:off x="3996"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7" name="Line 1851"/>
                <p:cNvSpPr>
                  <a:spLocks noChangeShapeType="1"/>
                </p:cNvSpPr>
                <p:nvPr/>
              </p:nvSpPr>
              <p:spPr bwMode="auto">
                <a:xfrm flipV="1">
                  <a:off x="3996"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8" name="Line 1852"/>
                <p:cNvSpPr>
                  <a:spLocks noChangeShapeType="1"/>
                </p:cNvSpPr>
                <p:nvPr/>
              </p:nvSpPr>
              <p:spPr bwMode="auto">
                <a:xfrm flipV="1">
                  <a:off x="3996"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9" name="Line 1853"/>
                <p:cNvSpPr>
                  <a:spLocks noChangeShapeType="1"/>
                </p:cNvSpPr>
                <p:nvPr/>
              </p:nvSpPr>
              <p:spPr bwMode="auto">
                <a:xfrm flipV="1">
                  <a:off x="3996"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0" name="Line 1854"/>
                <p:cNvSpPr>
                  <a:spLocks noChangeShapeType="1"/>
                </p:cNvSpPr>
                <p:nvPr/>
              </p:nvSpPr>
              <p:spPr bwMode="auto">
                <a:xfrm flipV="1">
                  <a:off x="3996"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1" name="Line 1855"/>
                <p:cNvSpPr>
                  <a:spLocks noChangeShapeType="1"/>
                </p:cNvSpPr>
                <p:nvPr/>
              </p:nvSpPr>
              <p:spPr bwMode="auto">
                <a:xfrm flipV="1">
                  <a:off x="3996"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2" name="Line 1856"/>
                <p:cNvSpPr>
                  <a:spLocks noChangeShapeType="1"/>
                </p:cNvSpPr>
                <p:nvPr/>
              </p:nvSpPr>
              <p:spPr bwMode="auto">
                <a:xfrm flipV="1">
                  <a:off x="3996"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3" name="Line 1857"/>
                <p:cNvSpPr>
                  <a:spLocks noChangeShapeType="1"/>
                </p:cNvSpPr>
                <p:nvPr/>
              </p:nvSpPr>
              <p:spPr bwMode="auto">
                <a:xfrm flipV="1">
                  <a:off x="3996"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4" name="Line 1858"/>
                <p:cNvSpPr>
                  <a:spLocks noChangeShapeType="1"/>
                </p:cNvSpPr>
                <p:nvPr/>
              </p:nvSpPr>
              <p:spPr bwMode="auto">
                <a:xfrm flipV="1">
                  <a:off x="3996"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5" name="Line 1859"/>
                <p:cNvSpPr>
                  <a:spLocks noChangeShapeType="1"/>
                </p:cNvSpPr>
                <p:nvPr/>
              </p:nvSpPr>
              <p:spPr bwMode="auto">
                <a:xfrm flipV="1">
                  <a:off x="3996"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6" name="Line 1860"/>
                <p:cNvSpPr>
                  <a:spLocks noChangeShapeType="1"/>
                </p:cNvSpPr>
                <p:nvPr/>
              </p:nvSpPr>
              <p:spPr bwMode="auto">
                <a:xfrm flipV="1">
                  <a:off x="3996"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7" name="Line 1861"/>
                <p:cNvSpPr>
                  <a:spLocks noChangeShapeType="1"/>
                </p:cNvSpPr>
                <p:nvPr/>
              </p:nvSpPr>
              <p:spPr bwMode="auto">
                <a:xfrm flipV="1">
                  <a:off x="3996"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8" name="Line 1862"/>
                <p:cNvSpPr>
                  <a:spLocks noChangeShapeType="1"/>
                </p:cNvSpPr>
                <p:nvPr/>
              </p:nvSpPr>
              <p:spPr bwMode="auto">
                <a:xfrm flipV="1">
                  <a:off x="3996"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9" name="Line 1863"/>
                <p:cNvSpPr>
                  <a:spLocks noChangeShapeType="1"/>
                </p:cNvSpPr>
                <p:nvPr/>
              </p:nvSpPr>
              <p:spPr bwMode="auto">
                <a:xfrm flipV="1">
                  <a:off x="3996"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0" name="Line 1864"/>
                <p:cNvSpPr>
                  <a:spLocks noChangeShapeType="1"/>
                </p:cNvSpPr>
                <p:nvPr/>
              </p:nvSpPr>
              <p:spPr bwMode="auto">
                <a:xfrm flipV="1">
                  <a:off x="3996"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1" name="Line 1865"/>
                <p:cNvSpPr>
                  <a:spLocks noChangeShapeType="1"/>
                </p:cNvSpPr>
                <p:nvPr/>
              </p:nvSpPr>
              <p:spPr bwMode="auto">
                <a:xfrm flipV="1">
                  <a:off x="3996"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2" name="Line 1866"/>
                <p:cNvSpPr>
                  <a:spLocks noChangeShapeType="1"/>
                </p:cNvSpPr>
                <p:nvPr/>
              </p:nvSpPr>
              <p:spPr bwMode="auto">
                <a:xfrm flipV="1">
                  <a:off x="3996"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3" name="Line 1867"/>
                <p:cNvSpPr>
                  <a:spLocks noChangeShapeType="1"/>
                </p:cNvSpPr>
                <p:nvPr/>
              </p:nvSpPr>
              <p:spPr bwMode="auto">
                <a:xfrm flipV="1">
                  <a:off x="3996"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4" name="Line 1868"/>
                <p:cNvSpPr>
                  <a:spLocks noChangeShapeType="1"/>
                </p:cNvSpPr>
                <p:nvPr/>
              </p:nvSpPr>
              <p:spPr bwMode="auto">
                <a:xfrm flipV="1">
                  <a:off x="3996"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5" name="Line 1869"/>
                <p:cNvSpPr>
                  <a:spLocks noChangeShapeType="1"/>
                </p:cNvSpPr>
                <p:nvPr/>
              </p:nvSpPr>
              <p:spPr bwMode="auto">
                <a:xfrm flipV="1">
                  <a:off x="3996"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6" name="Line 1870"/>
                <p:cNvSpPr>
                  <a:spLocks noChangeShapeType="1"/>
                </p:cNvSpPr>
                <p:nvPr/>
              </p:nvSpPr>
              <p:spPr bwMode="auto">
                <a:xfrm flipV="1">
                  <a:off x="3996"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7" name="Line 1871"/>
                <p:cNvSpPr>
                  <a:spLocks noChangeShapeType="1"/>
                </p:cNvSpPr>
                <p:nvPr/>
              </p:nvSpPr>
              <p:spPr bwMode="auto">
                <a:xfrm flipV="1">
                  <a:off x="3996"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8" name="Line 1872"/>
                <p:cNvSpPr>
                  <a:spLocks noChangeShapeType="1"/>
                </p:cNvSpPr>
                <p:nvPr/>
              </p:nvSpPr>
              <p:spPr bwMode="auto">
                <a:xfrm flipV="1">
                  <a:off x="3996"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9" name="Line 1873"/>
                <p:cNvSpPr>
                  <a:spLocks noChangeShapeType="1"/>
                </p:cNvSpPr>
                <p:nvPr/>
              </p:nvSpPr>
              <p:spPr bwMode="auto">
                <a:xfrm flipV="1">
                  <a:off x="3996"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0" name="Line 1874"/>
                <p:cNvSpPr>
                  <a:spLocks noChangeShapeType="1"/>
                </p:cNvSpPr>
                <p:nvPr/>
              </p:nvSpPr>
              <p:spPr bwMode="auto">
                <a:xfrm flipV="1">
                  <a:off x="3996"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1" name="Line 1875"/>
                <p:cNvSpPr>
                  <a:spLocks noChangeShapeType="1"/>
                </p:cNvSpPr>
                <p:nvPr/>
              </p:nvSpPr>
              <p:spPr bwMode="auto">
                <a:xfrm flipV="1">
                  <a:off x="3996"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2" name="Line 1876"/>
                <p:cNvSpPr>
                  <a:spLocks noChangeShapeType="1"/>
                </p:cNvSpPr>
                <p:nvPr/>
              </p:nvSpPr>
              <p:spPr bwMode="auto">
                <a:xfrm flipV="1">
                  <a:off x="3996"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3" name="Line 1877"/>
                <p:cNvSpPr>
                  <a:spLocks noChangeShapeType="1"/>
                </p:cNvSpPr>
                <p:nvPr/>
              </p:nvSpPr>
              <p:spPr bwMode="auto">
                <a:xfrm flipV="1">
                  <a:off x="3996"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4" name="Line 1878"/>
                <p:cNvSpPr>
                  <a:spLocks noChangeShapeType="1"/>
                </p:cNvSpPr>
                <p:nvPr/>
              </p:nvSpPr>
              <p:spPr bwMode="auto">
                <a:xfrm flipV="1">
                  <a:off x="3996"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5" name="Line 1879"/>
                <p:cNvSpPr>
                  <a:spLocks noChangeShapeType="1"/>
                </p:cNvSpPr>
                <p:nvPr/>
              </p:nvSpPr>
              <p:spPr bwMode="auto">
                <a:xfrm flipV="1">
                  <a:off x="3996"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6" name="Line 1880"/>
                <p:cNvSpPr>
                  <a:spLocks noChangeShapeType="1"/>
                </p:cNvSpPr>
                <p:nvPr/>
              </p:nvSpPr>
              <p:spPr bwMode="auto">
                <a:xfrm flipV="1">
                  <a:off x="3996"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7" name="Line 1881"/>
                <p:cNvSpPr>
                  <a:spLocks noChangeShapeType="1"/>
                </p:cNvSpPr>
                <p:nvPr/>
              </p:nvSpPr>
              <p:spPr bwMode="auto">
                <a:xfrm flipV="1">
                  <a:off x="3996"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8" name="Line 1882"/>
                <p:cNvSpPr>
                  <a:spLocks noChangeShapeType="1"/>
                </p:cNvSpPr>
                <p:nvPr/>
              </p:nvSpPr>
              <p:spPr bwMode="auto">
                <a:xfrm flipV="1">
                  <a:off x="3996"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9" name="Line 1883"/>
                <p:cNvSpPr>
                  <a:spLocks noChangeShapeType="1"/>
                </p:cNvSpPr>
                <p:nvPr/>
              </p:nvSpPr>
              <p:spPr bwMode="auto">
                <a:xfrm flipV="1">
                  <a:off x="3996"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0" name="Line 1884"/>
                <p:cNvSpPr>
                  <a:spLocks noChangeShapeType="1"/>
                </p:cNvSpPr>
                <p:nvPr/>
              </p:nvSpPr>
              <p:spPr bwMode="auto">
                <a:xfrm flipV="1">
                  <a:off x="3996"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1" name="Line 1885"/>
                <p:cNvSpPr>
                  <a:spLocks noChangeShapeType="1"/>
                </p:cNvSpPr>
                <p:nvPr/>
              </p:nvSpPr>
              <p:spPr bwMode="auto">
                <a:xfrm flipV="1">
                  <a:off x="3996"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2" name="Line 1886"/>
                <p:cNvSpPr>
                  <a:spLocks noChangeShapeType="1"/>
                </p:cNvSpPr>
                <p:nvPr/>
              </p:nvSpPr>
              <p:spPr bwMode="auto">
                <a:xfrm flipV="1">
                  <a:off x="3996"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3" name="Line 1887"/>
                <p:cNvSpPr>
                  <a:spLocks noChangeShapeType="1"/>
                </p:cNvSpPr>
                <p:nvPr/>
              </p:nvSpPr>
              <p:spPr bwMode="auto">
                <a:xfrm flipV="1">
                  <a:off x="3996"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4" name="Line 1888"/>
                <p:cNvSpPr>
                  <a:spLocks noChangeShapeType="1"/>
                </p:cNvSpPr>
                <p:nvPr/>
              </p:nvSpPr>
              <p:spPr bwMode="auto">
                <a:xfrm flipV="1">
                  <a:off x="3996"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5" name="Line 1889"/>
                <p:cNvSpPr>
                  <a:spLocks noChangeShapeType="1"/>
                </p:cNvSpPr>
                <p:nvPr/>
              </p:nvSpPr>
              <p:spPr bwMode="auto">
                <a:xfrm flipV="1">
                  <a:off x="3996"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6" name="Line 1890"/>
                <p:cNvSpPr>
                  <a:spLocks noChangeShapeType="1"/>
                </p:cNvSpPr>
                <p:nvPr/>
              </p:nvSpPr>
              <p:spPr bwMode="auto">
                <a:xfrm flipV="1">
                  <a:off x="3996"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7" name="Line 1891"/>
                <p:cNvSpPr>
                  <a:spLocks noChangeShapeType="1"/>
                </p:cNvSpPr>
                <p:nvPr/>
              </p:nvSpPr>
              <p:spPr bwMode="auto">
                <a:xfrm flipV="1">
                  <a:off x="3996"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8" name="Line 1892"/>
                <p:cNvSpPr>
                  <a:spLocks noChangeShapeType="1"/>
                </p:cNvSpPr>
                <p:nvPr/>
              </p:nvSpPr>
              <p:spPr bwMode="auto">
                <a:xfrm flipV="1">
                  <a:off x="3996"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9" name="Line 1893"/>
                <p:cNvSpPr>
                  <a:spLocks noChangeShapeType="1"/>
                </p:cNvSpPr>
                <p:nvPr/>
              </p:nvSpPr>
              <p:spPr bwMode="auto">
                <a:xfrm flipV="1">
                  <a:off x="3996"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0" name="Line 1894"/>
                <p:cNvSpPr>
                  <a:spLocks noChangeShapeType="1"/>
                </p:cNvSpPr>
                <p:nvPr/>
              </p:nvSpPr>
              <p:spPr bwMode="auto">
                <a:xfrm flipV="1">
                  <a:off x="3996"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1" name="Line 1895"/>
                <p:cNvSpPr>
                  <a:spLocks noChangeShapeType="1"/>
                </p:cNvSpPr>
                <p:nvPr/>
              </p:nvSpPr>
              <p:spPr bwMode="auto">
                <a:xfrm flipV="1">
                  <a:off x="3996"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2" name="Line 1896"/>
                <p:cNvSpPr>
                  <a:spLocks noChangeShapeType="1"/>
                </p:cNvSpPr>
                <p:nvPr/>
              </p:nvSpPr>
              <p:spPr bwMode="auto">
                <a:xfrm flipV="1">
                  <a:off x="3996"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3" name="Line 1897"/>
                <p:cNvSpPr>
                  <a:spLocks noChangeShapeType="1"/>
                </p:cNvSpPr>
                <p:nvPr/>
              </p:nvSpPr>
              <p:spPr bwMode="auto">
                <a:xfrm flipV="1">
                  <a:off x="3996"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4" name="Line 1898"/>
                <p:cNvSpPr>
                  <a:spLocks noChangeShapeType="1"/>
                </p:cNvSpPr>
                <p:nvPr/>
              </p:nvSpPr>
              <p:spPr bwMode="auto">
                <a:xfrm flipV="1">
                  <a:off x="3996"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5" name="Line 1899"/>
                <p:cNvSpPr>
                  <a:spLocks noChangeShapeType="1"/>
                </p:cNvSpPr>
                <p:nvPr/>
              </p:nvSpPr>
              <p:spPr bwMode="auto">
                <a:xfrm flipV="1">
                  <a:off x="3996"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6" name="Line 1900"/>
                <p:cNvSpPr>
                  <a:spLocks noChangeShapeType="1"/>
                </p:cNvSpPr>
                <p:nvPr/>
              </p:nvSpPr>
              <p:spPr bwMode="auto">
                <a:xfrm flipV="1">
                  <a:off x="3996"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7" name="Line 1901"/>
                <p:cNvSpPr>
                  <a:spLocks noChangeShapeType="1"/>
                </p:cNvSpPr>
                <p:nvPr/>
              </p:nvSpPr>
              <p:spPr bwMode="auto">
                <a:xfrm flipV="1">
                  <a:off x="3996"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8" name="Line 1902"/>
                <p:cNvSpPr>
                  <a:spLocks noChangeShapeType="1"/>
                </p:cNvSpPr>
                <p:nvPr/>
              </p:nvSpPr>
              <p:spPr bwMode="auto">
                <a:xfrm flipV="1">
                  <a:off x="3996"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9" name="Line 1903"/>
                <p:cNvSpPr>
                  <a:spLocks noChangeShapeType="1"/>
                </p:cNvSpPr>
                <p:nvPr/>
              </p:nvSpPr>
              <p:spPr bwMode="auto">
                <a:xfrm flipV="1">
                  <a:off x="3996"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0" name="Line 1904"/>
                <p:cNvSpPr>
                  <a:spLocks noChangeShapeType="1"/>
                </p:cNvSpPr>
                <p:nvPr/>
              </p:nvSpPr>
              <p:spPr bwMode="auto">
                <a:xfrm flipV="1">
                  <a:off x="3996"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1" name="Line 1905"/>
                <p:cNvSpPr>
                  <a:spLocks noChangeShapeType="1"/>
                </p:cNvSpPr>
                <p:nvPr/>
              </p:nvSpPr>
              <p:spPr bwMode="auto">
                <a:xfrm flipV="1">
                  <a:off x="3996"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2" name="Line 1906"/>
                <p:cNvSpPr>
                  <a:spLocks noChangeShapeType="1"/>
                </p:cNvSpPr>
                <p:nvPr/>
              </p:nvSpPr>
              <p:spPr bwMode="auto">
                <a:xfrm flipV="1">
                  <a:off x="3996"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3" name="Line 1907"/>
                <p:cNvSpPr>
                  <a:spLocks noChangeShapeType="1"/>
                </p:cNvSpPr>
                <p:nvPr/>
              </p:nvSpPr>
              <p:spPr bwMode="auto">
                <a:xfrm flipV="1">
                  <a:off x="3996"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4" name="Line 1908"/>
                <p:cNvSpPr>
                  <a:spLocks noChangeShapeType="1"/>
                </p:cNvSpPr>
                <p:nvPr/>
              </p:nvSpPr>
              <p:spPr bwMode="auto">
                <a:xfrm flipV="1">
                  <a:off x="3996"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5" name="Line 1909"/>
                <p:cNvSpPr>
                  <a:spLocks noChangeShapeType="1"/>
                </p:cNvSpPr>
                <p:nvPr/>
              </p:nvSpPr>
              <p:spPr bwMode="auto">
                <a:xfrm flipV="1">
                  <a:off x="3996"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6" name="Line 1910"/>
                <p:cNvSpPr>
                  <a:spLocks noChangeShapeType="1"/>
                </p:cNvSpPr>
                <p:nvPr/>
              </p:nvSpPr>
              <p:spPr bwMode="auto">
                <a:xfrm flipV="1">
                  <a:off x="3996"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7" name="Line 1911"/>
                <p:cNvSpPr>
                  <a:spLocks noChangeShapeType="1"/>
                </p:cNvSpPr>
                <p:nvPr/>
              </p:nvSpPr>
              <p:spPr bwMode="auto">
                <a:xfrm flipV="1">
                  <a:off x="3996"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8" name="Line 1912"/>
                <p:cNvSpPr>
                  <a:spLocks noChangeShapeType="1"/>
                </p:cNvSpPr>
                <p:nvPr/>
              </p:nvSpPr>
              <p:spPr bwMode="auto">
                <a:xfrm flipV="1">
                  <a:off x="3996"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9" name="Line 1913"/>
                <p:cNvSpPr>
                  <a:spLocks noChangeShapeType="1"/>
                </p:cNvSpPr>
                <p:nvPr/>
              </p:nvSpPr>
              <p:spPr bwMode="auto">
                <a:xfrm flipV="1">
                  <a:off x="3996"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0" name="Line 1914"/>
                <p:cNvSpPr>
                  <a:spLocks noChangeShapeType="1"/>
                </p:cNvSpPr>
                <p:nvPr/>
              </p:nvSpPr>
              <p:spPr bwMode="auto">
                <a:xfrm flipV="1">
                  <a:off x="3996"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1" name="Line 1915"/>
                <p:cNvSpPr>
                  <a:spLocks noChangeShapeType="1"/>
                </p:cNvSpPr>
                <p:nvPr/>
              </p:nvSpPr>
              <p:spPr bwMode="auto">
                <a:xfrm flipV="1">
                  <a:off x="3996"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2" name="Line 1916"/>
                <p:cNvSpPr>
                  <a:spLocks noChangeShapeType="1"/>
                </p:cNvSpPr>
                <p:nvPr/>
              </p:nvSpPr>
              <p:spPr bwMode="auto">
                <a:xfrm flipV="1">
                  <a:off x="3996"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3" name="Line 1917"/>
                <p:cNvSpPr>
                  <a:spLocks noChangeShapeType="1"/>
                </p:cNvSpPr>
                <p:nvPr/>
              </p:nvSpPr>
              <p:spPr bwMode="auto">
                <a:xfrm flipV="1">
                  <a:off x="3996"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4" name="Line 1918"/>
                <p:cNvSpPr>
                  <a:spLocks noChangeShapeType="1"/>
                </p:cNvSpPr>
                <p:nvPr/>
              </p:nvSpPr>
              <p:spPr bwMode="auto">
                <a:xfrm flipV="1">
                  <a:off x="3996"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5" name="Line 1919"/>
                <p:cNvSpPr>
                  <a:spLocks noChangeShapeType="1"/>
                </p:cNvSpPr>
                <p:nvPr/>
              </p:nvSpPr>
              <p:spPr bwMode="auto">
                <a:xfrm flipV="1">
                  <a:off x="3996"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6" name="Line 1920"/>
                <p:cNvSpPr>
                  <a:spLocks noChangeShapeType="1"/>
                </p:cNvSpPr>
                <p:nvPr/>
              </p:nvSpPr>
              <p:spPr bwMode="auto">
                <a:xfrm flipV="1">
                  <a:off x="3996"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7" name="Line 1921"/>
                <p:cNvSpPr>
                  <a:spLocks noChangeShapeType="1"/>
                </p:cNvSpPr>
                <p:nvPr/>
              </p:nvSpPr>
              <p:spPr bwMode="auto">
                <a:xfrm flipV="1">
                  <a:off x="3996"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8" name="Line 1922"/>
                <p:cNvSpPr>
                  <a:spLocks noChangeShapeType="1"/>
                </p:cNvSpPr>
                <p:nvPr/>
              </p:nvSpPr>
              <p:spPr bwMode="auto">
                <a:xfrm flipV="1">
                  <a:off x="3996"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9" name="Line 1923"/>
                <p:cNvSpPr>
                  <a:spLocks noChangeShapeType="1"/>
                </p:cNvSpPr>
                <p:nvPr/>
              </p:nvSpPr>
              <p:spPr bwMode="auto">
                <a:xfrm flipV="1">
                  <a:off x="3996"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0" name="Line 1924"/>
                <p:cNvSpPr>
                  <a:spLocks noChangeShapeType="1"/>
                </p:cNvSpPr>
                <p:nvPr/>
              </p:nvSpPr>
              <p:spPr bwMode="auto">
                <a:xfrm flipV="1">
                  <a:off x="3996"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1" name="Line 1925"/>
                <p:cNvSpPr>
                  <a:spLocks noChangeShapeType="1"/>
                </p:cNvSpPr>
                <p:nvPr/>
              </p:nvSpPr>
              <p:spPr bwMode="auto">
                <a:xfrm flipV="1">
                  <a:off x="3996"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2" name="Line 1926"/>
                <p:cNvSpPr>
                  <a:spLocks noChangeShapeType="1"/>
                </p:cNvSpPr>
                <p:nvPr/>
              </p:nvSpPr>
              <p:spPr bwMode="auto">
                <a:xfrm flipV="1">
                  <a:off x="3996"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3" name="Line 1927"/>
                <p:cNvSpPr>
                  <a:spLocks noChangeShapeType="1"/>
                </p:cNvSpPr>
                <p:nvPr/>
              </p:nvSpPr>
              <p:spPr bwMode="auto">
                <a:xfrm flipV="1">
                  <a:off x="3996"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4" name="Line 1928"/>
                <p:cNvSpPr>
                  <a:spLocks noChangeShapeType="1"/>
                </p:cNvSpPr>
                <p:nvPr/>
              </p:nvSpPr>
              <p:spPr bwMode="auto">
                <a:xfrm flipV="1">
                  <a:off x="3996"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5" name="Line 1929"/>
                <p:cNvSpPr>
                  <a:spLocks noChangeShapeType="1"/>
                </p:cNvSpPr>
                <p:nvPr/>
              </p:nvSpPr>
              <p:spPr bwMode="auto">
                <a:xfrm flipV="1">
                  <a:off x="3996"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6" name="Line 1930"/>
                <p:cNvSpPr>
                  <a:spLocks noChangeShapeType="1"/>
                </p:cNvSpPr>
                <p:nvPr/>
              </p:nvSpPr>
              <p:spPr bwMode="auto">
                <a:xfrm flipV="1">
                  <a:off x="3996"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7" name="Line 1931"/>
                <p:cNvSpPr>
                  <a:spLocks noChangeShapeType="1"/>
                </p:cNvSpPr>
                <p:nvPr/>
              </p:nvSpPr>
              <p:spPr bwMode="auto">
                <a:xfrm flipV="1">
                  <a:off x="3996"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8" name="Line 1932"/>
                <p:cNvSpPr>
                  <a:spLocks noChangeShapeType="1"/>
                </p:cNvSpPr>
                <p:nvPr/>
              </p:nvSpPr>
              <p:spPr bwMode="auto">
                <a:xfrm flipV="1">
                  <a:off x="3996"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9" name="Line 1933"/>
                <p:cNvSpPr>
                  <a:spLocks noChangeShapeType="1"/>
                </p:cNvSpPr>
                <p:nvPr/>
              </p:nvSpPr>
              <p:spPr bwMode="auto">
                <a:xfrm flipV="1">
                  <a:off x="3996"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0" name="Line 1934"/>
                <p:cNvSpPr>
                  <a:spLocks noChangeShapeType="1"/>
                </p:cNvSpPr>
                <p:nvPr/>
              </p:nvSpPr>
              <p:spPr bwMode="auto">
                <a:xfrm flipV="1">
                  <a:off x="3996"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1" name="Line 1935"/>
                <p:cNvSpPr>
                  <a:spLocks noChangeShapeType="1"/>
                </p:cNvSpPr>
                <p:nvPr/>
              </p:nvSpPr>
              <p:spPr bwMode="auto">
                <a:xfrm flipV="1">
                  <a:off x="3996"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2" name="Line 1936"/>
                <p:cNvSpPr>
                  <a:spLocks noChangeShapeType="1"/>
                </p:cNvSpPr>
                <p:nvPr/>
              </p:nvSpPr>
              <p:spPr bwMode="auto">
                <a:xfrm flipV="1">
                  <a:off x="3996"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3" name="Line 1937"/>
                <p:cNvSpPr>
                  <a:spLocks noChangeShapeType="1"/>
                </p:cNvSpPr>
                <p:nvPr/>
              </p:nvSpPr>
              <p:spPr bwMode="auto">
                <a:xfrm flipV="1">
                  <a:off x="3996"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4" name="Line 1938"/>
                <p:cNvSpPr>
                  <a:spLocks noChangeShapeType="1"/>
                </p:cNvSpPr>
                <p:nvPr/>
              </p:nvSpPr>
              <p:spPr bwMode="auto">
                <a:xfrm flipV="1">
                  <a:off x="3996"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5" name="Line 1939"/>
                <p:cNvSpPr>
                  <a:spLocks noChangeShapeType="1"/>
                </p:cNvSpPr>
                <p:nvPr/>
              </p:nvSpPr>
              <p:spPr bwMode="auto">
                <a:xfrm flipV="1">
                  <a:off x="3996"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6" name="Line 1940"/>
                <p:cNvSpPr>
                  <a:spLocks noChangeShapeType="1"/>
                </p:cNvSpPr>
                <p:nvPr/>
              </p:nvSpPr>
              <p:spPr bwMode="auto">
                <a:xfrm flipV="1">
                  <a:off x="3996"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7" name="Line 1941"/>
                <p:cNvSpPr>
                  <a:spLocks noChangeShapeType="1"/>
                </p:cNvSpPr>
                <p:nvPr/>
              </p:nvSpPr>
              <p:spPr bwMode="auto">
                <a:xfrm flipV="1">
                  <a:off x="3996"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8" name="Line 1942"/>
                <p:cNvSpPr>
                  <a:spLocks noChangeShapeType="1"/>
                </p:cNvSpPr>
                <p:nvPr/>
              </p:nvSpPr>
              <p:spPr bwMode="auto">
                <a:xfrm flipV="1">
                  <a:off x="3996"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9" name="Line 1943"/>
                <p:cNvSpPr>
                  <a:spLocks noChangeShapeType="1"/>
                </p:cNvSpPr>
                <p:nvPr/>
              </p:nvSpPr>
              <p:spPr bwMode="auto">
                <a:xfrm flipV="1">
                  <a:off x="3996"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0" name="Line 1944"/>
                <p:cNvSpPr>
                  <a:spLocks noChangeShapeType="1"/>
                </p:cNvSpPr>
                <p:nvPr/>
              </p:nvSpPr>
              <p:spPr bwMode="auto">
                <a:xfrm flipV="1">
                  <a:off x="3996"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1" name="Line 1945"/>
                <p:cNvSpPr>
                  <a:spLocks noChangeShapeType="1"/>
                </p:cNvSpPr>
                <p:nvPr/>
              </p:nvSpPr>
              <p:spPr bwMode="auto">
                <a:xfrm flipV="1">
                  <a:off x="3996"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2" name="Line 1946"/>
                <p:cNvSpPr>
                  <a:spLocks noChangeShapeType="1"/>
                </p:cNvSpPr>
                <p:nvPr/>
              </p:nvSpPr>
              <p:spPr bwMode="auto">
                <a:xfrm flipV="1">
                  <a:off x="3996"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3" name="Line 1947"/>
                <p:cNvSpPr>
                  <a:spLocks noChangeShapeType="1"/>
                </p:cNvSpPr>
                <p:nvPr/>
              </p:nvSpPr>
              <p:spPr bwMode="auto">
                <a:xfrm flipV="1">
                  <a:off x="3996"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4" name="Line 1948"/>
                <p:cNvSpPr>
                  <a:spLocks noChangeShapeType="1"/>
                </p:cNvSpPr>
                <p:nvPr/>
              </p:nvSpPr>
              <p:spPr bwMode="auto">
                <a:xfrm flipV="1">
                  <a:off x="3996"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5" name="Line 1949"/>
                <p:cNvSpPr>
                  <a:spLocks noChangeShapeType="1"/>
                </p:cNvSpPr>
                <p:nvPr/>
              </p:nvSpPr>
              <p:spPr bwMode="auto">
                <a:xfrm flipV="1">
                  <a:off x="3996"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6" name="Line 1950"/>
                <p:cNvSpPr>
                  <a:spLocks noChangeShapeType="1"/>
                </p:cNvSpPr>
                <p:nvPr/>
              </p:nvSpPr>
              <p:spPr bwMode="auto">
                <a:xfrm flipV="1">
                  <a:off x="3996"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7" name="Line 1951"/>
                <p:cNvSpPr>
                  <a:spLocks noChangeShapeType="1"/>
                </p:cNvSpPr>
                <p:nvPr/>
              </p:nvSpPr>
              <p:spPr bwMode="auto">
                <a:xfrm flipV="1">
                  <a:off x="3996"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8" name="Line 1952"/>
                <p:cNvSpPr>
                  <a:spLocks noChangeShapeType="1"/>
                </p:cNvSpPr>
                <p:nvPr/>
              </p:nvSpPr>
              <p:spPr bwMode="auto">
                <a:xfrm flipV="1">
                  <a:off x="3996"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9" name="Line 1953"/>
                <p:cNvSpPr>
                  <a:spLocks noChangeShapeType="1"/>
                </p:cNvSpPr>
                <p:nvPr/>
              </p:nvSpPr>
              <p:spPr bwMode="auto">
                <a:xfrm flipV="1">
                  <a:off x="3996"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0" name="Line 1954"/>
                <p:cNvSpPr>
                  <a:spLocks noChangeShapeType="1"/>
                </p:cNvSpPr>
                <p:nvPr/>
              </p:nvSpPr>
              <p:spPr bwMode="auto">
                <a:xfrm flipV="1">
                  <a:off x="3996"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1" name="Line 1955"/>
                <p:cNvSpPr>
                  <a:spLocks noChangeShapeType="1"/>
                </p:cNvSpPr>
                <p:nvPr/>
              </p:nvSpPr>
              <p:spPr bwMode="auto">
                <a:xfrm flipV="1">
                  <a:off x="3996"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2" name="Line 1956"/>
                <p:cNvSpPr>
                  <a:spLocks noChangeShapeType="1"/>
                </p:cNvSpPr>
                <p:nvPr/>
              </p:nvSpPr>
              <p:spPr bwMode="auto">
                <a:xfrm flipV="1">
                  <a:off x="3996"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3" name="Line 1957"/>
                <p:cNvSpPr>
                  <a:spLocks noChangeShapeType="1"/>
                </p:cNvSpPr>
                <p:nvPr/>
              </p:nvSpPr>
              <p:spPr bwMode="auto">
                <a:xfrm flipV="1">
                  <a:off x="3996"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4" name="Line 1958"/>
                <p:cNvSpPr>
                  <a:spLocks noChangeShapeType="1"/>
                </p:cNvSpPr>
                <p:nvPr/>
              </p:nvSpPr>
              <p:spPr bwMode="auto">
                <a:xfrm flipV="1">
                  <a:off x="3996"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5" name="Line 1959"/>
                <p:cNvSpPr>
                  <a:spLocks noChangeShapeType="1"/>
                </p:cNvSpPr>
                <p:nvPr/>
              </p:nvSpPr>
              <p:spPr bwMode="auto">
                <a:xfrm flipV="1">
                  <a:off x="3996"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6" name="Line 1960"/>
                <p:cNvSpPr>
                  <a:spLocks noChangeShapeType="1"/>
                </p:cNvSpPr>
                <p:nvPr/>
              </p:nvSpPr>
              <p:spPr bwMode="auto">
                <a:xfrm flipV="1">
                  <a:off x="3996"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7" name="Line 1961"/>
                <p:cNvSpPr>
                  <a:spLocks noChangeShapeType="1"/>
                </p:cNvSpPr>
                <p:nvPr/>
              </p:nvSpPr>
              <p:spPr bwMode="auto">
                <a:xfrm flipV="1">
                  <a:off x="3996"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8" name="Line 1962"/>
                <p:cNvSpPr>
                  <a:spLocks noChangeShapeType="1"/>
                </p:cNvSpPr>
                <p:nvPr/>
              </p:nvSpPr>
              <p:spPr bwMode="auto">
                <a:xfrm flipV="1">
                  <a:off x="3996"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9" name="Line 1963"/>
                <p:cNvSpPr>
                  <a:spLocks noChangeShapeType="1"/>
                </p:cNvSpPr>
                <p:nvPr/>
              </p:nvSpPr>
              <p:spPr bwMode="auto">
                <a:xfrm flipV="1">
                  <a:off x="3996"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0" name="Line 1964"/>
                <p:cNvSpPr>
                  <a:spLocks noChangeShapeType="1"/>
                </p:cNvSpPr>
                <p:nvPr/>
              </p:nvSpPr>
              <p:spPr bwMode="auto">
                <a:xfrm flipV="1">
                  <a:off x="3996"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1" name="Line 1965"/>
                <p:cNvSpPr>
                  <a:spLocks noChangeShapeType="1"/>
                </p:cNvSpPr>
                <p:nvPr/>
              </p:nvSpPr>
              <p:spPr bwMode="auto">
                <a:xfrm flipV="1">
                  <a:off x="3996"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2" name="Line 1966"/>
                <p:cNvSpPr>
                  <a:spLocks noChangeShapeType="1"/>
                </p:cNvSpPr>
                <p:nvPr/>
              </p:nvSpPr>
              <p:spPr bwMode="auto">
                <a:xfrm flipV="1">
                  <a:off x="3996"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3" name="Line 1967"/>
                <p:cNvSpPr>
                  <a:spLocks noChangeShapeType="1"/>
                </p:cNvSpPr>
                <p:nvPr/>
              </p:nvSpPr>
              <p:spPr bwMode="auto">
                <a:xfrm flipV="1">
                  <a:off x="3996"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4" name="Line 1968"/>
                <p:cNvSpPr>
                  <a:spLocks noChangeShapeType="1"/>
                </p:cNvSpPr>
                <p:nvPr/>
              </p:nvSpPr>
              <p:spPr bwMode="auto">
                <a:xfrm flipV="1">
                  <a:off x="3996"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5" name="Line 1969"/>
                <p:cNvSpPr>
                  <a:spLocks noChangeShapeType="1"/>
                </p:cNvSpPr>
                <p:nvPr/>
              </p:nvSpPr>
              <p:spPr bwMode="auto">
                <a:xfrm flipV="1">
                  <a:off x="3996"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6" name="Line 1970"/>
                <p:cNvSpPr>
                  <a:spLocks noChangeShapeType="1"/>
                </p:cNvSpPr>
                <p:nvPr/>
              </p:nvSpPr>
              <p:spPr bwMode="auto">
                <a:xfrm flipV="1">
                  <a:off x="3996"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7" name="Line 1971"/>
                <p:cNvSpPr>
                  <a:spLocks noChangeShapeType="1"/>
                </p:cNvSpPr>
                <p:nvPr/>
              </p:nvSpPr>
              <p:spPr bwMode="auto">
                <a:xfrm flipV="1">
                  <a:off x="3996"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8" name="Line 1972"/>
                <p:cNvSpPr>
                  <a:spLocks noChangeShapeType="1"/>
                </p:cNvSpPr>
                <p:nvPr/>
              </p:nvSpPr>
              <p:spPr bwMode="auto">
                <a:xfrm flipV="1">
                  <a:off x="3996"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9" name="Line 1973"/>
                <p:cNvSpPr>
                  <a:spLocks noChangeShapeType="1"/>
                </p:cNvSpPr>
                <p:nvPr/>
              </p:nvSpPr>
              <p:spPr bwMode="auto">
                <a:xfrm flipV="1">
                  <a:off x="3996"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0" name="Line 1974"/>
                <p:cNvSpPr>
                  <a:spLocks noChangeShapeType="1"/>
                </p:cNvSpPr>
                <p:nvPr/>
              </p:nvSpPr>
              <p:spPr bwMode="auto">
                <a:xfrm flipV="1">
                  <a:off x="3996"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1" name="Line 1975"/>
                <p:cNvSpPr>
                  <a:spLocks noChangeShapeType="1"/>
                </p:cNvSpPr>
                <p:nvPr/>
              </p:nvSpPr>
              <p:spPr bwMode="auto">
                <a:xfrm flipV="1">
                  <a:off x="3996"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2" name="Line 1976"/>
                <p:cNvSpPr>
                  <a:spLocks noChangeShapeType="1"/>
                </p:cNvSpPr>
                <p:nvPr/>
              </p:nvSpPr>
              <p:spPr bwMode="auto">
                <a:xfrm flipV="1">
                  <a:off x="3996"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3" name="Line 1977"/>
                <p:cNvSpPr>
                  <a:spLocks noChangeShapeType="1"/>
                </p:cNvSpPr>
                <p:nvPr/>
              </p:nvSpPr>
              <p:spPr bwMode="auto">
                <a:xfrm flipV="1">
                  <a:off x="3996"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4" name="Line 1978"/>
                <p:cNvSpPr>
                  <a:spLocks noChangeShapeType="1"/>
                </p:cNvSpPr>
                <p:nvPr/>
              </p:nvSpPr>
              <p:spPr bwMode="auto">
                <a:xfrm flipV="1">
                  <a:off x="3996"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5" name="Line 1979"/>
                <p:cNvSpPr>
                  <a:spLocks noChangeShapeType="1"/>
                </p:cNvSpPr>
                <p:nvPr/>
              </p:nvSpPr>
              <p:spPr bwMode="auto">
                <a:xfrm flipV="1">
                  <a:off x="3996"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6" name="Line 1980"/>
                <p:cNvSpPr>
                  <a:spLocks noChangeShapeType="1"/>
                </p:cNvSpPr>
                <p:nvPr/>
              </p:nvSpPr>
              <p:spPr bwMode="auto">
                <a:xfrm flipV="1">
                  <a:off x="3996"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7" name="Line 1981"/>
                <p:cNvSpPr>
                  <a:spLocks noChangeShapeType="1"/>
                </p:cNvSpPr>
                <p:nvPr/>
              </p:nvSpPr>
              <p:spPr bwMode="auto">
                <a:xfrm flipV="1">
                  <a:off x="3996"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8" name="Line 1982"/>
                <p:cNvSpPr>
                  <a:spLocks noChangeShapeType="1"/>
                </p:cNvSpPr>
                <p:nvPr/>
              </p:nvSpPr>
              <p:spPr bwMode="auto">
                <a:xfrm flipV="1">
                  <a:off x="3996"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9" name="Line 1983"/>
                <p:cNvSpPr>
                  <a:spLocks noChangeShapeType="1"/>
                </p:cNvSpPr>
                <p:nvPr/>
              </p:nvSpPr>
              <p:spPr bwMode="auto">
                <a:xfrm flipV="1">
                  <a:off x="3996"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0" name="Line 1984"/>
                <p:cNvSpPr>
                  <a:spLocks noChangeShapeType="1"/>
                </p:cNvSpPr>
                <p:nvPr/>
              </p:nvSpPr>
              <p:spPr bwMode="auto">
                <a:xfrm flipV="1">
                  <a:off x="3996"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1" name="Line 1985"/>
                <p:cNvSpPr>
                  <a:spLocks noChangeShapeType="1"/>
                </p:cNvSpPr>
                <p:nvPr/>
              </p:nvSpPr>
              <p:spPr bwMode="auto">
                <a:xfrm flipV="1">
                  <a:off x="3996"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2" name="Line 1986"/>
                <p:cNvSpPr>
                  <a:spLocks noChangeShapeType="1"/>
                </p:cNvSpPr>
                <p:nvPr/>
              </p:nvSpPr>
              <p:spPr bwMode="auto">
                <a:xfrm flipV="1">
                  <a:off x="3996"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3" name="Line 1987"/>
                <p:cNvSpPr>
                  <a:spLocks noChangeShapeType="1"/>
                </p:cNvSpPr>
                <p:nvPr/>
              </p:nvSpPr>
              <p:spPr bwMode="auto">
                <a:xfrm flipV="1">
                  <a:off x="3996"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4" name="Line 1988"/>
                <p:cNvSpPr>
                  <a:spLocks noChangeShapeType="1"/>
                </p:cNvSpPr>
                <p:nvPr/>
              </p:nvSpPr>
              <p:spPr bwMode="auto">
                <a:xfrm flipV="1">
                  <a:off x="3996"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5" name="Line 1989"/>
                <p:cNvSpPr>
                  <a:spLocks noChangeShapeType="1"/>
                </p:cNvSpPr>
                <p:nvPr/>
              </p:nvSpPr>
              <p:spPr bwMode="auto">
                <a:xfrm flipV="1">
                  <a:off x="3996"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6" name="Line 1990"/>
                <p:cNvSpPr>
                  <a:spLocks noChangeShapeType="1"/>
                </p:cNvSpPr>
                <p:nvPr/>
              </p:nvSpPr>
              <p:spPr bwMode="auto">
                <a:xfrm flipV="1">
                  <a:off x="3996"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7" name="Line 1991"/>
                <p:cNvSpPr>
                  <a:spLocks noChangeShapeType="1"/>
                </p:cNvSpPr>
                <p:nvPr/>
              </p:nvSpPr>
              <p:spPr bwMode="auto">
                <a:xfrm flipV="1">
                  <a:off x="3996"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8" name="Line 1992"/>
                <p:cNvSpPr>
                  <a:spLocks noChangeShapeType="1"/>
                </p:cNvSpPr>
                <p:nvPr/>
              </p:nvSpPr>
              <p:spPr bwMode="auto">
                <a:xfrm flipV="1">
                  <a:off x="3996"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9" name="Line 1993"/>
                <p:cNvSpPr>
                  <a:spLocks noChangeShapeType="1"/>
                </p:cNvSpPr>
                <p:nvPr/>
              </p:nvSpPr>
              <p:spPr bwMode="auto">
                <a:xfrm flipV="1">
                  <a:off x="3996"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0" name="Line 1994"/>
                <p:cNvSpPr>
                  <a:spLocks noChangeShapeType="1"/>
                </p:cNvSpPr>
                <p:nvPr/>
              </p:nvSpPr>
              <p:spPr bwMode="auto">
                <a:xfrm flipV="1">
                  <a:off x="3996"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1" name="Line 1995"/>
                <p:cNvSpPr>
                  <a:spLocks noChangeShapeType="1"/>
                </p:cNvSpPr>
                <p:nvPr/>
              </p:nvSpPr>
              <p:spPr bwMode="auto">
                <a:xfrm flipV="1">
                  <a:off x="3996"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2" name="Line 1996"/>
                <p:cNvSpPr>
                  <a:spLocks noChangeShapeType="1"/>
                </p:cNvSpPr>
                <p:nvPr/>
              </p:nvSpPr>
              <p:spPr bwMode="auto">
                <a:xfrm flipV="1">
                  <a:off x="3996"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3" name="Line 1997"/>
                <p:cNvSpPr>
                  <a:spLocks noChangeShapeType="1"/>
                </p:cNvSpPr>
                <p:nvPr/>
              </p:nvSpPr>
              <p:spPr bwMode="auto">
                <a:xfrm flipV="1">
                  <a:off x="3996"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4" name="Line 1998"/>
                <p:cNvSpPr>
                  <a:spLocks noChangeShapeType="1"/>
                </p:cNvSpPr>
                <p:nvPr/>
              </p:nvSpPr>
              <p:spPr bwMode="auto">
                <a:xfrm flipV="1">
                  <a:off x="3996"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5" name="Line 1999"/>
                <p:cNvSpPr>
                  <a:spLocks noChangeShapeType="1"/>
                </p:cNvSpPr>
                <p:nvPr/>
              </p:nvSpPr>
              <p:spPr bwMode="auto">
                <a:xfrm flipV="1">
                  <a:off x="3996"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6" name="Line 2000"/>
                <p:cNvSpPr>
                  <a:spLocks noChangeShapeType="1"/>
                </p:cNvSpPr>
                <p:nvPr/>
              </p:nvSpPr>
              <p:spPr bwMode="auto">
                <a:xfrm flipV="1">
                  <a:off x="3996"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7" name="Line 2001"/>
                <p:cNvSpPr>
                  <a:spLocks noChangeShapeType="1"/>
                </p:cNvSpPr>
                <p:nvPr/>
              </p:nvSpPr>
              <p:spPr bwMode="auto">
                <a:xfrm flipV="1">
                  <a:off x="3996"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8" name="Line 2002"/>
                <p:cNvSpPr>
                  <a:spLocks noChangeShapeType="1"/>
                </p:cNvSpPr>
                <p:nvPr/>
              </p:nvSpPr>
              <p:spPr bwMode="auto">
                <a:xfrm flipV="1">
                  <a:off x="3996"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9" name="Line 2003"/>
                <p:cNvSpPr>
                  <a:spLocks noChangeShapeType="1"/>
                </p:cNvSpPr>
                <p:nvPr/>
              </p:nvSpPr>
              <p:spPr bwMode="auto">
                <a:xfrm flipV="1">
                  <a:off x="3996"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0" name="Line 2004"/>
                <p:cNvSpPr>
                  <a:spLocks noChangeShapeType="1"/>
                </p:cNvSpPr>
                <p:nvPr/>
              </p:nvSpPr>
              <p:spPr bwMode="auto">
                <a:xfrm flipV="1">
                  <a:off x="3996"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1" name="Line 2005"/>
                <p:cNvSpPr>
                  <a:spLocks noChangeShapeType="1"/>
                </p:cNvSpPr>
                <p:nvPr/>
              </p:nvSpPr>
              <p:spPr bwMode="auto">
                <a:xfrm flipV="1">
                  <a:off x="3996"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2" name="Line 2006"/>
                <p:cNvSpPr>
                  <a:spLocks noChangeShapeType="1"/>
                </p:cNvSpPr>
                <p:nvPr/>
              </p:nvSpPr>
              <p:spPr bwMode="auto">
                <a:xfrm flipV="1">
                  <a:off x="3996"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3" name="Line 2007"/>
                <p:cNvSpPr>
                  <a:spLocks noChangeShapeType="1"/>
                </p:cNvSpPr>
                <p:nvPr/>
              </p:nvSpPr>
              <p:spPr bwMode="auto">
                <a:xfrm flipV="1">
                  <a:off x="3996"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4" name="Line 2008"/>
                <p:cNvSpPr>
                  <a:spLocks noChangeShapeType="1"/>
                </p:cNvSpPr>
                <p:nvPr/>
              </p:nvSpPr>
              <p:spPr bwMode="auto">
                <a:xfrm flipV="1">
                  <a:off x="3996"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5" name="Line 2009"/>
                <p:cNvSpPr>
                  <a:spLocks noChangeShapeType="1"/>
                </p:cNvSpPr>
                <p:nvPr/>
              </p:nvSpPr>
              <p:spPr bwMode="auto">
                <a:xfrm flipV="1">
                  <a:off x="3996"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6" name="Line 2010"/>
                <p:cNvSpPr>
                  <a:spLocks noChangeShapeType="1"/>
                </p:cNvSpPr>
                <p:nvPr/>
              </p:nvSpPr>
              <p:spPr bwMode="auto">
                <a:xfrm flipV="1">
                  <a:off x="3996"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7" name="Line 2011"/>
                <p:cNvSpPr>
                  <a:spLocks noChangeShapeType="1"/>
                </p:cNvSpPr>
                <p:nvPr/>
              </p:nvSpPr>
              <p:spPr bwMode="auto">
                <a:xfrm flipV="1">
                  <a:off x="3996"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8" name="Line 2012"/>
                <p:cNvSpPr>
                  <a:spLocks noChangeShapeType="1"/>
                </p:cNvSpPr>
                <p:nvPr/>
              </p:nvSpPr>
              <p:spPr bwMode="auto">
                <a:xfrm flipV="1">
                  <a:off x="3996"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9" name="Line 2013"/>
                <p:cNvSpPr>
                  <a:spLocks noChangeShapeType="1"/>
                </p:cNvSpPr>
                <p:nvPr/>
              </p:nvSpPr>
              <p:spPr bwMode="auto">
                <a:xfrm flipV="1">
                  <a:off x="3996"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4" name="Group 2215"/>
              <p:cNvGrpSpPr>
                <a:grpSpLocks/>
              </p:cNvGrpSpPr>
              <p:nvPr/>
            </p:nvGrpSpPr>
            <p:grpSpPr bwMode="auto">
              <a:xfrm>
                <a:off x="6343650" y="552450"/>
                <a:ext cx="166688" cy="4256088"/>
                <a:chOff x="3996" y="348"/>
                <a:chExt cx="105" cy="2681"/>
              </a:xfrm>
            </p:grpSpPr>
            <p:sp>
              <p:nvSpPr>
                <p:cNvPr id="14100" name="Line 2015"/>
                <p:cNvSpPr>
                  <a:spLocks noChangeShapeType="1"/>
                </p:cNvSpPr>
                <p:nvPr/>
              </p:nvSpPr>
              <p:spPr bwMode="auto">
                <a:xfrm flipV="1">
                  <a:off x="3996"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1" name="Line 2016"/>
                <p:cNvSpPr>
                  <a:spLocks noChangeShapeType="1"/>
                </p:cNvSpPr>
                <p:nvPr/>
              </p:nvSpPr>
              <p:spPr bwMode="auto">
                <a:xfrm flipV="1">
                  <a:off x="3996"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2" name="Line 2017"/>
                <p:cNvSpPr>
                  <a:spLocks noChangeShapeType="1"/>
                </p:cNvSpPr>
                <p:nvPr/>
              </p:nvSpPr>
              <p:spPr bwMode="auto">
                <a:xfrm flipV="1">
                  <a:off x="3996"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3" name="Line 2018"/>
                <p:cNvSpPr>
                  <a:spLocks noChangeShapeType="1"/>
                </p:cNvSpPr>
                <p:nvPr/>
              </p:nvSpPr>
              <p:spPr bwMode="auto">
                <a:xfrm flipV="1">
                  <a:off x="3996"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4" name="Line 2019"/>
                <p:cNvSpPr>
                  <a:spLocks noChangeShapeType="1"/>
                </p:cNvSpPr>
                <p:nvPr/>
              </p:nvSpPr>
              <p:spPr bwMode="auto">
                <a:xfrm flipV="1">
                  <a:off x="3996"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5" name="Line 2020"/>
                <p:cNvSpPr>
                  <a:spLocks noChangeShapeType="1"/>
                </p:cNvSpPr>
                <p:nvPr/>
              </p:nvSpPr>
              <p:spPr bwMode="auto">
                <a:xfrm flipV="1">
                  <a:off x="3996"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6" name="Line 2021"/>
                <p:cNvSpPr>
                  <a:spLocks noChangeShapeType="1"/>
                </p:cNvSpPr>
                <p:nvPr/>
              </p:nvSpPr>
              <p:spPr bwMode="auto">
                <a:xfrm flipV="1">
                  <a:off x="3996"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7" name="Line 2022"/>
                <p:cNvSpPr>
                  <a:spLocks noChangeShapeType="1"/>
                </p:cNvSpPr>
                <p:nvPr/>
              </p:nvSpPr>
              <p:spPr bwMode="auto">
                <a:xfrm flipV="1">
                  <a:off x="3996"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8" name="Line 2023"/>
                <p:cNvSpPr>
                  <a:spLocks noChangeShapeType="1"/>
                </p:cNvSpPr>
                <p:nvPr/>
              </p:nvSpPr>
              <p:spPr bwMode="auto">
                <a:xfrm flipV="1">
                  <a:off x="3996"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9" name="Line 2024"/>
                <p:cNvSpPr>
                  <a:spLocks noChangeShapeType="1"/>
                </p:cNvSpPr>
                <p:nvPr/>
              </p:nvSpPr>
              <p:spPr bwMode="auto">
                <a:xfrm flipV="1">
                  <a:off x="3996"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0" name="Line 2025"/>
                <p:cNvSpPr>
                  <a:spLocks noChangeShapeType="1"/>
                </p:cNvSpPr>
                <p:nvPr/>
              </p:nvSpPr>
              <p:spPr bwMode="auto">
                <a:xfrm flipV="1">
                  <a:off x="3996"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1" name="Line 2026"/>
                <p:cNvSpPr>
                  <a:spLocks noChangeShapeType="1"/>
                </p:cNvSpPr>
                <p:nvPr/>
              </p:nvSpPr>
              <p:spPr bwMode="auto">
                <a:xfrm flipV="1">
                  <a:off x="3996"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2" name="Line 2027"/>
                <p:cNvSpPr>
                  <a:spLocks noChangeShapeType="1"/>
                </p:cNvSpPr>
                <p:nvPr/>
              </p:nvSpPr>
              <p:spPr bwMode="auto">
                <a:xfrm flipV="1">
                  <a:off x="3996"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3" name="Line 2028"/>
                <p:cNvSpPr>
                  <a:spLocks noChangeShapeType="1"/>
                </p:cNvSpPr>
                <p:nvPr/>
              </p:nvSpPr>
              <p:spPr bwMode="auto">
                <a:xfrm flipV="1">
                  <a:off x="3996"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4" name="Line 2029"/>
                <p:cNvSpPr>
                  <a:spLocks noChangeShapeType="1"/>
                </p:cNvSpPr>
                <p:nvPr/>
              </p:nvSpPr>
              <p:spPr bwMode="auto">
                <a:xfrm flipV="1">
                  <a:off x="3996"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5" name="Line 2030"/>
                <p:cNvSpPr>
                  <a:spLocks noChangeShapeType="1"/>
                </p:cNvSpPr>
                <p:nvPr/>
              </p:nvSpPr>
              <p:spPr bwMode="auto">
                <a:xfrm flipV="1">
                  <a:off x="3996"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6" name="Line 2031"/>
                <p:cNvSpPr>
                  <a:spLocks noChangeShapeType="1"/>
                </p:cNvSpPr>
                <p:nvPr/>
              </p:nvSpPr>
              <p:spPr bwMode="auto">
                <a:xfrm flipV="1">
                  <a:off x="3996"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7" name="Line 2032"/>
                <p:cNvSpPr>
                  <a:spLocks noChangeShapeType="1"/>
                </p:cNvSpPr>
                <p:nvPr/>
              </p:nvSpPr>
              <p:spPr bwMode="auto">
                <a:xfrm flipV="1">
                  <a:off x="3996"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8" name="Line 2033"/>
                <p:cNvSpPr>
                  <a:spLocks noChangeShapeType="1"/>
                </p:cNvSpPr>
                <p:nvPr/>
              </p:nvSpPr>
              <p:spPr bwMode="auto">
                <a:xfrm flipV="1">
                  <a:off x="3996"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9" name="Line 2034"/>
                <p:cNvSpPr>
                  <a:spLocks noChangeShapeType="1"/>
                </p:cNvSpPr>
                <p:nvPr/>
              </p:nvSpPr>
              <p:spPr bwMode="auto">
                <a:xfrm flipV="1">
                  <a:off x="3996"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0" name="Line 2035"/>
                <p:cNvSpPr>
                  <a:spLocks noChangeShapeType="1"/>
                </p:cNvSpPr>
                <p:nvPr/>
              </p:nvSpPr>
              <p:spPr bwMode="auto">
                <a:xfrm flipV="1">
                  <a:off x="3996"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1" name="Line 2036"/>
                <p:cNvSpPr>
                  <a:spLocks noChangeShapeType="1"/>
                </p:cNvSpPr>
                <p:nvPr/>
              </p:nvSpPr>
              <p:spPr bwMode="auto">
                <a:xfrm flipV="1">
                  <a:off x="3996"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2" name="Line 2037"/>
                <p:cNvSpPr>
                  <a:spLocks noChangeShapeType="1"/>
                </p:cNvSpPr>
                <p:nvPr/>
              </p:nvSpPr>
              <p:spPr bwMode="auto">
                <a:xfrm flipV="1">
                  <a:off x="3996"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3" name="Line 2038"/>
                <p:cNvSpPr>
                  <a:spLocks noChangeShapeType="1"/>
                </p:cNvSpPr>
                <p:nvPr/>
              </p:nvSpPr>
              <p:spPr bwMode="auto">
                <a:xfrm flipV="1">
                  <a:off x="3996"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4" name="Line 2039"/>
                <p:cNvSpPr>
                  <a:spLocks noChangeShapeType="1"/>
                </p:cNvSpPr>
                <p:nvPr/>
              </p:nvSpPr>
              <p:spPr bwMode="auto">
                <a:xfrm flipV="1">
                  <a:off x="3996"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5" name="Line 2040"/>
                <p:cNvSpPr>
                  <a:spLocks noChangeShapeType="1"/>
                </p:cNvSpPr>
                <p:nvPr/>
              </p:nvSpPr>
              <p:spPr bwMode="auto">
                <a:xfrm flipV="1">
                  <a:off x="3996"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6" name="Line 2041"/>
                <p:cNvSpPr>
                  <a:spLocks noChangeShapeType="1"/>
                </p:cNvSpPr>
                <p:nvPr/>
              </p:nvSpPr>
              <p:spPr bwMode="auto">
                <a:xfrm flipV="1">
                  <a:off x="3996"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7" name="Line 2042"/>
                <p:cNvSpPr>
                  <a:spLocks noChangeShapeType="1"/>
                </p:cNvSpPr>
                <p:nvPr/>
              </p:nvSpPr>
              <p:spPr bwMode="auto">
                <a:xfrm flipV="1">
                  <a:off x="3996"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8" name="Line 2043"/>
                <p:cNvSpPr>
                  <a:spLocks noChangeShapeType="1"/>
                </p:cNvSpPr>
                <p:nvPr/>
              </p:nvSpPr>
              <p:spPr bwMode="auto">
                <a:xfrm flipV="1">
                  <a:off x="3996"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9" name="Line 2044"/>
                <p:cNvSpPr>
                  <a:spLocks noChangeShapeType="1"/>
                </p:cNvSpPr>
                <p:nvPr/>
              </p:nvSpPr>
              <p:spPr bwMode="auto">
                <a:xfrm flipV="1">
                  <a:off x="3996"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0" name="Line 2045"/>
                <p:cNvSpPr>
                  <a:spLocks noChangeShapeType="1"/>
                </p:cNvSpPr>
                <p:nvPr/>
              </p:nvSpPr>
              <p:spPr bwMode="auto">
                <a:xfrm flipV="1">
                  <a:off x="3996"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1" name="Line 2046"/>
                <p:cNvSpPr>
                  <a:spLocks noChangeShapeType="1"/>
                </p:cNvSpPr>
                <p:nvPr/>
              </p:nvSpPr>
              <p:spPr bwMode="auto">
                <a:xfrm flipV="1">
                  <a:off x="3996"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2" name="Line 2047"/>
                <p:cNvSpPr>
                  <a:spLocks noChangeShapeType="1"/>
                </p:cNvSpPr>
                <p:nvPr/>
              </p:nvSpPr>
              <p:spPr bwMode="auto">
                <a:xfrm flipV="1">
                  <a:off x="3996"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3" name="Line 2048"/>
                <p:cNvSpPr>
                  <a:spLocks noChangeShapeType="1"/>
                </p:cNvSpPr>
                <p:nvPr/>
              </p:nvSpPr>
              <p:spPr bwMode="auto">
                <a:xfrm flipV="1">
                  <a:off x="3996"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4" name="Line 2049"/>
                <p:cNvSpPr>
                  <a:spLocks noChangeShapeType="1"/>
                </p:cNvSpPr>
                <p:nvPr/>
              </p:nvSpPr>
              <p:spPr bwMode="auto">
                <a:xfrm flipV="1">
                  <a:off x="3996"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5" name="Line 2050"/>
                <p:cNvSpPr>
                  <a:spLocks noChangeShapeType="1"/>
                </p:cNvSpPr>
                <p:nvPr/>
              </p:nvSpPr>
              <p:spPr bwMode="auto">
                <a:xfrm flipV="1">
                  <a:off x="3996"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6" name="Line 2051"/>
                <p:cNvSpPr>
                  <a:spLocks noChangeShapeType="1"/>
                </p:cNvSpPr>
                <p:nvPr/>
              </p:nvSpPr>
              <p:spPr bwMode="auto">
                <a:xfrm flipV="1">
                  <a:off x="3996"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7" name="Line 2052"/>
                <p:cNvSpPr>
                  <a:spLocks noChangeShapeType="1"/>
                </p:cNvSpPr>
                <p:nvPr/>
              </p:nvSpPr>
              <p:spPr bwMode="auto">
                <a:xfrm flipV="1">
                  <a:off x="3996"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8" name="Line 2053"/>
                <p:cNvSpPr>
                  <a:spLocks noChangeShapeType="1"/>
                </p:cNvSpPr>
                <p:nvPr/>
              </p:nvSpPr>
              <p:spPr bwMode="auto">
                <a:xfrm flipV="1">
                  <a:off x="4101"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9" name="Line 2054"/>
                <p:cNvSpPr>
                  <a:spLocks noChangeShapeType="1"/>
                </p:cNvSpPr>
                <p:nvPr/>
              </p:nvSpPr>
              <p:spPr bwMode="auto">
                <a:xfrm flipV="1">
                  <a:off x="4101"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0" name="Line 2055"/>
                <p:cNvSpPr>
                  <a:spLocks noChangeShapeType="1"/>
                </p:cNvSpPr>
                <p:nvPr/>
              </p:nvSpPr>
              <p:spPr bwMode="auto">
                <a:xfrm flipV="1">
                  <a:off x="4101"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1" name="Line 2056"/>
                <p:cNvSpPr>
                  <a:spLocks noChangeShapeType="1"/>
                </p:cNvSpPr>
                <p:nvPr/>
              </p:nvSpPr>
              <p:spPr bwMode="auto">
                <a:xfrm flipV="1">
                  <a:off x="4101"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2" name="Line 2057"/>
                <p:cNvSpPr>
                  <a:spLocks noChangeShapeType="1"/>
                </p:cNvSpPr>
                <p:nvPr/>
              </p:nvSpPr>
              <p:spPr bwMode="auto">
                <a:xfrm flipV="1">
                  <a:off x="4101"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3" name="Line 2058"/>
                <p:cNvSpPr>
                  <a:spLocks noChangeShapeType="1"/>
                </p:cNvSpPr>
                <p:nvPr/>
              </p:nvSpPr>
              <p:spPr bwMode="auto">
                <a:xfrm flipV="1">
                  <a:off x="4101"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4" name="Line 2059"/>
                <p:cNvSpPr>
                  <a:spLocks noChangeShapeType="1"/>
                </p:cNvSpPr>
                <p:nvPr/>
              </p:nvSpPr>
              <p:spPr bwMode="auto">
                <a:xfrm flipV="1">
                  <a:off x="4101"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5" name="Line 2060"/>
                <p:cNvSpPr>
                  <a:spLocks noChangeShapeType="1"/>
                </p:cNvSpPr>
                <p:nvPr/>
              </p:nvSpPr>
              <p:spPr bwMode="auto">
                <a:xfrm flipV="1">
                  <a:off x="4101"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6" name="Line 2061"/>
                <p:cNvSpPr>
                  <a:spLocks noChangeShapeType="1"/>
                </p:cNvSpPr>
                <p:nvPr/>
              </p:nvSpPr>
              <p:spPr bwMode="auto">
                <a:xfrm flipV="1">
                  <a:off x="4101"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7" name="Line 2062"/>
                <p:cNvSpPr>
                  <a:spLocks noChangeShapeType="1"/>
                </p:cNvSpPr>
                <p:nvPr/>
              </p:nvSpPr>
              <p:spPr bwMode="auto">
                <a:xfrm flipV="1">
                  <a:off x="4101"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8" name="Line 2063"/>
                <p:cNvSpPr>
                  <a:spLocks noChangeShapeType="1"/>
                </p:cNvSpPr>
                <p:nvPr/>
              </p:nvSpPr>
              <p:spPr bwMode="auto">
                <a:xfrm flipV="1">
                  <a:off x="4101"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9" name="Line 2064"/>
                <p:cNvSpPr>
                  <a:spLocks noChangeShapeType="1"/>
                </p:cNvSpPr>
                <p:nvPr/>
              </p:nvSpPr>
              <p:spPr bwMode="auto">
                <a:xfrm flipV="1">
                  <a:off x="4101"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0" name="Line 2065"/>
                <p:cNvSpPr>
                  <a:spLocks noChangeShapeType="1"/>
                </p:cNvSpPr>
                <p:nvPr/>
              </p:nvSpPr>
              <p:spPr bwMode="auto">
                <a:xfrm flipV="1">
                  <a:off x="4101"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1" name="Line 2066"/>
                <p:cNvSpPr>
                  <a:spLocks noChangeShapeType="1"/>
                </p:cNvSpPr>
                <p:nvPr/>
              </p:nvSpPr>
              <p:spPr bwMode="auto">
                <a:xfrm flipV="1">
                  <a:off x="4101"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2" name="Line 2067"/>
                <p:cNvSpPr>
                  <a:spLocks noChangeShapeType="1"/>
                </p:cNvSpPr>
                <p:nvPr/>
              </p:nvSpPr>
              <p:spPr bwMode="auto">
                <a:xfrm flipV="1">
                  <a:off x="4101"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3" name="Line 2068"/>
                <p:cNvSpPr>
                  <a:spLocks noChangeShapeType="1"/>
                </p:cNvSpPr>
                <p:nvPr/>
              </p:nvSpPr>
              <p:spPr bwMode="auto">
                <a:xfrm flipV="1">
                  <a:off x="4101"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4" name="Line 2069"/>
                <p:cNvSpPr>
                  <a:spLocks noChangeShapeType="1"/>
                </p:cNvSpPr>
                <p:nvPr/>
              </p:nvSpPr>
              <p:spPr bwMode="auto">
                <a:xfrm flipV="1">
                  <a:off x="4101"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5" name="Line 2070"/>
                <p:cNvSpPr>
                  <a:spLocks noChangeShapeType="1"/>
                </p:cNvSpPr>
                <p:nvPr/>
              </p:nvSpPr>
              <p:spPr bwMode="auto">
                <a:xfrm flipV="1">
                  <a:off x="4101"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6" name="Line 2071"/>
                <p:cNvSpPr>
                  <a:spLocks noChangeShapeType="1"/>
                </p:cNvSpPr>
                <p:nvPr/>
              </p:nvSpPr>
              <p:spPr bwMode="auto">
                <a:xfrm flipV="1">
                  <a:off x="4101"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7" name="Line 2072"/>
                <p:cNvSpPr>
                  <a:spLocks noChangeShapeType="1"/>
                </p:cNvSpPr>
                <p:nvPr/>
              </p:nvSpPr>
              <p:spPr bwMode="auto">
                <a:xfrm flipV="1">
                  <a:off x="4101"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8" name="Line 2073"/>
                <p:cNvSpPr>
                  <a:spLocks noChangeShapeType="1"/>
                </p:cNvSpPr>
                <p:nvPr/>
              </p:nvSpPr>
              <p:spPr bwMode="auto">
                <a:xfrm flipV="1">
                  <a:off x="4101"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9" name="Line 2074"/>
                <p:cNvSpPr>
                  <a:spLocks noChangeShapeType="1"/>
                </p:cNvSpPr>
                <p:nvPr/>
              </p:nvSpPr>
              <p:spPr bwMode="auto">
                <a:xfrm flipV="1">
                  <a:off x="4101"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0" name="Line 2075"/>
                <p:cNvSpPr>
                  <a:spLocks noChangeShapeType="1"/>
                </p:cNvSpPr>
                <p:nvPr/>
              </p:nvSpPr>
              <p:spPr bwMode="auto">
                <a:xfrm flipV="1">
                  <a:off x="4101"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1" name="Line 2076"/>
                <p:cNvSpPr>
                  <a:spLocks noChangeShapeType="1"/>
                </p:cNvSpPr>
                <p:nvPr/>
              </p:nvSpPr>
              <p:spPr bwMode="auto">
                <a:xfrm flipV="1">
                  <a:off x="4101"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2" name="Line 2077"/>
                <p:cNvSpPr>
                  <a:spLocks noChangeShapeType="1"/>
                </p:cNvSpPr>
                <p:nvPr/>
              </p:nvSpPr>
              <p:spPr bwMode="auto">
                <a:xfrm flipV="1">
                  <a:off x="4101"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3" name="Line 2078"/>
                <p:cNvSpPr>
                  <a:spLocks noChangeShapeType="1"/>
                </p:cNvSpPr>
                <p:nvPr/>
              </p:nvSpPr>
              <p:spPr bwMode="auto">
                <a:xfrm flipV="1">
                  <a:off x="4101"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4" name="Line 2079"/>
                <p:cNvSpPr>
                  <a:spLocks noChangeShapeType="1"/>
                </p:cNvSpPr>
                <p:nvPr/>
              </p:nvSpPr>
              <p:spPr bwMode="auto">
                <a:xfrm flipV="1">
                  <a:off x="4101"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5" name="Line 2080"/>
                <p:cNvSpPr>
                  <a:spLocks noChangeShapeType="1"/>
                </p:cNvSpPr>
                <p:nvPr/>
              </p:nvSpPr>
              <p:spPr bwMode="auto">
                <a:xfrm flipV="1">
                  <a:off x="4101"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6" name="Line 2081"/>
                <p:cNvSpPr>
                  <a:spLocks noChangeShapeType="1"/>
                </p:cNvSpPr>
                <p:nvPr/>
              </p:nvSpPr>
              <p:spPr bwMode="auto">
                <a:xfrm flipV="1">
                  <a:off x="4101"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7" name="Line 2082"/>
                <p:cNvSpPr>
                  <a:spLocks noChangeShapeType="1"/>
                </p:cNvSpPr>
                <p:nvPr/>
              </p:nvSpPr>
              <p:spPr bwMode="auto">
                <a:xfrm flipV="1">
                  <a:off x="4101"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8" name="Line 2083"/>
                <p:cNvSpPr>
                  <a:spLocks noChangeShapeType="1"/>
                </p:cNvSpPr>
                <p:nvPr/>
              </p:nvSpPr>
              <p:spPr bwMode="auto">
                <a:xfrm flipV="1">
                  <a:off x="4101"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9" name="Line 2084"/>
                <p:cNvSpPr>
                  <a:spLocks noChangeShapeType="1"/>
                </p:cNvSpPr>
                <p:nvPr/>
              </p:nvSpPr>
              <p:spPr bwMode="auto">
                <a:xfrm flipV="1">
                  <a:off x="4101"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0" name="Line 2085"/>
                <p:cNvSpPr>
                  <a:spLocks noChangeShapeType="1"/>
                </p:cNvSpPr>
                <p:nvPr/>
              </p:nvSpPr>
              <p:spPr bwMode="auto">
                <a:xfrm flipV="1">
                  <a:off x="4101"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1" name="Line 2086"/>
                <p:cNvSpPr>
                  <a:spLocks noChangeShapeType="1"/>
                </p:cNvSpPr>
                <p:nvPr/>
              </p:nvSpPr>
              <p:spPr bwMode="auto">
                <a:xfrm flipV="1">
                  <a:off x="4101"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2" name="Line 2087"/>
                <p:cNvSpPr>
                  <a:spLocks noChangeShapeType="1"/>
                </p:cNvSpPr>
                <p:nvPr/>
              </p:nvSpPr>
              <p:spPr bwMode="auto">
                <a:xfrm flipV="1">
                  <a:off x="4101"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3" name="Line 2088"/>
                <p:cNvSpPr>
                  <a:spLocks noChangeShapeType="1"/>
                </p:cNvSpPr>
                <p:nvPr/>
              </p:nvSpPr>
              <p:spPr bwMode="auto">
                <a:xfrm flipV="1">
                  <a:off x="4101"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4" name="Line 2089"/>
                <p:cNvSpPr>
                  <a:spLocks noChangeShapeType="1"/>
                </p:cNvSpPr>
                <p:nvPr/>
              </p:nvSpPr>
              <p:spPr bwMode="auto">
                <a:xfrm flipV="1">
                  <a:off x="4101"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5" name="Line 2090"/>
                <p:cNvSpPr>
                  <a:spLocks noChangeShapeType="1"/>
                </p:cNvSpPr>
                <p:nvPr/>
              </p:nvSpPr>
              <p:spPr bwMode="auto">
                <a:xfrm flipV="1">
                  <a:off x="4101"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6" name="Line 2091"/>
                <p:cNvSpPr>
                  <a:spLocks noChangeShapeType="1"/>
                </p:cNvSpPr>
                <p:nvPr/>
              </p:nvSpPr>
              <p:spPr bwMode="auto">
                <a:xfrm flipV="1">
                  <a:off x="4101"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7" name="Line 2092"/>
                <p:cNvSpPr>
                  <a:spLocks noChangeShapeType="1"/>
                </p:cNvSpPr>
                <p:nvPr/>
              </p:nvSpPr>
              <p:spPr bwMode="auto">
                <a:xfrm flipV="1">
                  <a:off x="4101"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8" name="Line 2093"/>
                <p:cNvSpPr>
                  <a:spLocks noChangeShapeType="1"/>
                </p:cNvSpPr>
                <p:nvPr/>
              </p:nvSpPr>
              <p:spPr bwMode="auto">
                <a:xfrm flipV="1">
                  <a:off x="4101"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9" name="Line 2094"/>
                <p:cNvSpPr>
                  <a:spLocks noChangeShapeType="1"/>
                </p:cNvSpPr>
                <p:nvPr/>
              </p:nvSpPr>
              <p:spPr bwMode="auto">
                <a:xfrm flipV="1">
                  <a:off x="4101"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0" name="Line 2095"/>
                <p:cNvSpPr>
                  <a:spLocks noChangeShapeType="1"/>
                </p:cNvSpPr>
                <p:nvPr/>
              </p:nvSpPr>
              <p:spPr bwMode="auto">
                <a:xfrm flipV="1">
                  <a:off x="4101"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1" name="Line 2096"/>
                <p:cNvSpPr>
                  <a:spLocks noChangeShapeType="1"/>
                </p:cNvSpPr>
                <p:nvPr/>
              </p:nvSpPr>
              <p:spPr bwMode="auto">
                <a:xfrm flipV="1">
                  <a:off x="4101"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2" name="Line 2097"/>
                <p:cNvSpPr>
                  <a:spLocks noChangeShapeType="1"/>
                </p:cNvSpPr>
                <p:nvPr/>
              </p:nvSpPr>
              <p:spPr bwMode="auto">
                <a:xfrm flipV="1">
                  <a:off x="4101"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3" name="Line 2098"/>
                <p:cNvSpPr>
                  <a:spLocks noChangeShapeType="1"/>
                </p:cNvSpPr>
                <p:nvPr/>
              </p:nvSpPr>
              <p:spPr bwMode="auto">
                <a:xfrm flipV="1">
                  <a:off x="4101"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4" name="Line 2099"/>
                <p:cNvSpPr>
                  <a:spLocks noChangeShapeType="1"/>
                </p:cNvSpPr>
                <p:nvPr/>
              </p:nvSpPr>
              <p:spPr bwMode="auto">
                <a:xfrm flipV="1">
                  <a:off x="4101"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5" name="Line 2100"/>
                <p:cNvSpPr>
                  <a:spLocks noChangeShapeType="1"/>
                </p:cNvSpPr>
                <p:nvPr/>
              </p:nvSpPr>
              <p:spPr bwMode="auto">
                <a:xfrm flipV="1">
                  <a:off x="4101"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6" name="Line 2101"/>
                <p:cNvSpPr>
                  <a:spLocks noChangeShapeType="1"/>
                </p:cNvSpPr>
                <p:nvPr/>
              </p:nvSpPr>
              <p:spPr bwMode="auto">
                <a:xfrm flipV="1">
                  <a:off x="4101"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7" name="Line 2102"/>
                <p:cNvSpPr>
                  <a:spLocks noChangeShapeType="1"/>
                </p:cNvSpPr>
                <p:nvPr/>
              </p:nvSpPr>
              <p:spPr bwMode="auto">
                <a:xfrm flipV="1">
                  <a:off x="4101"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8" name="Line 2103"/>
                <p:cNvSpPr>
                  <a:spLocks noChangeShapeType="1"/>
                </p:cNvSpPr>
                <p:nvPr/>
              </p:nvSpPr>
              <p:spPr bwMode="auto">
                <a:xfrm flipV="1">
                  <a:off x="4101"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9" name="Line 2104"/>
                <p:cNvSpPr>
                  <a:spLocks noChangeShapeType="1"/>
                </p:cNvSpPr>
                <p:nvPr/>
              </p:nvSpPr>
              <p:spPr bwMode="auto">
                <a:xfrm flipV="1">
                  <a:off x="4101"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0" name="Line 2105"/>
                <p:cNvSpPr>
                  <a:spLocks noChangeShapeType="1"/>
                </p:cNvSpPr>
                <p:nvPr/>
              </p:nvSpPr>
              <p:spPr bwMode="auto">
                <a:xfrm flipV="1">
                  <a:off x="4101"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1" name="Line 2106"/>
                <p:cNvSpPr>
                  <a:spLocks noChangeShapeType="1"/>
                </p:cNvSpPr>
                <p:nvPr/>
              </p:nvSpPr>
              <p:spPr bwMode="auto">
                <a:xfrm flipV="1">
                  <a:off x="4101"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2" name="Line 2107"/>
                <p:cNvSpPr>
                  <a:spLocks noChangeShapeType="1"/>
                </p:cNvSpPr>
                <p:nvPr/>
              </p:nvSpPr>
              <p:spPr bwMode="auto">
                <a:xfrm flipV="1">
                  <a:off x="4101"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3" name="Line 2108"/>
                <p:cNvSpPr>
                  <a:spLocks noChangeShapeType="1"/>
                </p:cNvSpPr>
                <p:nvPr/>
              </p:nvSpPr>
              <p:spPr bwMode="auto">
                <a:xfrm flipV="1">
                  <a:off x="4101"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4" name="Line 2109"/>
                <p:cNvSpPr>
                  <a:spLocks noChangeShapeType="1"/>
                </p:cNvSpPr>
                <p:nvPr/>
              </p:nvSpPr>
              <p:spPr bwMode="auto">
                <a:xfrm flipV="1">
                  <a:off x="4101"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5" name="Line 2110"/>
                <p:cNvSpPr>
                  <a:spLocks noChangeShapeType="1"/>
                </p:cNvSpPr>
                <p:nvPr/>
              </p:nvSpPr>
              <p:spPr bwMode="auto">
                <a:xfrm flipV="1">
                  <a:off x="4101"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6" name="Line 2111"/>
                <p:cNvSpPr>
                  <a:spLocks noChangeShapeType="1"/>
                </p:cNvSpPr>
                <p:nvPr/>
              </p:nvSpPr>
              <p:spPr bwMode="auto">
                <a:xfrm flipV="1">
                  <a:off x="4101"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7" name="Line 2112"/>
                <p:cNvSpPr>
                  <a:spLocks noChangeShapeType="1"/>
                </p:cNvSpPr>
                <p:nvPr/>
              </p:nvSpPr>
              <p:spPr bwMode="auto">
                <a:xfrm flipV="1">
                  <a:off x="4101"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8" name="Line 2113"/>
                <p:cNvSpPr>
                  <a:spLocks noChangeShapeType="1"/>
                </p:cNvSpPr>
                <p:nvPr/>
              </p:nvSpPr>
              <p:spPr bwMode="auto">
                <a:xfrm flipV="1">
                  <a:off x="4101"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9" name="Line 2114"/>
                <p:cNvSpPr>
                  <a:spLocks noChangeShapeType="1"/>
                </p:cNvSpPr>
                <p:nvPr/>
              </p:nvSpPr>
              <p:spPr bwMode="auto">
                <a:xfrm flipV="1">
                  <a:off x="4101"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0" name="Line 2115"/>
                <p:cNvSpPr>
                  <a:spLocks noChangeShapeType="1"/>
                </p:cNvSpPr>
                <p:nvPr/>
              </p:nvSpPr>
              <p:spPr bwMode="auto">
                <a:xfrm flipV="1">
                  <a:off x="4101"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1" name="Line 2116"/>
                <p:cNvSpPr>
                  <a:spLocks noChangeShapeType="1"/>
                </p:cNvSpPr>
                <p:nvPr/>
              </p:nvSpPr>
              <p:spPr bwMode="auto">
                <a:xfrm flipV="1">
                  <a:off x="4101"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2" name="Line 2117"/>
                <p:cNvSpPr>
                  <a:spLocks noChangeShapeType="1"/>
                </p:cNvSpPr>
                <p:nvPr/>
              </p:nvSpPr>
              <p:spPr bwMode="auto">
                <a:xfrm flipV="1">
                  <a:off x="4101"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3" name="Line 2118"/>
                <p:cNvSpPr>
                  <a:spLocks noChangeShapeType="1"/>
                </p:cNvSpPr>
                <p:nvPr/>
              </p:nvSpPr>
              <p:spPr bwMode="auto">
                <a:xfrm flipV="1">
                  <a:off x="4101"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4" name="Line 2119"/>
                <p:cNvSpPr>
                  <a:spLocks noChangeShapeType="1"/>
                </p:cNvSpPr>
                <p:nvPr/>
              </p:nvSpPr>
              <p:spPr bwMode="auto">
                <a:xfrm flipV="1">
                  <a:off x="4101"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5" name="Line 2120"/>
                <p:cNvSpPr>
                  <a:spLocks noChangeShapeType="1"/>
                </p:cNvSpPr>
                <p:nvPr/>
              </p:nvSpPr>
              <p:spPr bwMode="auto">
                <a:xfrm flipV="1">
                  <a:off x="4101"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6" name="Line 2121"/>
                <p:cNvSpPr>
                  <a:spLocks noChangeShapeType="1"/>
                </p:cNvSpPr>
                <p:nvPr/>
              </p:nvSpPr>
              <p:spPr bwMode="auto">
                <a:xfrm flipV="1">
                  <a:off x="4101"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7" name="Line 2122"/>
                <p:cNvSpPr>
                  <a:spLocks noChangeShapeType="1"/>
                </p:cNvSpPr>
                <p:nvPr/>
              </p:nvSpPr>
              <p:spPr bwMode="auto">
                <a:xfrm flipV="1">
                  <a:off x="4101"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8" name="Line 2123"/>
                <p:cNvSpPr>
                  <a:spLocks noChangeShapeType="1"/>
                </p:cNvSpPr>
                <p:nvPr/>
              </p:nvSpPr>
              <p:spPr bwMode="auto">
                <a:xfrm flipV="1">
                  <a:off x="4101"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9" name="Line 2124"/>
                <p:cNvSpPr>
                  <a:spLocks noChangeShapeType="1"/>
                </p:cNvSpPr>
                <p:nvPr/>
              </p:nvSpPr>
              <p:spPr bwMode="auto">
                <a:xfrm flipV="1">
                  <a:off x="4101"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0" name="Line 2125"/>
                <p:cNvSpPr>
                  <a:spLocks noChangeShapeType="1"/>
                </p:cNvSpPr>
                <p:nvPr/>
              </p:nvSpPr>
              <p:spPr bwMode="auto">
                <a:xfrm flipV="1">
                  <a:off x="4101"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1" name="Line 2126"/>
                <p:cNvSpPr>
                  <a:spLocks noChangeShapeType="1"/>
                </p:cNvSpPr>
                <p:nvPr/>
              </p:nvSpPr>
              <p:spPr bwMode="auto">
                <a:xfrm flipV="1">
                  <a:off x="4101"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2" name="Line 2127"/>
                <p:cNvSpPr>
                  <a:spLocks noChangeShapeType="1"/>
                </p:cNvSpPr>
                <p:nvPr/>
              </p:nvSpPr>
              <p:spPr bwMode="auto">
                <a:xfrm flipV="1">
                  <a:off x="4101"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3" name="Line 2128"/>
                <p:cNvSpPr>
                  <a:spLocks noChangeShapeType="1"/>
                </p:cNvSpPr>
                <p:nvPr/>
              </p:nvSpPr>
              <p:spPr bwMode="auto">
                <a:xfrm flipV="1">
                  <a:off x="4101"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4" name="Line 2129"/>
                <p:cNvSpPr>
                  <a:spLocks noChangeShapeType="1"/>
                </p:cNvSpPr>
                <p:nvPr/>
              </p:nvSpPr>
              <p:spPr bwMode="auto">
                <a:xfrm flipV="1">
                  <a:off x="4101"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5" name="Line 2130"/>
                <p:cNvSpPr>
                  <a:spLocks noChangeShapeType="1"/>
                </p:cNvSpPr>
                <p:nvPr/>
              </p:nvSpPr>
              <p:spPr bwMode="auto">
                <a:xfrm flipV="1">
                  <a:off x="4101"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6" name="Line 2131"/>
                <p:cNvSpPr>
                  <a:spLocks noChangeShapeType="1"/>
                </p:cNvSpPr>
                <p:nvPr/>
              </p:nvSpPr>
              <p:spPr bwMode="auto">
                <a:xfrm flipV="1">
                  <a:off x="4101"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7" name="Line 2132"/>
                <p:cNvSpPr>
                  <a:spLocks noChangeShapeType="1"/>
                </p:cNvSpPr>
                <p:nvPr/>
              </p:nvSpPr>
              <p:spPr bwMode="auto">
                <a:xfrm flipV="1">
                  <a:off x="4101"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8" name="Line 2133"/>
                <p:cNvSpPr>
                  <a:spLocks noChangeShapeType="1"/>
                </p:cNvSpPr>
                <p:nvPr/>
              </p:nvSpPr>
              <p:spPr bwMode="auto">
                <a:xfrm flipV="1">
                  <a:off x="4101"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9" name="Line 2134"/>
                <p:cNvSpPr>
                  <a:spLocks noChangeShapeType="1"/>
                </p:cNvSpPr>
                <p:nvPr/>
              </p:nvSpPr>
              <p:spPr bwMode="auto">
                <a:xfrm flipV="1">
                  <a:off x="4101"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0" name="Line 2135"/>
                <p:cNvSpPr>
                  <a:spLocks noChangeShapeType="1"/>
                </p:cNvSpPr>
                <p:nvPr/>
              </p:nvSpPr>
              <p:spPr bwMode="auto">
                <a:xfrm flipV="1">
                  <a:off x="4101"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1" name="Line 2136"/>
                <p:cNvSpPr>
                  <a:spLocks noChangeShapeType="1"/>
                </p:cNvSpPr>
                <p:nvPr/>
              </p:nvSpPr>
              <p:spPr bwMode="auto">
                <a:xfrm flipV="1">
                  <a:off x="4101"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2" name="Line 2137"/>
                <p:cNvSpPr>
                  <a:spLocks noChangeShapeType="1"/>
                </p:cNvSpPr>
                <p:nvPr/>
              </p:nvSpPr>
              <p:spPr bwMode="auto">
                <a:xfrm flipV="1">
                  <a:off x="4101"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3" name="Line 2138"/>
                <p:cNvSpPr>
                  <a:spLocks noChangeShapeType="1"/>
                </p:cNvSpPr>
                <p:nvPr/>
              </p:nvSpPr>
              <p:spPr bwMode="auto">
                <a:xfrm flipV="1">
                  <a:off x="4101"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4" name="Line 2139"/>
                <p:cNvSpPr>
                  <a:spLocks noChangeShapeType="1"/>
                </p:cNvSpPr>
                <p:nvPr/>
              </p:nvSpPr>
              <p:spPr bwMode="auto">
                <a:xfrm flipV="1">
                  <a:off x="4101"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5" name="Line 2140"/>
                <p:cNvSpPr>
                  <a:spLocks noChangeShapeType="1"/>
                </p:cNvSpPr>
                <p:nvPr/>
              </p:nvSpPr>
              <p:spPr bwMode="auto">
                <a:xfrm flipV="1">
                  <a:off x="4101"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6" name="Line 2141"/>
                <p:cNvSpPr>
                  <a:spLocks noChangeShapeType="1"/>
                </p:cNvSpPr>
                <p:nvPr/>
              </p:nvSpPr>
              <p:spPr bwMode="auto">
                <a:xfrm flipV="1">
                  <a:off x="4101"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7" name="Line 2142"/>
                <p:cNvSpPr>
                  <a:spLocks noChangeShapeType="1"/>
                </p:cNvSpPr>
                <p:nvPr/>
              </p:nvSpPr>
              <p:spPr bwMode="auto">
                <a:xfrm flipV="1">
                  <a:off x="4101"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8" name="Line 2143"/>
                <p:cNvSpPr>
                  <a:spLocks noChangeShapeType="1"/>
                </p:cNvSpPr>
                <p:nvPr/>
              </p:nvSpPr>
              <p:spPr bwMode="auto">
                <a:xfrm flipV="1">
                  <a:off x="4101"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9" name="Line 2144"/>
                <p:cNvSpPr>
                  <a:spLocks noChangeShapeType="1"/>
                </p:cNvSpPr>
                <p:nvPr/>
              </p:nvSpPr>
              <p:spPr bwMode="auto">
                <a:xfrm flipV="1">
                  <a:off x="4101"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0" name="Line 2145"/>
                <p:cNvSpPr>
                  <a:spLocks noChangeShapeType="1"/>
                </p:cNvSpPr>
                <p:nvPr/>
              </p:nvSpPr>
              <p:spPr bwMode="auto">
                <a:xfrm flipV="1">
                  <a:off x="4101"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1" name="Line 2146"/>
                <p:cNvSpPr>
                  <a:spLocks noChangeShapeType="1"/>
                </p:cNvSpPr>
                <p:nvPr/>
              </p:nvSpPr>
              <p:spPr bwMode="auto">
                <a:xfrm flipV="1">
                  <a:off x="4101"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2" name="Line 2147"/>
                <p:cNvSpPr>
                  <a:spLocks noChangeShapeType="1"/>
                </p:cNvSpPr>
                <p:nvPr/>
              </p:nvSpPr>
              <p:spPr bwMode="auto">
                <a:xfrm flipV="1">
                  <a:off x="4101"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3" name="Line 2148"/>
                <p:cNvSpPr>
                  <a:spLocks noChangeShapeType="1"/>
                </p:cNvSpPr>
                <p:nvPr/>
              </p:nvSpPr>
              <p:spPr bwMode="auto">
                <a:xfrm flipV="1">
                  <a:off x="4101"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4" name="Line 2149"/>
                <p:cNvSpPr>
                  <a:spLocks noChangeShapeType="1"/>
                </p:cNvSpPr>
                <p:nvPr/>
              </p:nvSpPr>
              <p:spPr bwMode="auto">
                <a:xfrm flipV="1">
                  <a:off x="4101"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5" name="Line 2150"/>
                <p:cNvSpPr>
                  <a:spLocks noChangeShapeType="1"/>
                </p:cNvSpPr>
                <p:nvPr/>
              </p:nvSpPr>
              <p:spPr bwMode="auto">
                <a:xfrm flipV="1">
                  <a:off x="4101"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6" name="Line 2151"/>
                <p:cNvSpPr>
                  <a:spLocks noChangeShapeType="1"/>
                </p:cNvSpPr>
                <p:nvPr/>
              </p:nvSpPr>
              <p:spPr bwMode="auto">
                <a:xfrm flipV="1">
                  <a:off x="4101"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7" name="Line 2152"/>
                <p:cNvSpPr>
                  <a:spLocks noChangeShapeType="1"/>
                </p:cNvSpPr>
                <p:nvPr/>
              </p:nvSpPr>
              <p:spPr bwMode="auto">
                <a:xfrm flipV="1">
                  <a:off x="4101"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8" name="Line 2153"/>
                <p:cNvSpPr>
                  <a:spLocks noChangeShapeType="1"/>
                </p:cNvSpPr>
                <p:nvPr/>
              </p:nvSpPr>
              <p:spPr bwMode="auto">
                <a:xfrm flipV="1">
                  <a:off x="4101"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9" name="Line 2154"/>
                <p:cNvSpPr>
                  <a:spLocks noChangeShapeType="1"/>
                </p:cNvSpPr>
                <p:nvPr/>
              </p:nvSpPr>
              <p:spPr bwMode="auto">
                <a:xfrm flipV="1">
                  <a:off x="4101"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0" name="Line 2155"/>
                <p:cNvSpPr>
                  <a:spLocks noChangeShapeType="1"/>
                </p:cNvSpPr>
                <p:nvPr/>
              </p:nvSpPr>
              <p:spPr bwMode="auto">
                <a:xfrm flipV="1">
                  <a:off x="4101"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1" name="Line 2156"/>
                <p:cNvSpPr>
                  <a:spLocks noChangeShapeType="1"/>
                </p:cNvSpPr>
                <p:nvPr/>
              </p:nvSpPr>
              <p:spPr bwMode="auto">
                <a:xfrm flipV="1">
                  <a:off x="4101"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2" name="Line 2157"/>
                <p:cNvSpPr>
                  <a:spLocks noChangeShapeType="1"/>
                </p:cNvSpPr>
                <p:nvPr/>
              </p:nvSpPr>
              <p:spPr bwMode="auto">
                <a:xfrm flipV="1">
                  <a:off x="4101"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3" name="Line 2158"/>
                <p:cNvSpPr>
                  <a:spLocks noChangeShapeType="1"/>
                </p:cNvSpPr>
                <p:nvPr/>
              </p:nvSpPr>
              <p:spPr bwMode="auto">
                <a:xfrm flipV="1">
                  <a:off x="4101"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4" name="Line 2159"/>
                <p:cNvSpPr>
                  <a:spLocks noChangeShapeType="1"/>
                </p:cNvSpPr>
                <p:nvPr/>
              </p:nvSpPr>
              <p:spPr bwMode="auto">
                <a:xfrm flipV="1">
                  <a:off x="4101"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5" name="Line 2160"/>
                <p:cNvSpPr>
                  <a:spLocks noChangeShapeType="1"/>
                </p:cNvSpPr>
                <p:nvPr/>
              </p:nvSpPr>
              <p:spPr bwMode="auto">
                <a:xfrm flipV="1">
                  <a:off x="4101"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6" name="Line 2161"/>
                <p:cNvSpPr>
                  <a:spLocks noChangeShapeType="1"/>
                </p:cNvSpPr>
                <p:nvPr/>
              </p:nvSpPr>
              <p:spPr bwMode="auto">
                <a:xfrm flipV="1">
                  <a:off x="4101"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7" name="Line 2162"/>
                <p:cNvSpPr>
                  <a:spLocks noChangeShapeType="1"/>
                </p:cNvSpPr>
                <p:nvPr/>
              </p:nvSpPr>
              <p:spPr bwMode="auto">
                <a:xfrm flipV="1">
                  <a:off x="4101"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8" name="Line 2163"/>
                <p:cNvSpPr>
                  <a:spLocks noChangeShapeType="1"/>
                </p:cNvSpPr>
                <p:nvPr/>
              </p:nvSpPr>
              <p:spPr bwMode="auto">
                <a:xfrm flipV="1">
                  <a:off x="4101"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9" name="Line 2164"/>
                <p:cNvSpPr>
                  <a:spLocks noChangeShapeType="1"/>
                </p:cNvSpPr>
                <p:nvPr/>
              </p:nvSpPr>
              <p:spPr bwMode="auto">
                <a:xfrm flipV="1">
                  <a:off x="4101"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0" name="Line 2165"/>
                <p:cNvSpPr>
                  <a:spLocks noChangeShapeType="1"/>
                </p:cNvSpPr>
                <p:nvPr/>
              </p:nvSpPr>
              <p:spPr bwMode="auto">
                <a:xfrm flipV="1">
                  <a:off x="4101"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1" name="Line 2166"/>
                <p:cNvSpPr>
                  <a:spLocks noChangeShapeType="1"/>
                </p:cNvSpPr>
                <p:nvPr/>
              </p:nvSpPr>
              <p:spPr bwMode="auto">
                <a:xfrm flipV="1">
                  <a:off x="4101"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2" name="Line 2167"/>
                <p:cNvSpPr>
                  <a:spLocks noChangeShapeType="1"/>
                </p:cNvSpPr>
                <p:nvPr/>
              </p:nvSpPr>
              <p:spPr bwMode="auto">
                <a:xfrm flipV="1">
                  <a:off x="4101"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3" name="Line 2168"/>
                <p:cNvSpPr>
                  <a:spLocks noChangeShapeType="1"/>
                </p:cNvSpPr>
                <p:nvPr/>
              </p:nvSpPr>
              <p:spPr bwMode="auto">
                <a:xfrm flipV="1">
                  <a:off x="4101"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4" name="Line 2169"/>
                <p:cNvSpPr>
                  <a:spLocks noChangeShapeType="1"/>
                </p:cNvSpPr>
                <p:nvPr/>
              </p:nvSpPr>
              <p:spPr bwMode="auto">
                <a:xfrm flipV="1">
                  <a:off x="4101"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5" name="Line 2170"/>
                <p:cNvSpPr>
                  <a:spLocks noChangeShapeType="1"/>
                </p:cNvSpPr>
                <p:nvPr/>
              </p:nvSpPr>
              <p:spPr bwMode="auto">
                <a:xfrm flipV="1">
                  <a:off x="4101"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6" name="Line 2171"/>
                <p:cNvSpPr>
                  <a:spLocks noChangeShapeType="1"/>
                </p:cNvSpPr>
                <p:nvPr/>
              </p:nvSpPr>
              <p:spPr bwMode="auto">
                <a:xfrm flipV="1">
                  <a:off x="4101"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7" name="Line 2172"/>
                <p:cNvSpPr>
                  <a:spLocks noChangeShapeType="1"/>
                </p:cNvSpPr>
                <p:nvPr/>
              </p:nvSpPr>
              <p:spPr bwMode="auto">
                <a:xfrm flipV="1">
                  <a:off x="4101"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8" name="Line 2173"/>
                <p:cNvSpPr>
                  <a:spLocks noChangeShapeType="1"/>
                </p:cNvSpPr>
                <p:nvPr/>
              </p:nvSpPr>
              <p:spPr bwMode="auto">
                <a:xfrm flipV="1">
                  <a:off x="4101"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9" name="Line 2174"/>
                <p:cNvSpPr>
                  <a:spLocks noChangeShapeType="1"/>
                </p:cNvSpPr>
                <p:nvPr/>
              </p:nvSpPr>
              <p:spPr bwMode="auto">
                <a:xfrm flipV="1">
                  <a:off x="4101"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0" name="Line 2175"/>
                <p:cNvSpPr>
                  <a:spLocks noChangeShapeType="1"/>
                </p:cNvSpPr>
                <p:nvPr/>
              </p:nvSpPr>
              <p:spPr bwMode="auto">
                <a:xfrm flipV="1">
                  <a:off x="4101"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1" name="Line 2176"/>
                <p:cNvSpPr>
                  <a:spLocks noChangeShapeType="1"/>
                </p:cNvSpPr>
                <p:nvPr/>
              </p:nvSpPr>
              <p:spPr bwMode="auto">
                <a:xfrm flipV="1">
                  <a:off x="4101"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2" name="Line 2177"/>
                <p:cNvSpPr>
                  <a:spLocks noChangeShapeType="1"/>
                </p:cNvSpPr>
                <p:nvPr/>
              </p:nvSpPr>
              <p:spPr bwMode="auto">
                <a:xfrm flipV="1">
                  <a:off x="4101"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3" name="Line 2178"/>
                <p:cNvSpPr>
                  <a:spLocks noChangeShapeType="1"/>
                </p:cNvSpPr>
                <p:nvPr/>
              </p:nvSpPr>
              <p:spPr bwMode="auto">
                <a:xfrm flipV="1">
                  <a:off x="4101"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4" name="Line 2179"/>
                <p:cNvSpPr>
                  <a:spLocks noChangeShapeType="1"/>
                </p:cNvSpPr>
                <p:nvPr/>
              </p:nvSpPr>
              <p:spPr bwMode="auto">
                <a:xfrm flipV="1">
                  <a:off x="4101"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5" name="Line 2180"/>
                <p:cNvSpPr>
                  <a:spLocks noChangeShapeType="1"/>
                </p:cNvSpPr>
                <p:nvPr/>
              </p:nvSpPr>
              <p:spPr bwMode="auto">
                <a:xfrm flipV="1">
                  <a:off x="4101"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6" name="Line 2181"/>
                <p:cNvSpPr>
                  <a:spLocks noChangeShapeType="1"/>
                </p:cNvSpPr>
                <p:nvPr/>
              </p:nvSpPr>
              <p:spPr bwMode="auto">
                <a:xfrm flipV="1">
                  <a:off x="4101"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7" name="Line 2182"/>
                <p:cNvSpPr>
                  <a:spLocks noChangeShapeType="1"/>
                </p:cNvSpPr>
                <p:nvPr/>
              </p:nvSpPr>
              <p:spPr bwMode="auto">
                <a:xfrm flipV="1">
                  <a:off x="4101"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8" name="Line 2183"/>
                <p:cNvSpPr>
                  <a:spLocks noChangeShapeType="1"/>
                </p:cNvSpPr>
                <p:nvPr/>
              </p:nvSpPr>
              <p:spPr bwMode="auto">
                <a:xfrm flipV="1">
                  <a:off x="4101"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9" name="Line 2184"/>
                <p:cNvSpPr>
                  <a:spLocks noChangeShapeType="1"/>
                </p:cNvSpPr>
                <p:nvPr/>
              </p:nvSpPr>
              <p:spPr bwMode="auto">
                <a:xfrm flipV="1">
                  <a:off x="4101"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0" name="Line 2185"/>
                <p:cNvSpPr>
                  <a:spLocks noChangeShapeType="1"/>
                </p:cNvSpPr>
                <p:nvPr/>
              </p:nvSpPr>
              <p:spPr bwMode="auto">
                <a:xfrm flipV="1">
                  <a:off x="4101"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1" name="Line 2186"/>
                <p:cNvSpPr>
                  <a:spLocks noChangeShapeType="1"/>
                </p:cNvSpPr>
                <p:nvPr/>
              </p:nvSpPr>
              <p:spPr bwMode="auto">
                <a:xfrm flipV="1">
                  <a:off x="4101"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2" name="Line 2187"/>
                <p:cNvSpPr>
                  <a:spLocks noChangeShapeType="1"/>
                </p:cNvSpPr>
                <p:nvPr/>
              </p:nvSpPr>
              <p:spPr bwMode="auto">
                <a:xfrm flipV="1">
                  <a:off x="4101"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3" name="Line 2188"/>
                <p:cNvSpPr>
                  <a:spLocks noChangeShapeType="1"/>
                </p:cNvSpPr>
                <p:nvPr/>
              </p:nvSpPr>
              <p:spPr bwMode="auto">
                <a:xfrm flipV="1">
                  <a:off x="4101"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4" name="Line 2189"/>
                <p:cNvSpPr>
                  <a:spLocks noChangeShapeType="1"/>
                </p:cNvSpPr>
                <p:nvPr/>
              </p:nvSpPr>
              <p:spPr bwMode="auto">
                <a:xfrm flipV="1">
                  <a:off x="4101"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5" name="Line 2190"/>
                <p:cNvSpPr>
                  <a:spLocks noChangeShapeType="1"/>
                </p:cNvSpPr>
                <p:nvPr/>
              </p:nvSpPr>
              <p:spPr bwMode="auto">
                <a:xfrm flipV="1">
                  <a:off x="4101"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6" name="Line 2191"/>
                <p:cNvSpPr>
                  <a:spLocks noChangeShapeType="1"/>
                </p:cNvSpPr>
                <p:nvPr/>
              </p:nvSpPr>
              <p:spPr bwMode="auto">
                <a:xfrm flipV="1">
                  <a:off x="4101"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7" name="Line 2192"/>
                <p:cNvSpPr>
                  <a:spLocks noChangeShapeType="1"/>
                </p:cNvSpPr>
                <p:nvPr/>
              </p:nvSpPr>
              <p:spPr bwMode="auto">
                <a:xfrm flipV="1">
                  <a:off x="4101"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8" name="Line 2193"/>
                <p:cNvSpPr>
                  <a:spLocks noChangeShapeType="1"/>
                </p:cNvSpPr>
                <p:nvPr/>
              </p:nvSpPr>
              <p:spPr bwMode="auto">
                <a:xfrm flipV="1">
                  <a:off x="4101"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9" name="Line 2194"/>
                <p:cNvSpPr>
                  <a:spLocks noChangeShapeType="1"/>
                </p:cNvSpPr>
                <p:nvPr/>
              </p:nvSpPr>
              <p:spPr bwMode="auto">
                <a:xfrm flipV="1">
                  <a:off x="4101"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0" name="Line 2195"/>
                <p:cNvSpPr>
                  <a:spLocks noChangeShapeType="1"/>
                </p:cNvSpPr>
                <p:nvPr/>
              </p:nvSpPr>
              <p:spPr bwMode="auto">
                <a:xfrm flipV="1">
                  <a:off x="4101"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1" name="Line 2196"/>
                <p:cNvSpPr>
                  <a:spLocks noChangeShapeType="1"/>
                </p:cNvSpPr>
                <p:nvPr/>
              </p:nvSpPr>
              <p:spPr bwMode="auto">
                <a:xfrm flipV="1">
                  <a:off x="4101"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2" name="Line 2197"/>
                <p:cNvSpPr>
                  <a:spLocks noChangeShapeType="1"/>
                </p:cNvSpPr>
                <p:nvPr/>
              </p:nvSpPr>
              <p:spPr bwMode="auto">
                <a:xfrm flipV="1">
                  <a:off x="4101"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3" name="Line 2198"/>
                <p:cNvSpPr>
                  <a:spLocks noChangeShapeType="1"/>
                </p:cNvSpPr>
                <p:nvPr/>
              </p:nvSpPr>
              <p:spPr bwMode="auto">
                <a:xfrm flipV="1">
                  <a:off x="4101"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4" name="Line 2199"/>
                <p:cNvSpPr>
                  <a:spLocks noChangeShapeType="1"/>
                </p:cNvSpPr>
                <p:nvPr/>
              </p:nvSpPr>
              <p:spPr bwMode="auto">
                <a:xfrm flipV="1">
                  <a:off x="4101"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5" name="Line 2200"/>
                <p:cNvSpPr>
                  <a:spLocks noChangeShapeType="1"/>
                </p:cNvSpPr>
                <p:nvPr/>
              </p:nvSpPr>
              <p:spPr bwMode="auto">
                <a:xfrm flipV="1">
                  <a:off x="4101"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6" name="Line 2201"/>
                <p:cNvSpPr>
                  <a:spLocks noChangeShapeType="1"/>
                </p:cNvSpPr>
                <p:nvPr/>
              </p:nvSpPr>
              <p:spPr bwMode="auto">
                <a:xfrm flipV="1">
                  <a:off x="4101"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7" name="Line 2202"/>
                <p:cNvSpPr>
                  <a:spLocks noChangeShapeType="1"/>
                </p:cNvSpPr>
                <p:nvPr/>
              </p:nvSpPr>
              <p:spPr bwMode="auto">
                <a:xfrm flipV="1">
                  <a:off x="4101"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8" name="Line 2203"/>
                <p:cNvSpPr>
                  <a:spLocks noChangeShapeType="1"/>
                </p:cNvSpPr>
                <p:nvPr/>
              </p:nvSpPr>
              <p:spPr bwMode="auto">
                <a:xfrm flipV="1">
                  <a:off x="4101"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9" name="Line 2204"/>
                <p:cNvSpPr>
                  <a:spLocks noChangeShapeType="1"/>
                </p:cNvSpPr>
                <p:nvPr/>
              </p:nvSpPr>
              <p:spPr bwMode="auto">
                <a:xfrm flipV="1">
                  <a:off x="4101"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0" name="Line 2205"/>
                <p:cNvSpPr>
                  <a:spLocks noChangeShapeType="1"/>
                </p:cNvSpPr>
                <p:nvPr/>
              </p:nvSpPr>
              <p:spPr bwMode="auto">
                <a:xfrm flipV="1">
                  <a:off x="4101"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1" name="Line 2206"/>
                <p:cNvSpPr>
                  <a:spLocks noChangeShapeType="1"/>
                </p:cNvSpPr>
                <p:nvPr/>
              </p:nvSpPr>
              <p:spPr bwMode="auto">
                <a:xfrm flipV="1">
                  <a:off x="4101"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2" name="Line 2207"/>
                <p:cNvSpPr>
                  <a:spLocks noChangeShapeType="1"/>
                </p:cNvSpPr>
                <p:nvPr/>
              </p:nvSpPr>
              <p:spPr bwMode="auto">
                <a:xfrm flipV="1">
                  <a:off x="4101"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3" name="Line 2208"/>
                <p:cNvSpPr>
                  <a:spLocks noChangeShapeType="1"/>
                </p:cNvSpPr>
                <p:nvPr/>
              </p:nvSpPr>
              <p:spPr bwMode="auto">
                <a:xfrm flipV="1">
                  <a:off x="4101"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4" name="Line 2209"/>
                <p:cNvSpPr>
                  <a:spLocks noChangeShapeType="1"/>
                </p:cNvSpPr>
                <p:nvPr/>
              </p:nvSpPr>
              <p:spPr bwMode="auto">
                <a:xfrm flipV="1">
                  <a:off x="4101"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5" name="Line 2210"/>
                <p:cNvSpPr>
                  <a:spLocks noChangeShapeType="1"/>
                </p:cNvSpPr>
                <p:nvPr/>
              </p:nvSpPr>
              <p:spPr bwMode="auto">
                <a:xfrm flipV="1">
                  <a:off x="4101"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6" name="Line 2211"/>
                <p:cNvSpPr>
                  <a:spLocks noChangeShapeType="1"/>
                </p:cNvSpPr>
                <p:nvPr/>
              </p:nvSpPr>
              <p:spPr bwMode="auto">
                <a:xfrm flipV="1">
                  <a:off x="4101"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7" name="Line 2212"/>
                <p:cNvSpPr>
                  <a:spLocks noChangeShapeType="1"/>
                </p:cNvSpPr>
                <p:nvPr/>
              </p:nvSpPr>
              <p:spPr bwMode="auto">
                <a:xfrm flipV="1">
                  <a:off x="4101"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8" name="Line 2213"/>
                <p:cNvSpPr>
                  <a:spLocks noChangeShapeType="1"/>
                </p:cNvSpPr>
                <p:nvPr/>
              </p:nvSpPr>
              <p:spPr bwMode="auto">
                <a:xfrm flipV="1">
                  <a:off x="4101"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9" name="Line 2214"/>
                <p:cNvSpPr>
                  <a:spLocks noChangeShapeType="1"/>
                </p:cNvSpPr>
                <p:nvPr/>
              </p:nvSpPr>
              <p:spPr bwMode="auto">
                <a:xfrm flipV="1">
                  <a:off x="4101"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5" name="Group 2416"/>
              <p:cNvGrpSpPr>
                <a:grpSpLocks/>
              </p:cNvGrpSpPr>
              <p:nvPr/>
            </p:nvGrpSpPr>
            <p:grpSpPr bwMode="auto">
              <a:xfrm>
                <a:off x="6510338" y="552450"/>
                <a:ext cx="660400" cy="4256088"/>
                <a:chOff x="4101" y="348"/>
                <a:chExt cx="416" cy="2681"/>
              </a:xfrm>
            </p:grpSpPr>
            <p:sp>
              <p:nvSpPr>
                <p:cNvPr id="13900" name="Line 2216"/>
                <p:cNvSpPr>
                  <a:spLocks noChangeShapeType="1"/>
                </p:cNvSpPr>
                <p:nvPr/>
              </p:nvSpPr>
              <p:spPr bwMode="auto">
                <a:xfrm flipV="1">
                  <a:off x="4101"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1" name="Line 2217"/>
                <p:cNvSpPr>
                  <a:spLocks noChangeShapeType="1"/>
                </p:cNvSpPr>
                <p:nvPr/>
              </p:nvSpPr>
              <p:spPr bwMode="auto">
                <a:xfrm flipV="1">
                  <a:off x="4101"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2" name="Line 2218"/>
                <p:cNvSpPr>
                  <a:spLocks noChangeShapeType="1"/>
                </p:cNvSpPr>
                <p:nvPr/>
              </p:nvSpPr>
              <p:spPr bwMode="auto">
                <a:xfrm flipV="1">
                  <a:off x="4101"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3" name="Line 2219"/>
                <p:cNvSpPr>
                  <a:spLocks noChangeShapeType="1"/>
                </p:cNvSpPr>
                <p:nvPr/>
              </p:nvSpPr>
              <p:spPr bwMode="auto">
                <a:xfrm flipV="1">
                  <a:off x="4101"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4" name="Line 2220"/>
                <p:cNvSpPr>
                  <a:spLocks noChangeShapeType="1"/>
                </p:cNvSpPr>
                <p:nvPr/>
              </p:nvSpPr>
              <p:spPr bwMode="auto">
                <a:xfrm flipV="1">
                  <a:off x="4101"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5" name="Line 2221"/>
                <p:cNvSpPr>
                  <a:spLocks noChangeShapeType="1"/>
                </p:cNvSpPr>
                <p:nvPr/>
              </p:nvSpPr>
              <p:spPr bwMode="auto">
                <a:xfrm flipV="1">
                  <a:off x="4101"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6" name="Line 2222"/>
                <p:cNvSpPr>
                  <a:spLocks noChangeShapeType="1"/>
                </p:cNvSpPr>
                <p:nvPr/>
              </p:nvSpPr>
              <p:spPr bwMode="auto">
                <a:xfrm flipV="1">
                  <a:off x="4101"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7" name="Line 2223"/>
                <p:cNvSpPr>
                  <a:spLocks noChangeShapeType="1"/>
                </p:cNvSpPr>
                <p:nvPr/>
              </p:nvSpPr>
              <p:spPr bwMode="auto">
                <a:xfrm flipV="1">
                  <a:off x="4101"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8" name="Line 2224"/>
                <p:cNvSpPr>
                  <a:spLocks noChangeShapeType="1"/>
                </p:cNvSpPr>
                <p:nvPr/>
              </p:nvSpPr>
              <p:spPr bwMode="auto">
                <a:xfrm flipV="1">
                  <a:off x="4101"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9" name="Line 2225"/>
                <p:cNvSpPr>
                  <a:spLocks noChangeShapeType="1"/>
                </p:cNvSpPr>
                <p:nvPr/>
              </p:nvSpPr>
              <p:spPr bwMode="auto">
                <a:xfrm flipV="1">
                  <a:off x="4101"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0" name="Line 2226"/>
                <p:cNvSpPr>
                  <a:spLocks noChangeShapeType="1"/>
                </p:cNvSpPr>
                <p:nvPr/>
              </p:nvSpPr>
              <p:spPr bwMode="auto">
                <a:xfrm flipV="1">
                  <a:off x="4101"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1" name="Line 2227"/>
                <p:cNvSpPr>
                  <a:spLocks noChangeShapeType="1"/>
                </p:cNvSpPr>
                <p:nvPr/>
              </p:nvSpPr>
              <p:spPr bwMode="auto">
                <a:xfrm flipV="1">
                  <a:off x="4101"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2" name="Line 2228"/>
                <p:cNvSpPr>
                  <a:spLocks noChangeShapeType="1"/>
                </p:cNvSpPr>
                <p:nvPr/>
              </p:nvSpPr>
              <p:spPr bwMode="auto">
                <a:xfrm flipV="1">
                  <a:off x="4101"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3" name="Line 2229"/>
                <p:cNvSpPr>
                  <a:spLocks noChangeShapeType="1"/>
                </p:cNvSpPr>
                <p:nvPr/>
              </p:nvSpPr>
              <p:spPr bwMode="auto">
                <a:xfrm flipV="1">
                  <a:off x="4101"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4" name="Line 2230"/>
                <p:cNvSpPr>
                  <a:spLocks noChangeShapeType="1"/>
                </p:cNvSpPr>
                <p:nvPr/>
              </p:nvSpPr>
              <p:spPr bwMode="auto">
                <a:xfrm flipV="1">
                  <a:off x="4101"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5" name="Line 2231"/>
                <p:cNvSpPr>
                  <a:spLocks noChangeShapeType="1"/>
                </p:cNvSpPr>
                <p:nvPr/>
              </p:nvSpPr>
              <p:spPr bwMode="auto">
                <a:xfrm flipV="1">
                  <a:off x="4101"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6" name="Line 2232"/>
                <p:cNvSpPr>
                  <a:spLocks noChangeShapeType="1"/>
                </p:cNvSpPr>
                <p:nvPr/>
              </p:nvSpPr>
              <p:spPr bwMode="auto">
                <a:xfrm flipV="1">
                  <a:off x="4101"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7" name="Line 2233"/>
                <p:cNvSpPr>
                  <a:spLocks noChangeShapeType="1"/>
                </p:cNvSpPr>
                <p:nvPr/>
              </p:nvSpPr>
              <p:spPr bwMode="auto">
                <a:xfrm flipV="1">
                  <a:off x="4101"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8" name="Line 2234"/>
                <p:cNvSpPr>
                  <a:spLocks noChangeShapeType="1"/>
                </p:cNvSpPr>
                <p:nvPr/>
              </p:nvSpPr>
              <p:spPr bwMode="auto">
                <a:xfrm flipV="1">
                  <a:off x="4101"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9" name="Line 2235"/>
                <p:cNvSpPr>
                  <a:spLocks noChangeShapeType="1"/>
                </p:cNvSpPr>
                <p:nvPr/>
              </p:nvSpPr>
              <p:spPr bwMode="auto">
                <a:xfrm flipV="1">
                  <a:off x="4101"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0" name="Line 2236"/>
                <p:cNvSpPr>
                  <a:spLocks noChangeShapeType="1"/>
                </p:cNvSpPr>
                <p:nvPr/>
              </p:nvSpPr>
              <p:spPr bwMode="auto">
                <a:xfrm flipV="1">
                  <a:off x="4101"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1" name="Line 2237"/>
                <p:cNvSpPr>
                  <a:spLocks noChangeShapeType="1"/>
                </p:cNvSpPr>
                <p:nvPr/>
              </p:nvSpPr>
              <p:spPr bwMode="auto">
                <a:xfrm flipV="1">
                  <a:off x="4101"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2" name="Line 2238"/>
                <p:cNvSpPr>
                  <a:spLocks noChangeShapeType="1"/>
                </p:cNvSpPr>
                <p:nvPr/>
              </p:nvSpPr>
              <p:spPr bwMode="auto">
                <a:xfrm flipV="1">
                  <a:off x="4101"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3" name="Line 2239"/>
                <p:cNvSpPr>
                  <a:spLocks noChangeShapeType="1"/>
                </p:cNvSpPr>
                <p:nvPr/>
              </p:nvSpPr>
              <p:spPr bwMode="auto">
                <a:xfrm flipV="1">
                  <a:off x="4101"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4" name="Line 2240"/>
                <p:cNvSpPr>
                  <a:spLocks noChangeShapeType="1"/>
                </p:cNvSpPr>
                <p:nvPr/>
              </p:nvSpPr>
              <p:spPr bwMode="auto">
                <a:xfrm flipV="1">
                  <a:off x="4101"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5" name="Line 2241"/>
                <p:cNvSpPr>
                  <a:spLocks noChangeShapeType="1"/>
                </p:cNvSpPr>
                <p:nvPr/>
              </p:nvSpPr>
              <p:spPr bwMode="auto">
                <a:xfrm flipV="1">
                  <a:off x="4101"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6" name="Line 2242"/>
                <p:cNvSpPr>
                  <a:spLocks noChangeShapeType="1"/>
                </p:cNvSpPr>
                <p:nvPr/>
              </p:nvSpPr>
              <p:spPr bwMode="auto">
                <a:xfrm flipV="1">
                  <a:off x="4101"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7" name="Line 2243"/>
                <p:cNvSpPr>
                  <a:spLocks noChangeShapeType="1"/>
                </p:cNvSpPr>
                <p:nvPr/>
              </p:nvSpPr>
              <p:spPr bwMode="auto">
                <a:xfrm flipV="1">
                  <a:off x="4101"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8" name="Line 2244"/>
                <p:cNvSpPr>
                  <a:spLocks noChangeShapeType="1"/>
                </p:cNvSpPr>
                <p:nvPr/>
              </p:nvSpPr>
              <p:spPr bwMode="auto">
                <a:xfrm flipV="1">
                  <a:off x="4101"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9" name="Line 2245"/>
                <p:cNvSpPr>
                  <a:spLocks noChangeShapeType="1"/>
                </p:cNvSpPr>
                <p:nvPr/>
              </p:nvSpPr>
              <p:spPr bwMode="auto">
                <a:xfrm flipV="1">
                  <a:off x="4101"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0" name="Line 2246"/>
                <p:cNvSpPr>
                  <a:spLocks noChangeShapeType="1"/>
                </p:cNvSpPr>
                <p:nvPr/>
              </p:nvSpPr>
              <p:spPr bwMode="auto">
                <a:xfrm flipV="1">
                  <a:off x="4101"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1" name="Line 2247"/>
                <p:cNvSpPr>
                  <a:spLocks noChangeShapeType="1"/>
                </p:cNvSpPr>
                <p:nvPr/>
              </p:nvSpPr>
              <p:spPr bwMode="auto">
                <a:xfrm flipV="1">
                  <a:off x="4101"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2" name="Line 2248"/>
                <p:cNvSpPr>
                  <a:spLocks noChangeShapeType="1"/>
                </p:cNvSpPr>
                <p:nvPr/>
              </p:nvSpPr>
              <p:spPr bwMode="auto">
                <a:xfrm flipV="1">
                  <a:off x="4101"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3" name="Line 2249"/>
                <p:cNvSpPr>
                  <a:spLocks noChangeShapeType="1"/>
                </p:cNvSpPr>
                <p:nvPr/>
              </p:nvSpPr>
              <p:spPr bwMode="auto">
                <a:xfrm flipV="1">
                  <a:off x="4101"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4" name="Line 2250"/>
                <p:cNvSpPr>
                  <a:spLocks noChangeShapeType="1"/>
                </p:cNvSpPr>
                <p:nvPr/>
              </p:nvSpPr>
              <p:spPr bwMode="auto">
                <a:xfrm flipV="1">
                  <a:off x="4101"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5" name="Line 2251"/>
                <p:cNvSpPr>
                  <a:spLocks noChangeShapeType="1"/>
                </p:cNvSpPr>
                <p:nvPr/>
              </p:nvSpPr>
              <p:spPr bwMode="auto">
                <a:xfrm flipV="1">
                  <a:off x="4101"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6" name="Line 2252"/>
                <p:cNvSpPr>
                  <a:spLocks noChangeShapeType="1"/>
                </p:cNvSpPr>
                <p:nvPr/>
              </p:nvSpPr>
              <p:spPr bwMode="auto">
                <a:xfrm flipV="1">
                  <a:off x="4101"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7" name="Line 2253"/>
                <p:cNvSpPr>
                  <a:spLocks noChangeShapeType="1"/>
                </p:cNvSpPr>
                <p:nvPr/>
              </p:nvSpPr>
              <p:spPr bwMode="auto">
                <a:xfrm flipV="1">
                  <a:off x="4101"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8" name="Line 2254"/>
                <p:cNvSpPr>
                  <a:spLocks noChangeShapeType="1"/>
                </p:cNvSpPr>
                <p:nvPr/>
              </p:nvSpPr>
              <p:spPr bwMode="auto">
                <a:xfrm flipV="1">
                  <a:off x="4101"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9" name="Line 2255"/>
                <p:cNvSpPr>
                  <a:spLocks noChangeShapeType="1"/>
                </p:cNvSpPr>
                <p:nvPr/>
              </p:nvSpPr>
              <p:spPr bwMode="auto">
                <a:xfrm flipV="1">
                  <a:off x="4101"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0" name="Line 2256"/>
                <p:cNvSpPr>
                  <a:spLocks noChangeShapeType="1"/>
                </p:cNvSpPr>
                <p:nvPr/>
              </p:nvSpPr>
              <p:spPr bwMode="auto">
                <a:xfrm flipV="1">
                  <a:off x="4101"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1" name="Line 2257"/>
                <p:cNvSpPr>
                  <a:spLocks noChangeShapeType="1"/>
                </p:cNvSpPr>
                <p:nvPr/>
              </p:nvSpPr>
              <p:spPr bwMode="auto">
                <a:xfrm flipV="1">
                  <a:off x="4101"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2" name="Line 2258"/>
                <p:cNvSpPr>
                  <a:spLocks noChangeShapeType="1"/>
                </p:cNvSpPr>
                <p:nvPr/>
              </p:nvSpPr>
              <p:spPr bwMode="auto">
                <a:xfrm flipV="1">
                  <a:off x="4101"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3" name="Line 2259"/>
                <p:cNvSpPr>
                  <a:spLocks noChangeShapeType="1"/>
                </p:cNvSpPr>
                <p:nvPr/>
              </p:nvSpPr>
              <p:spPr bwMode="auto">
                <a:xfrm flipV="1">
                  <a:off x="4101"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4" name="Line 2260"/>
                <p:cNvSpPr>
                  <a:spLocks noChangeShapeType="1"/>
                </p:cNvSpPr>
                <p:nvPr/>
              </p:nvSpPr>
              <p:spPr bwMode="auto">
                <a:xfrm flipV="1">
                  <a:off x="4101"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5" name="Line 2261"/>
                <p:cNvSpPr>
                  <a:spLocks noChangeShapeType="1"/>
                </p:cNvSpPr>
                <p:nvPr/>
              </p:nvSpPr>
              <p:spPr bwMode="auto">
                <a:xfrm flipV="1">
                  <a:off x="4101"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6" name="Line 2262"/>
                <p:cNvSpPr>
                  <a:spLocks noChangeShapeType="1"/>
                </p:cNvSpPr>
                <p:nvPr/>
              </p:nvSpPr>
              <p:spPr bwMode="auto">
                <a:xfrm flipV="1">
                  <a:off x="4101"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7" name="Line 2263"/>
                <p:cNvSpPr>
                  <a:spLocks noChangeShapeType="1"/>
                </p:cNvSpPr>
                <p:nvPr/>
              </p:nvSpPr>
              <p:spPr bwMode="auto">
                <a:xfrm flipV="1">
                  <a:off x="4101"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8" name="Line 2264"/>
                <p:cNvSpPr>
                  <a:spLocks noChangeShapeType="1"/>
                </p:cNvSpPr>
                <p:nvPr/>
              </p:nvSpPr>
              <p:spPr bwMode="auto">
                <a:xfrm flipV="1">
                  <a:off x="4101"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9" name="Line 2265"/>
                <p:cNvSpPr>
                  <a:spLocks noChangeShapeType="1"/>
                </p:cNvSpPr>
                <p:nvPr/>
              </p:nvSpPr>
              <p:spPr bwMode="auto">
                <a:xfrm flipV="1">
                  <a:off x="4101"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0" name="Line 2266"/>
                <p:cNvSpPr>
                  <a:spLocks noChangeShapeType="1"/>
                </p:cNvSpPr>
                <p:nvPr/>
              </p:nvSpPr>
              <p:spPr bwMode="auto">
                <a:xfrm flipV="1">
                  <a:off x="4101"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1" name="Line 2267"/>
                <p:cNvSpPr>
                  <a:spLocks noChangeShapeType="1"/>
                </p:cNvSpPr>
                <p:nvPr/>
              </p:nvSpPr>
              <p:spPr bwMode="auto">
                <a:xfrm flipV="1">
                  <a:off x="4101"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2" name="Line 2268"/>
                <p:cNvSpPr>
                  <a:spLocks noChangeShapeType="1"/>
                </p:cNvSpPr>
                <p:nvPr/>
              </p:nvSpPr>
              <p:spPr bwMode="auto">
                <a:xfrm flipV="1">
                  <a:off x="4101"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3" name="Line 2269"/>
                <p:cNvSpPr>
                  <a:spLocks noChangeShapeType="1"/>
                </p:cNvSpPr>
                <p:nvPr/>
              </p:nvSpPr>
              <p:spPr bwMode="auto">
                <a:xfrm flipV="1">
                  <a:off x="4101"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4" name="Line 2270"/>
                <p:cNvSpPr>
                  <a:spLocks noChangeShapeType="1"/>
                </p:cNvSpPr>
                <p:nvPr/>
              </p:nvSpPr>
              <p:spPr bwMode="auto">
                <a:xfrm flipV="1">
                  <a:off x="4101"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5" name="Line 2271"/>
                <p:cNvSpPr>
                  <a:spLocks noChangeShapeType="1"/>
                </p:cNvSpPr>
                <p:nvPr/>
              </p:nvSpPr>
              <p:spPr bwMode="auto">
                <a:xfrm flipV="1">
                  <a:off x="4101"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6" name="Line 2272"/>
                <p:cNvSpPr>
                  <a:spLocks noChangeShapeType="1"/>
                </p:cNvSpPr>
                <p:nvPr/>
              </p:nvSpPr>
              <p:spPr bwMode="auto">
                <a:xfrm flipV="1">
                  <a:off x="4101"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7" name="Line 2273"/>
                <p:cNvSpPr>
                  <a:spLocks noChangeShapeType="1"/>
                </p:cNvSpPr>
                <p:nvPr/>
              </p:nvSpPr>
              <p:spPr bwMode="auto">
                <a:xfrm flipV="1">
                  <a:off x="4101"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8" name="Line 2274"/>
                <p:cNvSpPr>
                  <a:spLocks noChangeShapeType="1"/>
                </p:cNvSpPr>
                <p:nvPr/>
              </p:nvSpPr>
              <p:spPr bwMode="auto">
                <a:xfrm flipV="1">
                  <a:off x="4101"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9" name="Line 2275"/>
                <p:cNvSpPr>
                  <a:spLocks noChangeShapeType="1"/>
                </p:cNvSpPr>
                <p:nvPr/>
              </p:nvSpPr>
              <p:spPr bwMode="auto">
                <a:xfrm flipV="1">
                  <a:off x="4101"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0" name="Line 2276"/>
                <p:cNvSpPr>
                  <a:spLocks noChangeShapeType="1"/>
                </p:cNvSpPr>
                <p:nvPr/>
              </p:nvSpPr>
              <p:spPr bwMode="auto">
                <a:xfrm flipV="1">
                  <a:off x="4101"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1" name="Line 2277"/>
                <p:cNvSpPr>
                  <a:spLocks noChangeShapeType="1"/>
                </p:cNvSpPr>
                <p:nvPr/>
              </p:nvSpPr>
              <p:spPr bwMode="auto">
                <a:xfrm flipV="1">
                  <a:off x="4101"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2" name="Line 2278"/>
                <p:cNvSpPr>
                  <a:spLocks noChangeShapeType="1"/>
                </p:cNvSpPr>
                <p:nvPr/>
              </p:nvSpPr>
              <p:spPr bwMode="auto">
                <a:xfrm flipV="1">
                  <a:off x="4101"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3" name="Line 2279"/>
                <p:cNvSpPr>
                  <a:spLocks noChangeShapeType="1"/>
                </p:cNvSpPr>
                <p:nvPr/>
              </p:nvSpPr>
              <p:spPr bwMode="auto">
                <a:xfrm flipV="1">
                  <a:off x="4101"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4" name="Line 2280"/>
                <p:cNvSpPr>
                  <a:spLocks noChangeShapeType="1"/>
                </p:cNvSpPr>
                <p:nvPr/>
              </p:nvSpPr>
              <p:spPr bwMode="auto">
                <a:xfrm flipV="1">
                  <a:off x="4101"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5" name="Line 2281"/>
                <p:cNvSpPr>
                  <a:spLocks noChangeShapeType="1"/>
                </p:cNvSpPr>
                <p:nvPr/>
              </p:nvSpPr>
              <p:spPr bwMode="auto">
                <a:xfrm flipV="1">
                  <a:off x="4101"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6" name="Line 2282"/>
                <p:cNvSpPr>
                  <a:spLocks noChangeShapeType="1"/>
                </p:cNvSpPr>
                <p:nvPr/>
              </p:nvSpPr>
              <p:spPr bwMode="auto">
                <a:xfrm flipV="1">
                  <a:off x="4101"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7" name="Line 2283"/>
                <p:cNvSpPr>
                  <a:spLocks noChangeShapeType="1"/>
                </p:cNvSpPr>
                <p:nvPr/>
              </p:nvSpPr>
              <p:spPr bwMode="auto">
                <a:xfrm flipV="1">
                  <a:off x="4101"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8" name="Line 2284"/>
                <p:cNvSpPr>
                  <a:spLocks noChangeShapeType="1"/>
                </p:cNvSpPr>
                <p:nvPr/>
              </p:nvSpPr>
              <p:spPr bwMode="auto">
                <a:xfrm flipV="1">
                  <a:off x="4101"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9" name="Line 2285"/>
                <p:cNvSpPr>
                  <a:spLocks noChangeShapeType="1"/>
                </p:cNvSpPr>
                <p:nvPr/>
              </p:nvSpPr>
              <p:spPr bwMode="auto">
                <a:xfrm flipV="1">
                  <a:off x="4101"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0" name="Line 2286"/>
                <p:cNvSpPr>
                  <a:spLocks noChangeShapeType="1"/>
                </p:cNvSpPr>
                <p:nvPr/>
              </p:nvSpPr>
              <p:spPr bwMode="auto">
                <a:xfrm flipV="1">
                  <a:off x="4101"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1" name="Line 2287"/>
                <p:cNvSpPr>
                  <a:spLocks noChangeShapeType="1"/>
                </p:cNvSpPr>
                <p:nvPr/>
              </p:nvSpPr>
              <p:spPr bwMode="auto">
                <a:xfrm flipV="1">
                  <a:off x="4101"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2" name="Line 2288"/>
                <p:cNvSpPr>
                  <a:spLocks noChangeShapeType="1"/>
                </p:cNvSpPr>
                <p:nvPr/>
              </p:nvSpPr>
              <p:spPr bwMode="auto">
                <a:xfrm flipV="1">
                  <a:off x="4101"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3" name="Line 2289"/>
                <p:cNvSpPr>
                  <a:spLocks noChangeShapeType="1"/>
                </p:cNvSpPr>
                <p:nvPr/>
              </p:nvSpPr>
              <p:spPr bwMode="auto">
                <a:xfrm flipV="1">
                  <a:off x="4101"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4" name="Line 2290"/>
                <p:cNvSpPr>
                  <a:spLocks noChangeShapeType="1"/>
                </p:cNvSpPr>
                <p:nvPr/>
              </p:nvSpPr>
              <p:spPr bwMode="auto">
                <a:xfrm flipV="1">
                  <a:off x="4101"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5" name="Line 2291"/>
                <p:cNvSpPr>
                  <a:spLocks noChangeShapeType="1"/>
                </p:cNvSpPr>
                <p:nvPr/>
              </p:nvSpPr>
              <p:spPr bwMode="auto">
                <a:xfrm flipV="1">
                  <a:off x="4101"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6" name="Line 2292"/>
                <p:cNvSpPr>
                  <a:spLocks noChangeShapeType="1"/>
                </p:cNvSpPr>
                <p:nvPr/>
              </p:nvSpPr>
              <p:spPr bwMode="auto">
                <a:xfrm flipV="1">
                  <a:off x="4101"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7" name="Line 2293"/>
                <p:cNvSpPr>
                  <a:spLocks noChangeShapeType="1"/>
                </p:cNvSpPr>
                <p:nvPr/>
              </p:nvSpPr>
              <p:spPr bwMode="auto">
                <a:xfrm flipV="1">
                  <a:off x="4101"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8" name="Line 2294"/>
                <p:cNvSpPr>
                  <a:spLocks noChangeShapeType="1"/>
                </p:cNvSpPr>
                <p:nvPr/>
              </p:nvSpPr>
              <p:spPr bwMode="auto">
                <a:xfrm flipV="1">
                  <a:off x="4101"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9" name="Line 2295"/>
                <p:cNvSpPr>
                  <a:spLocks noChangeShapeType="1"/>
                </p:cNvSpPr>
                <p:nvPr/>
              </p:nvSpPr>
              <p:spPr bwMode="auto">
                <a:xfrm flipV="1">
                  <a:off x="4101"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0" name="Line 2296"/>
                <p:cNvSpPr>
                  <a:spLocks noChangeShapeType="1"/>
                </p:cNvSpPr>
                <p:nvPr/>
              </p:nvSpPr>
              <p:spPr bwMode="auto">
                <a:xfrm flipV="1">
                  <a:off x="4101"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1" name="Line 2297"/>
                <p:cNvSpPr>
                  <a:spLocks noChangeShapeType="1"/>
                </p:cNvSpPr>
                <p:nvPr/>
              </p:nvSpPr>
              <p:spPr bwMode="auto">
                <a:xfrm flipV="1">
                  <a:off x="4101"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2" name="Line 2298"/>
                <p:cNvSpPr>
                  <a:spLocks noChangeShapeType="1"/>
                </p:cNvSpPr>
                <p:nvPr/>
              </p:nvSpPr>
              <p:spPr bwMode="auto">
                <a:xfrm flipV="1">
                  <a:off x="4101"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3" name="Line 2299"/>
                <p:cNvSpPr>
                  <a:spLocks noChangeShapeType="1"/>
                </p:cNvSpPr>
                <p:nvPr/>
              </p:nvSpPr>
              <p:spPr bwMode="auto">
                <a:xfrm flipV="1">
                  <a:off x="4101"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4" name="Line 2300"/>
                <p:cNvSpPr>
                  <a:spLocks noChangeShapeType="1"/>
                </p:cNvSpPr>
                <p:nvPr/>
              </p:nvSpPr>
              <p:spPr bwMode="auto">
                <a:xfrm flipV="1">
                  <a:off x="4101"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5" name="Line 2301"/>
                <p:cNvSpPr>
                  <a:spLocks noChangeShapeType="1"/>
                </p:cNvSpPr>
                <p:nvPr/>
              </p:nvSpPr>
              <p:spPr bwMode="auto">
                <a:xfrm flipV="1">
                  <a:off x="4101"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6" name="Line 2302"/>
                <p:cNvSpPr>
                  <a:spLocks noChangeShapeType="1"/>
                </p:cNvSpPr>
                <p:nvPr/>
              </p:nvSpPr>
              <p:spPr bwMode="auto">
                <a:xfrm flipV="1">
                  <a:off x="4101"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7" name="Line 2303"/>
                <p:cNvSpPr>
                  <a:spLocks noChangeShapeType="1"/>
                </p:cNvSpPr>
                <p:nvPr/>
              </p:nvSpPr>
              <p:spPr bwMode="auto">
                <a:xfrm flipV="1">
                  <a:off x="4101"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8" name="Line 2304"/>
                <p:cNvSpPr>
                  <a:spLocks noChangeShapeType="1"/>
                </p:cNvSpPr>
                <p:nvPr/>
              </p:nvSpPr>
              <p:spPr bwMode="auto">
                <a:xfrm flipV="1">
                  <a:off x="4101"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9" name="Line 2305"/>
                <p:cNvSpPr>
                  <a:spLocks noChangeShapeType="1"/>
                </p:cNvSpPr>
                <p:nvPr/>
              </p:nvSpPr>
              <p:spPr bwMode="auto">
                <a:xfrm flipV="1">
                  <a:off x="4101"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0" name="Line 2306"/>
                <p:cNvSpPr>
                  <a:spLocks noChangeShapeType="1"/>
                </p:cNvSpPr>
                <p:nvPr/>
              </p:nvSpPr>
              <p:spPr bwMode="auto">
                <a:xfrm flipV="1">
                  <a:off x="4101"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1" name="Line 2307"/>
                <p:cNvSpPr>
                  <a:spLocks noChangeShapeType="1"/>
                </p:cNvSpPr>
                <p:nvPr/>
              </p:nvSpPr>
              <p:spPr bwMode="auto">
                <a:xfrm flipV="1">
                  <a:off x="4101"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2" name="Line 2308"/>
                <p:cNvSpPr>
                  <a:spLocks noChangeShapeType="1"/>
                </p:cNvSpPr>
                <p:nvPr/>
              </p:nvSpPr>
              <p:spPr bwMode="auto">
                <a:xfrm flipV="1">
                  <a:off x="4101"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3" name="Line 2309"/>
                <p:cNvSpPr>
                  <a:spLocks noChangeShapeType="1"/>
                </p:cNvSpPr>
                <p:nvPr/>
              </p:nvSpPr>
              <p:spPr bwMode="auto">
                <a:xfrm flipV="1">
                  <a:off x="4101"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4" name="Line 2310"/>
                <p:cNvSpPr>
                  <a:spLocks noChangeShapeType="1"/>
                </p:cNvSpPr>
                <p:nvPr/>
              </p:nvSpPr>
              <p:spPr bwMode="auto">
                <a:xfrm flipV="1">
                  <a:off x="4101"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5" name="Line 2311"/>
                <p:cNvSpPr>
                  <a:spLocks noChangeShapeType="1"/>
                </p:cNvSpPr>
                <p:nvPr/>
              </p:nvSpPr>
              <p:spPr bwMode="auto">
                <a:xfrm flipV="1">
                  <a:off x="4101"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6" name="Line 2312"/>
                <p:cNvSpPr>
                  <a:spLocks noChangeShapeType="1"/>
                </p:cNvSpPr>
                <p:nvPr/>
              </p:nvSpPr>
              <p:spPr bwMode="auto">
                <a:xfrm flipV="1">
                  <a:off x="4101"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7" name="Line 2313"/>
                <p:cNvSpPr>
                  <a:spLocks noChangeShapeType="1"/>
                </p:cNvSpPr>
                <p:nvPr/>
              </p:nvSpPr>
              <p:spPr bwMode="auto">
                <a:xfrm flipV="1">
                  <a:off x="4101"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8" name="Line 2314"/>
                <p:cNvSpPr>
                  <a:spLocks noChangeShapeType="1"/>
                </p:cNvSpPr>
                <p:nvPr/>
              </p:nvSpPr>
              <p:spPr bwMode="auto">
                <a:xfrm flipV="1">
                  <a:off x="4101"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9" name="Line 2315"/>
                <p:cNvSpPr>
                  <a:spLocks noChangeShapeType="1"/>
                </p:cNvSpPr>
                <p:nvPr/>
              </p:nvSpPr>
              <p:spPr bwMode="auto">
                <a:xfrm flipV="1">
                  <a:off x="4101"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0" name="Line 2316"/>
                <p:cNvSpPr>
                  <a:spLocks noChangeShapeType="1"/>
                </p:cNvSpPr>
                <p:nvPr/>
              </p:nvSpPr>
              <p:spPr bwMode="auto">
                <a:xfrm flipV="1">
                  <a:off x="4101"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1" name="Line 2317"/>
                <p:cNvSpPr>
                  <a:spLocks noChangeShapeType="1"/>
                </p:cNvSpPr>
                <p:nvPr/>
              </p:nvSpPr>
              <p:spPr bwMode="auto">
                <a:xfrm flipV="1">
                  <a:off x="4101"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2" name="Line 2318"/>
                <p:cNvSpPr>
                  <a:spLocks noChangeShapeType="1"/>
                </p:cNvSpPr>
                <p:nvPr/>
              </p:nvSpPr>
              <p:spPr bwMode="auto">
                <a:xfrm flipV="1">
                  <a:off x="4101"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3" name="Line 2319"/>
                <p:cNvSpPr>
                  <a:spLocks noChangeShapeType="1"/>
                </p:cNvSpPr>
                <p:nvPr/>
              </p:nvSpPr>
              <p:spPr bwMode="auto">
                <a:xfrm flipV="1">
                  <a:off x="4101"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4" name="Line 2320"/>
                <p:cNvSpPr>
                  <a:spLocks noChangeShapeType="1"/>
                </p:cNvSpPr>
                <p:nvPr/>
              </p:nvSpPr>
              <p:spPr bwMode="auto">
                <a:xfrm flipV="1">
                  <a:off x="4101"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5" name="Line 2321"/>
                <p:cNvSpPr>
                  <a:spLocks noChangeShapeType="1"/>
                </p:cNvSpPr>
                <p:nvPr/>
              </p:nvSpPr>
              <p:spPr bwMode="auto">
                <a:xfrm flipV="1">
                  <a:off x="4101"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6" name="Line 2322"/>
                <p:cNvSpPr>
                  <a:spLocks noChangeShapeType="1"/>
                </p:cNvSpPr>
                <p:nvPr/>
              </p:nvSpPr>
              <p:spPr bwMode="auto">
                <a:xfrm flipV="1">
                  <a:off x="4101"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7" name="Line 2323"/>
                <p:cNvSpPr>
                  <a:spLocks noChangeShapeType="1"/>
                </p:cNvSpPr>
                <p:nvPr/>
              </p:nvSpPr>
              <p:spPr bwMode="auto">
                <a:xfrm flipV="1">
                  <a:off x="4101"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8" name="Line 2324"/>
                <p:cNvSpPr>
                  <a:spLocks noChangeShapeType="1"/>
                </p:cNvSpPr>
                <p:nvPr/>
              </p:nvSpPr>
              <p:spPr bwMode="auto">
                <a:xfrm flipV="1">
                  <a:off x="4101"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9" name="Line 2325"/>
                <p:cNvSpPr>
                  <a:spLocks noChangeShapeType="1"/>
                </p:cNvSpPr>
                <p:nvPr/>
              </p:nvSpPr>
              <p:spPr bwMode="auto">
                <a:xfrm flipV="1">
                  <a:off x="4101"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0" name="Line 2326"/>
                <p:cNvSpPr>
                  <a:spLocks noChangeShapeType="1"/>
                </p:cNvSpPr>
                <p:nvPr/>
              </p:nvSpPr>
              <p:spPr bwMode="auto">
                <a:xfrm flipV="1">
                  <a:off x="4101"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1" name="Line 2327"/>
                <p:cNvSpPr>
                  <a:spLocks noChangeShapeType="1"/>
                </p:cNvSpPr>
                <p:nvPr/>
              </p:nvSpPr>
              <p:spPr bwMode="auto">
                <a:xfrm flipV="1">
                  <a:off x="4101"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2" name="Line 2328"/>
                <p:cNvSpPr>
                  <a:spLocks noChangeShapeType="1"/>
                </p:cNvSpPr>
                <p:nvPr/>
              </p:nvSpPr>
              <p:spPr bwMode="auto">
                <a:xfrm flipV="1">
                  <a:off x="4101"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3" name="Line 2329"/>
                <p:cNvSpPr>
                  <a:spLocks noChangeShapeType="1"/>
                </p:cNvSpPr>
                <p:nvPr/>
              </p:nvSpPr>
              <p:spPr bwMode="auto">
                <a:xfrm flipV="1">
                  <a:off x="4101"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4" name="Line 2330"/>
                <p:cNvSpPr>
                  <a:spLocks noChangeShapeType="1"/>
                </p:cNvSpPr>
                <p:nvPr/>
              </p:nvSpPr>
              <p:spPr bwMode="auto">
                <a:xfrm flipV="1">
                  <a:off x="4101"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5" name="Line 2331"/>
                <p:cNvSpPr>
                  <a:spLocks noChangeShapeType="1"/>
                </p:cNvSpPr>
                <p:nvPr/>
              </p:nvSpPr>
              <p:spPr bwMode="auto">
                <a:xfrm flipV="1">
                  <a:off x="4101"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6" name="Line 2332"/>
                <p:cNvSpPr>
                  <a:spLocks noChangeShapeType="1"/>
                </p:cNvSpPr>
                <p:nvPr/>
              </p:nvSpPr>
              <p:spPr bwMode="auto">
                <a:xfrm flipV="1">
                  <a:off x="4101"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7" name="Line 2333"/>
                <p:cNvSpPr>
                  <a:spLocks noChangeShapeType="1"/>
                </p:cNvSpPr>
                <p:nvPr/>
              </p:nvSpPr>
              <p:spPr bwMode="auto">
                <a:xfrm flipV="1">
                  <a:off x="4101"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8" name="Line 2334"/>
                <p:cNvSpPr>
                  <a:spLocks noChangeShapeType="1"/>
                </p:cNvSpPr>
                <p:nvPr/>
              </p:nvSpPr>
              <p:spPr bwMode="auto">
                <a:xfrm flipV="1">
                  <a:off x="4101"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9" name="Line 2335"/>
                <p:cNvSpPr>
                  <a:spLocks noChangeShapeType="1"/>
                </p:cNvSpPr>
                <p:nvPr/>
              </p:nvSpPr>
              <p:spPr bwMode="auto">
                <a:xfrm flipV="1">
                  <a:off x="4101"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0" name="Line 2336"/>
                <p:cNvSpPr>
                  <a:spLocks noChangeShapeType="1"/>
                </p:cNvSpPr>
                <p:nvPr/>
              </p:nvSpPr>
              <p:spPr bwMode="auto">
                <a:xfrm flipV="1">
                  <a:off x="4101"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1" name="Line 2337"/>
                <p:cNvSpPr>
                  <a:spLocks noChangeShapeType="1"/>
                </p:cNvSpPr>
                <p:nvPr/>
              </p:nvSpPr>
              <p:spPr bwMode="auto">
                <a:xfrm flipV="1">
                  <a:off x="4101"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2" name="Line 2338"/>
                <p:cNvSpPr>
                  <a:spLocks noChangeShapeType="1"/>
                </p:cNvSpPr>
                <p:nvPr/>
              </p:nvSpPr>
              <p:spPr bwMode="auto">
                <a:xfrm flipV="1">
                  <a:off x="4101"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3" name="Line 2339"/>
                <p:cNvSpPr>
                  <a:spLocks noChangeShapeType="1"/>
                </p:cNvSpPr>
                <p:nvPr/>
              </p:nvSpPr>
              <p:spPr bwMode="auto">
                <a:xfrm flipV="1">
                  <a:off x="4101"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4" name="Line 2340"/>
                <p:cNvSpPr>
                  <a:spLocks noChangeShapeType="1"/>
                </p:cNvSpPr>
                <p:nvPr/>
              </p:nvSpPr>
              <p:spPr bwMode="auto">
                <a:xfrm flipV="1">
                  <a:off x="4101"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5" name="Line 2341"/>
                <p:cNvSpPr>
                  <a:spLocks noChangeShapeType="1"/>
                </p:cNvSpPr>
                <p:nvPr/>
              </p:nvSpPr>
              <p:spPr bwMode="auto">
                <a:xfrm flipV="1">
                  <a:off x="4101"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6" name="Line 2342"/>
                <p:cNvSpPr>
                  <a:spLocks noChangeShapeType="1"/>
                </p:cNvSpPr>
                <p:nvPr/>
              </p:nvSpPr>
              <p:spPr bwMode="auto">
                <a:xfrm flipV="1">
                  <a:off x="4101"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7" name="Line 2343"/>
                <p:cNvSpPr>
                  <a:spLocks noChangeShapeType="1"/>
                </p:cNvSpPr>
                <p:nvPr/>
              </p:nvSpPr>
              <p:spPr bwMode="auto">
                <a:xfrm flipV="1">
                  <a:off x="4101"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8" name="Line 2344"/>
                <p:cNvSpPr>
                  <a:spLocks noChangeShapeType="1"/>
                </p:cNvSpPr>
                <p:nvPr/>
              </p:nvSpPr>
              <p:spPr bwMode="auto">
                <a:xfrm flipV="1">
                  <a:off x="4101"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9" name="Line 2345"/>
                <p:cNvSpPr>
                  <a:spLocks noChangeShapeType="1"/>
                </p:cNvSpPr>
                <p:nvPr/>
              </p:nvSpPr>
              <p:spPr bwMode="auto">
                <a:xfrm flipV="1">
                  <a:off x="4101"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0" name="Line 2346"/>
                <p:cNvSpPr>
                  <a:spLocks noChangeShapeType="1"/>
                </p:cNvSpPr>
                <p:nvPr/>
              </p:nvSpPr>
              <p:spPr bwMode="auto">
                <a:xfrm flipV="1">
                  <a:off x="4101"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1" name="Line 2347"/>
                <p:cNvSpPr>
                  <a:spLocks noChangeShapeType="1"/>
                </p:cNvSpPr>
                <p:nvPr/>
              </p:nvSpPr>
              <p:spPr bwMode="auto">
                <a:xfrm flipV="1">
                  <a:off x="4101"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2" name="Line 2348"/>
                <p:cNvSpPr>
                  <a:spLocks noChangeShapeType="1"/>
                </p:cNvSpPr>
                <p:nvPr/>
              </p:nvSpPr>
              <p:spPr bwMode="auto">
                <a:xfrm flipV="1">
                  <a:off x="4101"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3" name="Line 2349"/>
                <p:cNvSpPr>
                  <a:spLocks noChangeShapeType="1"/>
                </p:cNvSpPr>
                <p:nvPr/>
              </p:nvSpPr>
              <p:spPr bwMode="auto">
                <a:xfrm flipV="1">
                  <a:off x="4101"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4" name="Line 2350"/>
                <p:cNvSpPr>
                  <a:spLocks noChangeShapeType="1"/>
                </p:cNvSpPr>
                <p:nvPr/>
              </p:nvSpPr>
              <p:spPr bwMode="auto">
                <a:xfrm flipV="1">
                  <a:off x="4101"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5" name="Line 2351"/>
                <p:cNvSpPr>
                  <a:spLocks noChangeShapeType="1"/>
                </p:cNvSpPr>
                <p:nvPr/>
              </p:nvSpPr>
              <p:spPr bwMode="auto">
                <a:xfrm flipV="1">
                  <a:off x="4101"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6" name="Line 2352"/>
                <p:cNvSpPr>
                  <a:spLocks noChangeShapeType="1"/>
                </p:cNvSpPr>
                <p:nvPr/>
              </p:nvSpPr>
              <p:spPr bwMode="auto">
                <a:xfrm flipV="1">
                  <a:off x="4101"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7" name="Line 2353"/>
                <p:cNvSpPr>
                  <a:spLocks noChangeShapeType="1"/>
                </p:cNvSpPr>
                <p:nvPr/>
              </p:nvSpPr>
              <p:spPr bwMode="auto">
                <a:xfrm flipV="1">
                  <a:off x="4101"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8" name="Line 2354"/>
                <p:cNvSpPr>
                  <a:spLocks noChangeShapeType="1"/>
                </p:cNvSpPr>
                <p:nvPr/>
              </p:nvSpPr>
              <p:spPr bwMode="auto">
                <a:xfrm flipV="1">
                  <a:off x="4101"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9" name="Line 2355"/>
                <p:cNvSpPr>
                  <a:spLocks noChangeShapeType="1"/>
                </p:cNvSpPr>
                <p:nvPr/>
              </p:nvSpPr>
              <p:spPr bwMode="auto">
                <a:xfrm flipV="1">
                  <a:off x="4101"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0" name="Line 2356"/>
                <p:cNvSpPr>
                  <a:spLocks noChangeShapeType="1"/>
                </p:cNvSpPr>
                <p:nvPr/>
              </p:nvSpPr>
              <p:spPr bwMode="auto">
                <a:xfrm flipV="1">
                  <a:off x="4101"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1" name="Line 2357"/>
                <p:cNvSpPr>
                  <a:spLocks noChangeShapeType="1"/>
                </p:cNvSpPr>
                <p:nvPr/>
              </p:nvSpPr>
              <p:spPr bwMode="auto">
                <a:xfrm flipV="1">
                  <a:off x="4101"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2" name="Line 2358"/>
                <p:cNvSpPr>
                  <a:spLocks noChangeShapeType="1"/>
                </p:cNvSpPr>
                <p:nvPr/>
              </p:nvSpPr>
              <p:spPr bwMode="auto">
                <a:xfrm flipV="1">
                  <a:off x="4101"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3" name="Line 2359"/>
                <p:cNvSpPr>
                  <a:spLocks noChangeShapeType="1"/>
                </p:cNvSpPr>
                <p:nvPr/>
              </p:nvSpPr>
              <p:spPr bwMode="auto">
                <a:xfrm flipV="1">
                  <a:off x="4101"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4" name="Line 2360"/>
                <p:cNvSpPr>
                  <a:spLocks noChangeShapeType="1"/>
                </p:cNvSpPr>
                <p:nvPr/>
              </p:nvSpPr>
              <p:spPr bwMode="auto">
                <a:xfrm flipV="1">
                  <a:off x="4101"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5" name="Line 2361"/>
                <p:cNvSpPr>
                  <a:spLocks noChangeShapeType="1"/>
                </p:cNvSpPr>
                <p:nvPr/>
              </p:nvSpPr>
              <p:spPr bwMode="auto">
                <a:xfrm flipV="1">
                  <a:off x="4101"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6" name="Line 2362"/>
                <p:cNvSpPr>
                  <a:spLocks noChangeShapeType="1"/>
                </p:cNvSpPr>
                <p:nvPr/>
              </p:nvSpPr>
              <p:spPr bwMode="auto">
                <a:xfrm flipV="1">
                  <a:off x="4101"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7" name="Line 2363"/>
                <p:cNvSpPr>
                  <a:spLocks noChangeShapeType="1"/>
                </p:cNvSpPr>
                <p:nvPr/>
              </p:nvSpPr>
              <p:spPr bwMode="auto">
                <a:xfrm flipV="1">
                  <a:off x="4101"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8" name="Line 2364"/>
                <p:cNvSpPr>
                  <a:spLocks noChangeShapeType="1"/>
                </p:cNvSpPr>
                <p:nvPr/>
              </p:nvSpPr>
              <p:spPr bwMode="auto">
                <a:xfrm flipV="1">
                  <a:off x="4101"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9" name="Line 2365"/>
                <p:cNvSpPr>
                  <a:spLocks noChangeShapeType="1"/>
                </p:cNvSpPr>
                <p:nvPr/>
              </p:nvSpPr>
              <p:spPr bwMode="auto">
                <a:xfrm flipV="1">
                  <a:off x="4101"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0" name="Line 2366"/>
                <p:cNvSpPr>
                  <a:spLocks noChangeShapeType="1"/>
                </p:cNvSpPr>
                <p:nvPr/>
              </p:nvSpPr>
              <p:spPr bwMode="auto">
                <a:xfrm flipV="1">
                  <a:off x="4101"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1" name="Line 2367"/>
                <p:cNvSpPr>
                  <a:spLocks noChangeShapeType="1"/>
                </p:cNvSpPr>
                <p:nvPr/>
              </p:nvSpPr>
              <p:spPr bwMode="auto">
                <a:xfrm flipV="1">
                  <a:off x="4101"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2" name="Line 2368"/>
                <p:cNvSpPr>
                  <a:spLocks noChangeShapeType="1"/>
                </p:cNvSpPr>
                <p:nvPr/>
              </p:nvSpPr>
              <p:spPr bwMode="auto">
                <a:xfrm flipV="1">
                  <a:off x="4101"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3" name="Line 2369"/>
                <p:cNvSpPr>
                  <a:spLocks noChangeShapeType="1"/>
                </p:cNvSpPr>
                <p:nvPr/>
              </p:nvSpPr>
              <p:spPr bwMode="auto">
                <a:xfrm flipV="1">
                  <a:off x="4101"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4" name="Line 2370"/>
                <p:cNvSpPr>
                  <a:spLocks noChangeShapeType="1"/>
                </p:cNvSpPr>
                <p:nvPr/>
              </p:nvSpPr>
              <p:spPr bwMode="auto">
                <a:xfrm flipV="1">
                  <a:off x="4101"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5" name="Line 2371"/>
                <p:cNvSpPr>
                  <a:spLocks noChangeShapeType="1"/>
                </p:cNvSpPr>
                <p:nvPr/>
              </p:nvSpPr>
              <p:spPr bwMode="auto">
                <a:xfrm flipV="1">
                  <a:off x="4101"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6" name="Line 2372"/>
                <p:cNvSpPr>
                  <a:spLocks noChangeShapeType="1"/>
                </p:cNvSpPr>
                <p:nvPr/>
              </p:nvSpPr>
              <p:spPr bwMode="auto">
                <a:xfrm flipV="1">
                  <a:off x="4101"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7" name="Line 2373"/>
                <p:cNvSpPr>
                  <a:spLocks noChangeShapeType="1"/>
                </p:cNvSpPr>
                <p:nvPr/>
              </p:nvSpPr>
              <p:spPr bwMode="auto">
                <a:xfrm flipV="1">
                  <a:off x="4101"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8" name="Line 2374"/>
                <p:cNvSpPr>
                  <a:spLocks noChangeShapeType="1"/>
                </p:cNvSpPr>
                <p:nvPr/>
              </p:nvSpPr>
              <p:spPr bwMode="auto">
                <a:xfrm flipV="1">
                  <a:off x="4101"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9" name="Line 2375"/>
                <p:cNvSpPr>
                  <a:spLocks noChangeShapeType="1"/>
                </p:cNvSpPr>
                <p:nvPr/>
              </p:nvSpPr>
              <p:spPr bwMode="auto">
                <a:xfrm flipV="1">
                  <a:off x="4101"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0" name="Line 2376"/>
                <p:cNvSpPr>
                  <a:spLocks noChangeShapeType="1"/>
                </p:cNvSpPr>
                <p:nvPr/>
              </p:nvSpPr>
              <p:spPr bwMode="auto">
                <a:xfrm flipV="1">
                  <a:off x="4101"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1" name="Line 2377"/>
                <p:cNvSpPr>
                  <a:spLocks noChangeShapeType="1"/>
                </p:cNvSpPr>
                <p:nvPr/>
              </p:nvSpPr>
              <p:spPr bwMode="auto">
                <a:xfrm flipV="1">
                  <a:off x="4101"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2" name="Line 2378"/>
                <p:cNvSpPr>
                  <a:spLocks noChangeShapeType="1"/>
                </p:cNvSpPr>
                <p:nvPr/>
              </p:nvSpPr>
              <p:spPr bwMode="auto">
                <a:xfrm flipV="1">
                  <a:off x="4101"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3" name="Line 2379"/>
                <p:cNvSpPr>
                  <a:spLocks noChangeShapeType="1"/>
                </p:cNvSpPr>
                <p:nvPr/>
              </p:nvSpPr>
              <p:spPr bwMode="auto">
                <a:xfrm flipV="1">
                  <a:off x="4101"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4" name="Line 2380"/>
                <p:cNvSpPr>
                  <a:spLocks noChangeShapeType="1"/>
                </p:cNvSpPr>
                <p:nvPr/>
              </p:nvSpPr>
              <p:spPr bwMode="auto">
                <a:xfrm flipV="1">
                  <a:off x="4517"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5" name="Line 2381"/>
                <p:cNvSpPr>
                  <a:spLocks noChangeShapeType="1"/>
                </p:cNvSpPr>
                <p:nvPr/>
              </p:nvSpPr>
              <p:spPr bwMode="auto">
                <a:xfrm flipV="1">
                  <a:off x="4517"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6" name="Line 2382"/>
                <p:cNvSpPr>
                  <a:spLocks noChangeShapeType="1"/>
                </p:cNvSpPr>
                <p:nvPr/>
              </p:nvSpPr>
              <p:spPr bwMode="auto">
                <a:xfrm flipV="1">
                  <a:off x="4517"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7" name="Line 2383"/>
                <p:cNvSpPr>
                  <a:spLocks noChangeShapeType="1"/>
                </p:cNvSpPr>
                <p:nvPr/>
              </p:nvSpPr>
              <p:spPr bwMode="auto">
                <a:xfrm flipV="1">
                  <a:off x="4517"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8" name="Line 2384"/>
                <p:cNvSpPr>
                  <a:spLocks noChangeShapeType="1"/>
                </p:cNvSpPr>
                <p:nvPr/>
              </p:nvSpPr>
              <p:spPr bwMode="auto">
                <a:xfrm flipV="1">
                  <a:off x="4517"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9" name="Line 2385"/>
                <p:cNvSpPr>
                  <a:spLocks noChangeShapeType="1"/>
                </p:cNvSpPr>
                <p:nvPr/>
              </p:nvSpPr>
              <p:spPr bwMode="auto">
                <a:xfrm flipV="1">
                  <a:off x="4517"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0" name="Line 2386"/>
                <p:cNvSpPr>
                  <a:spLocks noChangeShapeType="1"/>
                </p:cNvSpPr>
                <p:nvPr/>
              </p:nvSpPr>
              <p:spPr bwMode="auto">
                <a:xfrm flipV="1">
                  <a:off x="4517"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1" name="Line 2387"/>
                <p:cNvSpPr>
                  <a:spLocks noChangeShapeType="1"/>
                </p:cNvSpPr>
                <p:nvPr/>
              </p:nvSpPr>
              <p:spPr bwMode="auto">
                <a:xfrm flipV="1">
                  <a:off x="4517"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2" name="Line 2388"/>
                <p:cNvSpPr>
                  <a:spLocks noChangeShapeType="1"/>
                </p:cNvSpPr>
                <p:nvPr/>
              </p:nvSpPr>
              <p:spPr bwMode="auto">
                <a:xfrm flipV="1">
                  <a:off x="4517"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3" name="Line 2389"/>
                <p:cNvSpPr>
                  <a:spLocks noChangeShapeType="1"/>
                </p:cNvSpPr>
                <p:nvPr/>
              </p:nvSpPr>
              <p:spPr bwMode="auto">
                <a:xfrm flipV="1">
                  <a:off x="4517"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4" name="Line 2390"/>
                <p:cNvSpPr>
                  <a:spLocks noChangeShapeType="1"/>
                </p:cNvSpPr>
                <p:nvPr/>
              </p:nvSpPr>
              <p:spPr bwMode="auto">
                <a:xfrm flipV="1">
                  <a:off x="4517"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5" name="Line 2391"/>
                <p:cNvSpPr>
                  <a:spLocks noChangeShapeType="1"/>
                </p:cNvSpPr>
                <p:nvPr/>
              </p:nvSpPr>
              <p:spPr bwMode="auto">
                <a:xfrm flipV="1">
                  <a:off x="4517"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6" name="Line 2392"/>
                <p:cNvSpPr>
                  <a:spLocks noChangeShapeType="1"/>
                </p:cNvSpPr>
                <p:nvPr/>
              </p:nvSpPr>
              <p:spPr bwMode="auto">
                <a:xfrm flipV="1">
                  <a:off x="4517"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7" name="Line 2393"/>
                <p:cNvSpPr>
                  <a:spLocks noChangeShapeType="1"/>
                </p:cNvSpPr>
                <p:nvPr/>
              </p:nvSpPr>
              <p:spPr bwMode="auto">
                <a:xfrm flipV="1">
                  <a:off x="4517"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8" name="Line 2394"/>
                <p:cNvSpPr>
                  <a:spLocks noChangeShapeType="1"/>
                </p:cNvSpPr>
                <p:nvPr/>
              </p:nvSpPr>
              <p:spPr bwMode="auto">
                <a:xfrm flipV="1">
                  <a:off x="4517"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9" name="Line 2395"/>
                <p:cNvSpPr>
                  <a:spLocks noChangeShapeType="1"/>
                </p:cNvSpPr>
                <p:nvPr/>
              </p:nvSpPr>
              <p:spPr bwMode="auto">
                <a:xfrm flipV="1">
                  <a:off x="4517"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0" name="Line 2396"/>
                <p:cNvSpPr>
                  <a:spLocks noChangeShapeType="1"/>
                </p:cNvSpPr>
                <p:nvPr/>
              </p:nvSpPr>
              <p:spPr bwMode="auto">
                <a:xfrm flipV="1">
                  <a:off x="4517"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1" name="Line 2397"/>
                <p:cNvSpPr>
                  <a:spLocks noChangeShapeType="1"/>
                </p:cNvSpPr>
                <p:nvPr/>
              </p:nvSpPr>
              <p:spPr bwMode="auto">
                <a:xfrm flipV="1">
                  <a:off x="4517"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2" name="Line 2398"/>
                <p:cNvSpPr>
                  <a:spLocks noChangeShapeType="1"/>
                </p:cNvSpPr>
                <p:nvPr/>
              </p:nvSpPr>
              <p:spPr bwMode="auto">
                <a:xfrm flipV="1">
                  <a:off x="4517"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3" name="Line 2399"/>
                <p:cNvSpPr>
                  <a:spLocks noChangeShapeType="1"/>
                </p:cNvSpPr>
                <p:nvPr/>
              </p:nvSpPr>
              <p:spPr bwMode="auto">
                <a:xfrm flipV="1">
                  <a:off x="4517"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4" name="Line 2400"/>
                <p:cNvSpPr>
                  <a:spLocks noChangeShapeType="1"/>
                </p:cNvSpPr>
                <p:nvPr/>
              </p:nvSpPr>
              <p:spPr bwMode="auto">
                <a:xfrm flipV="1">
                  <a:off x="4517"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5" name="Line 2401"/>
                <p:cNvSpPr>
                  <a:spLocks noChangeShapeType="1"/>
                </p:cNvSpPr>
                <p:nvPr/>
              </p:nvSpPr>
              <p:spPr bwMode="auto">
                <a:xfrm flipV="1">
                  <a:off x="4517"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6" name="Line 2402"/>
                <p:cNvSpPr>
                  <a:spLocks noChangeShapeType="1"/>
                </p:cNvSpPr>
                <p:nvPr/>
              </p:nvSpPr>
              <p:spPr bwMode="auto">
                <a:xfrm flipV="1">
                  <a:off x="4517"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7" name="Line 2403"/>
                <p:cNvSpPr>
                  <a:spLocks noChangeShapeType="1"/>
                </p:cNvSpPr>
                <p:nvPr/>
              </p:nvSpPr>
              <p:spPr bwMode="auto">
                <a:xfrm flipV="1">
                  <a:off x="4517"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8" name="Line 2404"/>
                <p:cNvSpPr>
                  <a:spLocks noChangeShapeType="1"/>
                </p:cNvSpPr>
                <p:nvPr/>
              </p:nvSpPr>
              <p:spPr bwMode="auto">
                <a:xfrm flipV="1">
                  <a:off x="4517"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9" name="Line 2405"/>
                <p:cNvSpPr>
                  <a:spLocks noChangeShapeType="1"/>
                </p:cNvSpPr>
                <p:nvPr/>
              </p:nvSpPr>
              <p:spPr bwMode="auto">
                <a:xfrm flipV="1">
                  <a:off x="4517"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0" name="Line 2406"/>
                <p:cNvSpPr>
                  <a:spLocks noChangeShapeType="1"/>
                </p:cNvSpPr>
                <p:nvPr/>
              </p:nvSpPr>
              <p:spPr bwMode="auto">
                <a:xfrm flipV="1">
                  <a:off x="4517"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1" name="Line 2407"/>
                <p:cNvSpPr>
                  <a:spLocks noChangeShapeType="1"/>
                </p:cNvSpPr>
                <p:nvPr/>
              </p:nvSpPr>
              <p:spPr bwMode="auto">
                <a:xfrm flipV="1">
                  <a:off x="4517"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2" name="Line 2408"/>
                <p:cNvSpPr>
                  <a:spLocks noChangeShapeType="1"/>
                </p:cNvSpPr>
                <p:nvPr/>
              </p:nvSpPr>
              <p:spPr bwMode="auto">
                <a:xfrm flipV="1">
                  <a:off x="4517"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3" name="Line 2409"/>
                <p:cNvSpPr>
                  <a:spLocks noChangeShapeType="1"/>
                </p:cNvSpPr>
                <p:nvPr/>
              </p:nvSpPr>
              <p:spPr bwMode="auto">
                <a:xfrm flipV="1">
                  <a:off x="4517"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4" name="Line 2410"/>
                <p:cNvSpPr>
                  <a:spLocks noChangeShapeType="1"/>
                </p:cNvSpPr>
                <p:nvPr/>
              </p:nvSpPr>
              <p:spPr bwMode="auto">
                <a:xfrm flipV="1">
                  <a:off x="4517"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5" name="Line 2411"/>
                <p:cNvSpPr>
                  <a:spLocks noChangeShapeType="1"/>
                </p:cNvSpPr>
                <p:nvPr/>
              </p:nvSpPr>
              <p:spPr bwMode="auto">
                <a:xfrm flipV="1">
                  <a:off x="4517"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6" name="Line 2412"/>
                <p:cNvSpPr>
                  <a:spLocks noChangeShapeType="1"/>
                </p:cNvSpPr>
                <p:nvPr/>
              </p:nvSpPr>
              <p:spPr bwMode="auto">
                <a:xfrm flipV="1">
                  <a:off x="4517"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7" name="Line 2413"/>
                <p:cNvSpPr>
                  <a:spLocks noChangeShapeType="1"/>
                </p:cNvSpPr>
                <p:nvPr/>
              </p:nvSpPr>
              <p:spPr bwMode="auto">
                <a:xfrm flipV="1">
                  <a:off x="4517"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8" name="Line 2414"/>
                <p:cNvSpPr>
                  <a:spLocks noChangeShapeType="1"/>
                </p:cNvSpPr>
                <p:nvPr/>
              </p:nvSpPr>
              <p:spPr bwMode="auto">
                <a:xfrm flipV="1">
                  <a:off x="4517"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9" name="Line 2415"/>
                <p:cNvSpPr>
                  <a:spLocks noChangeShapeType="1"/>
                </p:cNvSpPr>
                <p:nvPr/>
              </p:nvSpPr>
              <p:spPr bwMode="auto">
                <a:xfrm flipV="1">
                  <a:off x="4517"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6" name="Group 2617"/>
              <p:cNvGrpSpPr>
                <a:grpSpLocks/>
              </p:cNvGrpSpPr>
              <p:nvPr/>
            </p:nvGrpSpPr>
            <p:grpSpPr bwMode="auto">
              <a:xfrm>
                <a:off x="7170738" y="1730375"/>
                <a:ext cx="0" cy="2608263"/>
                <a:chOff x="4517" y="1090"/>
                <a:chExt cx="0" cy="1643"/>
              </a:xfrm>
            </p:grpSpPr>
            <p:sp>
              <p:nvSpPr>
                <p:cNvPr id="13700" name="Line 2417"/>
                <p:cNvSpPr>
                  <a:spLocks noChangeShapeType="1"/>
                </p:cNvSpPr>
                <p:nvPr/>
              </p:nvSpPr>
              <p:spPr bwMode="auto">
                <a:xfrm flipV="1">
                  <a:off x="4517"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1" name="Line 2418"/>
                <p:cNvSpPr>
                  <a:spLocks noChangeShapeType="1"/>
                </p:cNvSpPr>
                <p:nvPr/>
              </p:nvSpPr>
              <p:spPr bwMode="auto">
                <a:xfrm flipV="1">
                  <a:off x="4517"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2" name="Line 2419"/>
                <p:cNvSpPr>
                  <a:spLocks noChangeShapeType="1"/>
                </p:cNvSpPr>
                <p:nvPr/>
              </p:nvSpPr>
              <p:spPr bwMode="auto">
                <a:xfrm flipV="1">
                  <a:off x="4517"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3" name="Line 2420"/>
                <p:cNvSpPr>
                  <a:spLocks noChangeShapeType="1"/>
                </p:cNvSpPr>
                <p:nvPr/>
              </p:nvSpPr>
              <p:spPr bwMode="auto">
                <a:xfrm flipV="1">
                  <a:off x="4517"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4" name="Line 2421"/>
                <p:cNvSpPr>
                  <a:spLocks noChangeShapeType="1"/>
                </p:cNvSpPr>
                <p:nvPr/>
              </p:nvSpPr>
              <p:spPr bwMode="auto">
                <a:xfrm flipV="1">
                  <a:off x="4517"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5" name="Line 2422"/>
                <p:cNvSpPr>
                  <a:spLocks noChangeShapeType="1"/>
                </p:cNvSpPr>
                <p:nvPr/>
              </p:nvSpPr>
              <p:spPr bwMode="auto">
                <a:xfrm flipV="1">
                  <a:off x="4517"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6" name="Line 2423"/>
                <p:cNvSpPr>
                  <a:spLocks noChangeShapeType="1"/>
                </p:cNvSpPr>
                <p:nvPr/>
              </p:nvSpPr>
              <p:spPr bwMode="auto">
                <a:xfrm flipV="1">
                  <a:off x="4517"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7" name="Line 2424"/>
                <p:cNvSpPr>
                  <a:spLocks noChangeShapeType="1"/>
                </p:cNvSpPr>
                <p:nvPr/>
              </p:nvSpPr>
              <p:spPr bwMode="auto">
                <a:xfrm flipV="1">
                  <a:off x="4517"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8" name="Line 2425"/>
                <p:cNvSpPr>
                  <a:spLocks noChangeShapeType="1"/>
                </p:cNvSpPr>
                <p:nvPr/>
              </p:nvSpPr>
              <p:spPr bwMode="auto">
                <a:xfrm flipV="1">
                  <a:off x="4517"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9" name="Line 2426"/>
                <p:cNvSpPr>
                  <a:spLocks noChangeShapeType="1"/>
                </p:cNvSpPr>
                <p:nvPr/>
              </p:nvSpPr>
              <p:spPr bwMode="auto">
                <a:xfrm flipV="1">
                  <a:off x="4517"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0" name="Line 2427"/>
                <p:cNvSpPr>
                  <a:spLocks noChangeShapeType="1"/>
                </p:cNvSpPr>
                <p:nvPr/>
              </p:nvSpPr>
              <p:spPr bwMode="auto">
                <a:xfrm flipV="1">
                  <a:off x="4517"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1" name="Line 2428"/>
                <p:cNvSpPr>
                  <a:spLocks noChangeShapeType="1"/>
                </p:cNvSpPr>
                <p:nvPr/>
              </p:nvSpPr>
              <p:spPr bwMode="auto">
                <a:xfrm flipV="1">
                  <a:off x="4517"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2" name="Line 2429"/>
                <p:cNvSpPr>
                  <a:spLocks noChangeShapeType="1"/>
                </p:cNvSpPr>
                <p:nvPr/>
              </p:nvSpPr>
              <p:spPr bwMode="auto">
                <a:xfrm flipV="1">
                  <a:off x="4517"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3" name="Line 2430"/>
                <p:cNvSpPr>
                  <a:spLocks noChangeShapeType="1"/>
                </p:cNvSpPr>
                <p:nvPr/>
              </p:nvSpPr>
              <p:spPr bwMode="auto">
                <a:xfrm flipV="1">
                  <a:off x="4517"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4" name="Line 2431"/>
                <p:cNvSpPr>
                  <a:spLocks noChangeShapeType="1"/>
                </p:cNvSpPr>
                <p:nvPr/>
              </p:nvSpPr>
              <p:spPr bwMode="auto">
                <a:xfrm flipV="1">
                  <a:off x="4517"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5" name="Line 2432"/>
                <p:cNvSpPr>
                  <a:spLocks noChangeShapeType="1"/>
                </p:cNvSpPr>
                <p:nvPr/>
              </p:nvSpPr>
              <p:spPr bwMode="auto">
                <a:xfrm flipV="1">
                  <a:off x="4517"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6" name="Line 2433"/>
                <p:cNvSpPr>
                  <a:spLocks noChangeShapeType="1"/>
                </p:cNvSpPr>
                <p:nvPr/>
              </p:nvSpPr>
              <p:spPr bwMode="auto">
                <a:xfrm flipV="1">
                  <a:off x="4517"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7" name="Line 2434"/>
                <p:cNvSpPr>
                  <a:spLocks noChangeShapeType="1"/>
                </p:cNvSpPr>
                <p:nvPr/>
              </p:nvSpPr>
              <p:spPr bwMode="auto">
                <a:xfrm flipV="1">
                  <a:off x="4517"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8" name="Line 2435"/>
                <p:cNvSpPr>
                  <a:spLocks noChangeShapeType="1"/>
                </p:cNvSpPr>
                <p:nvPr/>
              </p:nvSpPr>
              <p:spPr bwMode="auto">
                <a:xfrm flipV="1">
                  <a:off x="4517"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9" name="Line 2436"/>
                <p:cNvSpPr>
                  <a:spLocks noChangeShapeType="1"/>
                </p:cNvSpPr>
                <p:nvPr/>
              </p:nvSpPr>
              <p:spPr bwMode="auto">
                <a:xfrm flipV="1">
                  <a:off x="4517"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0" name="Line 2437"/>
                <p:cNvSpPr>
                  <a:spLocks noChangeShapeType="1"/>
                </p:cNvSpPr>
                <p:nvPr/>
              </p:nvSpPr>
              <p:spPr bwMode="auto">
                <a:xfrm flipV="1">
                  <a:off x="4517"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1" name="Line 2438"/>
                <p:cNvSpPr>
                  <a:spLocks noChangeShapeType="1"/>
                </p:cNvSpPr>
                <p:nvPr/>
              </p:nvSpPr>
              <p:spPr bwMode="auto">
                <a:xfrm flipV="1">
                  <a:off x="4517"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2" name="Line 2439"/>
                <p:cNvSpPr>
                  <a:spLocks noChangeShapeType="1"/>
                </p:cNvSpPr>
                <p:nvPr/>
              </p:nvSpPr>
              <p:spPr bwMode="auto">
                <a:xfrm flipV="1">
                  <a:off x="4517"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3" name="Line 2440"/>
                <p:cNvSpPr>
                  <a:spLocks noChangeShapeType="1"/>
                </p:cNvSpPr>
                <p:nvPr/>
              </p:nvSpPr>
              <p:spPr bwMode="auto">
                <a:xfrm flipV="1">
                  <a:off x="4517"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4" name="Line 2441"/>
                <p:cNvSpPr>
                  <a:spLocks noChangeShapeType="1"/>
                </p:cNvSpPr>
                <p:nvPr/>
              </p:nvSpPr>
              <p:spPr bwMode="auto">
                <a:xfrm flipV="1">
                  <a:off x="4517"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5" name="Line 2442"/>
                <p:cNvSpPr>
                  <a:spLocks noChangeShapeType="1"/>
                </p:cNvSpPr>
                <p:nvPr/>
              </p:nvSpPr>
              <p:spPr bwMode="auto">
                <a:xfrm flipV="1">
                  <a:off x="4517"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6" name="Line 2443"/>
                <p:cNvSpPr>
                  <a:spLocks noChangeShapeType="1"/>
                </p:cNvSpPr>
                <p:nvPr/>
              </p:nvSpPr>
              <p:spPr bwMode="auto">
                <a:xfrm flipV="1">
                  <a:off x="4517"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7" name="Line 2444"/>
                <p:cNvSpPr>
                  <a:spLocks noChangeShapeType="1"/>
                </p:cNvSpPr>
                <p:nvPr/>
              </p:nvSpPr>
              <p:spPr bwMode="auto">
                <a:xfrm flipV="1">
                  <a:off x="4517"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8" name="Line 2445"/>
                <p:cNvSpPr>
                  <a:spLocks noChangeShapeType="1"/>
                </p:cNvSpPr>
                <p:nvPr/>
              </p:nvSpPr>
              <p:spPr bwMode="auto">
                <a:xfrm flipV="1">
                  <a:off x="4517"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9" name="Line 2446"/>
                <p:cNvSpPr>
                  <a:spLocks noChangeShapeType="1"/>
                </p:cNvSpPr>
                <p:nvPr/>
              </p:nvSpPr>
              <p:spPr bwMode="auto">
                <a:xfrm flipV="1">
                  <a:off x="4517"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0" name="Line 2447"/>
                <p:cNvSpPr>
                  <a:spLocks noChangeShapeType="1"/>
                </p:cNvSpPr>
                <p:nvPr/>
              </p:nvSpPr>
              <p:spPr bwMode="auto">
                <a:xfrm flipV="1">
                  <a:off x="4517"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1" name="Line 2448"/>
                <p:cNvSpPr>
                  <a:spLocks noChangeShapeType="1"/>
                </p:cNvSpPr>
                <p:nvPr/>
              </p:nvSpPr>
              <p:spPr bwMode="auto">
                <a:xfrm flipV="1">
                  <a:off x="4517"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2" name="Line 2449"/>
                <p:cNvSpPr>
                  <a:spLocks noChangeShapeType="1"/>
                </p:cNvSpPr>
                <p:nvPr/>
              </p:nvSpPr>
              <p:spPr bwMode="auto">
                <a:xfrm flipV="1">
                  <a:off x="4517"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3" name="Line 2450"/>
                <p:cNvSpPr>
                  <a:spLocks noChangeShapeType="1"/>
                </p:cNvSpPr>
                <p:nvPr/>
              </p:nvSpPr>
              <p:spPr bwMode="auto">
                <a:xfrm flipV="1">
                  <a:off x="4517"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4" name="Line 2451"/>
                <p:cNvSpPr>
                  <a:spLocks noChangeShapeType="1"/>
                </p:cNvSpPr>
                <p:nvPr/>
              </p:nvSpPr>
              <p:spPr bwMode="auto">
                <a:xfrm flipV="1">
                  <a:off x="4517"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5" name="Line 2452"/>
                <p:cNvSpPr>
                  <a:spLocks noChangeShapeType="1"/>
                </p:cNvSpPr>
                <p:nvPr/>
              </p:nvSpPr>
              <p:spPr bwMode="auto">
                <a:xfrm flipV="1">
                  <a:off x="4517"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6" name="Line 2453"/>
                <p:cNvSpPr>
                  <a:spLocks noChangeShapeType="1"/>
                </p:cNvSpPr>
                <p:nvPr/>
              </p:nvSpPr>
              <p:spPr bwMode="auto">
                <a:xfrm flipV="1">
                  <a:off x="4517"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7" name="Line 2454"/>
                <p:cNvSpPr>
                  <a:spLocks noChangeShapeType="1"/>
                </p:cNvSpPr>
                <p:nvPr/>
              </p:nvSpPr>
              <p:spPr bwMode="auto">
                <a:xfrm flipV="1">
                  <a:off x="4517"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8" name="Line 2455"/>
                <p:cNvSpPr>
                  <a:spLocks noChangeShapeType="1"/>
                </p:cNvSpPr>
                <p:nvPr/>
              </p:nvSpPr>
              <p:spPr bwMode="auto">
                <a:xfrm flipV="1">
                  <a:off x="4517"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9" name="Line 2456"/>
                <p:cNvSpPr>
                  <a:spLocks noChangeShapeType="1"/>
                </p:cNvSpPr>
                <p:nvPr/>
              </p:nvSpPr>
              <p:spPr bwMode="auto">
                <a:xfrm flipV="1">
                  <a:off x="4517"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0" name="Line 2457"/>
                <p:cNvSpPr>
                  <a:spLocks noChangeShapeType="1"/>
                </p:cNvSpPr>
                <p:nvPr/>
              </p:nvSpPr>
              <p:spPr bwMode="auto">
                <a:xfrm flipV="1">
                  <a:off x="4517"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1" name="Line 2458"/>
                <p:cNvSpPr>
                  <a:spLocks noChangeShapeType="1"/>
                </p:cNvSpPr>
                <p:nvPr/>
              </p:nvSpPr>
              <p:spPr bwMode="auto">
                <a:xfrm flipV="1">
                  <a:off x="4517"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2" name="Line 2459"/>
                <p:cNvSpPr>
                  <a:spLocks noChangeShapeType="1"/>
                </p:cNvSpPr>
                <p:nvPr/>
              </p:nvSpPr>
              <p:spPr bwMode="auto">
                <a:xfrm flipV="1">
                  <a:off x="4517"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3" name="Line 2460"/>
                <p:cNvSpPr>
                  <a:spLocks noChangeShapeType="1"/>
                </p:cNvSpPr>
                <p:nvPr/>
              </p:nvSpPr>
              <p:spPr bwMode="auto">
                <a:xfrm flipV="1">
                  <a:off x="4517"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4" name="Line 2461"/>
                <p:cNvSpPr>
                  <a:spLocks noChangeShapeType="1"/>
                </p:cNvSpPr>
                <p:nvPr/>
              </p:nvSpPr>
              <p:spPr bwMode="auto">
                <a:xfrm flipV="1">
                  <a:off x="4517"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5" name="Line 2462"/>
                <p:cNvSpPr>
                  <a:spLocks noChangeShapeType="1"/>
                </p:cNvSpPr>
                <p:nvPr/>
              </p:nvSpPr>
              <p:spPr bwMode="auto">
                <a:xfrm flipV="1">
                  <a:off x="4517"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6" name="Line 2463"/>
                <p:cNvSpPr>
                  <a:spLocks noChangeShapeType="1"/>
                </p:cNvSpPr>
                <p:nvPr/>
              </p:nvSpPr>
              <p:spPr bwMode="auto">
                <a:xfrm flipV="1">
                  <a:off x="4517"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7" name="Line 2464"/>
                <p:cNvSpPr>
                  <a:spLocks noChangeShapeType="1"/>
                </p:cNvSpPr>
                <p:nvPr/>
              </p:nvSpPr>
              <p:spPr bwMode="auto">
                <a:xfrm flipV="1">
                  <a:off x="4517"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8" name="Line 2465"/>
                <p:cNvSpPr>
                  <a:spLocks noChangeShapeType="1"/>
                </p:cNvSpPr>
                <p:nvPr/>
              </p:nvSpPr>
              <p:spPr bwMode="auto">
                <a:xfrm flipV="1">
                  <a:off x="4517"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9" name="Line 2466"/>
                <p:cNvSpPr>
                  <a:spLocks noChangeShapeType="1"/>
                </p:cNvSpPr>
                <p:nvPr/>
              </p:nvSpPr>
              <p:spPr bwMode="auto">
                <a:xfrm flipV="1">
                  <a:off x="4517"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0" name="Line 2467"/>
                <p:cNvSpPr>
                  <a:spLocks noChangeShapeType="1"/>
                </p:cNvSpPr>
                <p:nvPr/>
              </p:nvSpPr>
              <p:spPr bwMode="auto">
                <a:xfrm flipV="1">
                  <a:off x="4517"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1" name="Line 2468"/>
                <p:cNvSpPr>
                  <a:spLocks noChangeShapeType="1"/>
                </p:cNvSpPr>
                <p:nvPr/>
              </p:nvSpPr>
              <p:spPr bwMode="auto">
                <a:xfrm flipV="1">
                  <a:off x="4517"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2" name="Line 2469"/>
                <p:cNvSpPr>
                  <a:spLocks noChangeShapeType="1"/>
                </p:cNvSpPr>
                <p:nvPr/>
              </p:nvSpPr>
              <p:spPr bwMode="auto">
                <a:xfrm flipV="1">
                  <a:off x="4517"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3" name="Line 2470"/>
                <p:cNvSpPr>
                  <a:spLocks noChangeShapeType="1"/>
                </p:cNvSpPr>
                <p:nvPr/>
              </p:nvSpPr>
              <p:spPr bwMode="auto">
                <a:xfrm flipV="1">
                  <a:off x="4517"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4" name="Line 2471"/>
                <p:cNvSpPr>
                  <a:spLocks noChangeShapeType="1"/>
                </p:cNvSpPr>
                <p:nvPr/>
              </p:nvSpPr>
              <p:spPr bwMode="auto">
                <a:xfrm flipV="1">
                  <a:off x="4517"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5" name="Line 2472"/>
                <p:cNvSpPr>
                  <a:spLocks noChangeShapeType="1"/>
                </p:cNvSpPr>
                <p:nvPr/>
              </p:nvSpPr>
              <p:spPr bwMode="auto">
                <a:xfrm flipV="1">
                  <a:off x="4517"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6" name="Line 2473"/>
                <p:cNvSpPr>
                  <a:spLocks noChangeShapeType="1"/>
                </p:cNvSpPr>
                <p:nvPr/>
              </p:nvSpPr>
              <p:spPr bwMode="auto">
                <a:xfrm flipV="1">
                  <a:off x="4517"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7" name="Line 2474"/>
                <p:cNvSpPr>
                  <a:spLocks noChangeShapeType="1"/>
                </p:cNvSpPr>
                <p:nvPr/>
              </p:nvSpPr>
              <p:spPr bwMode="auto">
                <a:xfrm flipV="1">
                  <a:off x="4517"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8" name="Line 2475"/>
                <p:cNvSpPr>
                  <a:spLocks noChangeShapeType="1"/>
                </p:cNvSpPr>
                <p:nvPr/>
              </p:nvSpPr>
              <p:spPr bwMode="auto">
                <a:xfrm flipV="1">
                  <a:off x="4517"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9" name="Line 2476"/>
                <p:cNvSpPr>
                  <a:spLocks noChangeShapeType="1"/>
                </p:cNvSpPr>
                <p:nvPr/>
              </p:nvSpPr>
              <p:spPr bwMode="auto">
                <a:xfrm flipV="1">
                  <a:off x="4517"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0" name="Line 2477"/>
                <p:cNvSpPr>
                  <a:spLocks noChangeShapeType="1"/>
                </p:cNvSpPr>
                <p:nvPr/>
              </p:nvSpPr>
              <p:spPr bwMode="auto">
                <a:xfrm flipV="1">
                  <a:off x="4517"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1" name="Line 2478"/>
                <p:cNvSpPr>
                  <a:spLocks noChangeShapeType="1"/>
                </p:cNvSpPr>
                <p:nvPr/>
              </p:nvSpPr>
              <p:spPr bwMode="auto">
                <a:xfrm flipV="1">
                  <a:off x="4517"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2" name="Line 2479"/>
                <p:cNvSpPr>
                  <a:spLocks noChangeShapeType="1"/>
                </p:cNvSpPr>
                <p:nvPr/>
              </p:nvSpPr>
              <p:spPr bwMode="auto">
                <a:xfrm flipV="1">
                  <a:off x="4517"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3" name="Line 2480"/>
                <p:cNvSpPr>
                  <a:spLocks noChangeShapeType="1"/>
                </p:cNvSpPr>
                <p:nvPr/>
              </p:nvSpPr>
              <p:spPr bwMode="auto">
                <a:xfrm flipV="1">
                  <a:off x="4517"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4" name="Line 2481"/>
                <p:cNvSpPr>
                  <a:spLocks noChangeShapeType="1"/>
                </p:cNvSpPr>
                <p:nvPr/>
              </p:nvSpPr>
              <p:spPr bwMode="auto">
                <a:xfrm flipV="1">
                  <a:off x="4517"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5" name="Line 2482"/>
                <p:cNvSpPr>
                  <a:spLocks noChangeShapeType="1"/>
                </p:cNvSpPr>
                <p:nvPr/>
              </p:nvSpPr>
              <p:spPr bwMode="auto">
                <a:xfrm flipV="1">
                  <a:off x="4517"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6" name="Line 2483"/>
                <p:cNvSpPr>
                  <a:spLocks noChangeShapeType="1"/>
                </p:cNvSpPr>
                <p:nvPr/>
              </p:nvSpPr>
              <p:spPr bwMode="auto">
                <a:xfrm flipV="1">
                  <a:off x="4517"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7" name="Line 2484"/>
                <p:cNvSpPr>
                  <a:spLocks noChangeShapeType="1"/>
                </p:cNvSpPr>
                <p:nvPr/>
              </p:nvSpPr>
              <p:spPr bwMode="auto">
                <a:xfrm flipV="1">
                  <a:off x="4517"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8" name="Line 2485"/>
                <p:cNvSpPr>
                  <a:spLocks noChangeShapeType="1"/>
                </p:cNvSpPr>
                <p:nvPr/>
              </p:nvSpPr>
              <p:spPr bwMode="auto">
                <a:xfrm flipV="1">
                  <a:off x="4517"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9" name="Line 2486"/>
                <p:cNvSpPr>
                  <a:spLocks noChangeShapeType="1"/>
                </p:cNvSpPr>
                <p:nvPr/>
              </p:nvSpPr>
              <p:spPr bwMode="auto">
                <a:xfrm flipV="1">
                  <a:off x="4517"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0" name="Line 2487"/>
                <p:cNvSpPr>
                  <a:spLocks noChangeShapeType="1"/>
                </p:cNvSpPr>
                <p:nvPr/>
              </p:nvSpPr>
              <p:spPr bwMode="auto">
                <a:xfrm flipV="1">
                  <a:off x="4517"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1" name="Line 2488"/>
                <p:cNvSpPr>
                  <a:spLocks noChangeShapeType="1"/>
                </p:cNvSpPr>
                <p:nvPr/>
              </p:nvSpPr>
              <p:spPr bwMode="auto">
                <a:xfrm flipV="1">
                  <a:off x="4517"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2" name="Line 2489"/>
                <p:cNvSpPr>
                  <a:spLocks noChangeShapeType="1"/>
                </p:cNvSpPr>
                <p:nvPr/>
              </p:nvSpPr>
              <p:spPr bwMode="auto">
                <a:xfrm flipV="1">
                  <a:off x="4517"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3" name="Line 2490"/>
                <p:cNvSpPr>
                  <a:spLocks noChangeShapeType="1"/>
                </p:cNvSpPr>
                <p:nvPr/>
              </p:nvSpPr>
              <p:spPr bwMode="auto">
                <a:xfrm flipV="1">
                  <a:off x="4517"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4" name="Line 2491"/>
                <p:cNvSpPr>
                  <a:spLocks noChangeShapeType="1"/>
                </p:cNvSpPr>
                <p:nvPr/>
              </p:nvSpPr>
              <p:spPr bwMode="auto">
                <a:xfrm flipV="1">
                  <a:off x="4517"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5" name="Line 2492"/>
                <p:cNvSpPr>
                  <a:spLocks noChangeShapeType="1"/>
                </p:cNvSpPr>
                <p:nvPr/>
              </p:nvSpPr>
              <p:spPr bwMode="auto">
                <a:xfrm flipV="1">
                  <a:off x="4517"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6" name="Line 2493"/>
                <p:cNvSpPr>
                  <a:spLocks noChangeShapeType="1"/>
                </p:cNvSpPr>
                <p:nvPr/>
              </p:nvSpPr>
              <p:spPr bwMode="auto">
                <a:xfrm flipV="1">
                  <a:off x="4517"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7" name="Line 2494"/>
                <p:cNvSpPr>
                  <a:spLocks noChangeShapeType="1"/>
                </p:cNvSpPr>
                <p:nvPr/>
              </p:nvSpPr>
              <p:spPr bwMode="auto">
                <a:xfrm flipV="1">
                  <a:off x="4517"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8" name="Line 2495"/>
                <p:cNvSpPr>
                  <a:spLocks noChangeShapeType="1"/>
                </p:cNvSpPr>
                <p:nvPr/>
              </p:nvSpPr>
              <p:spPr bwMode="auto">
                <a:xfrm flipV="1">
                  <a:off x="4517"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9" name="Line 2496"/>
                <p:cNvSpPr>
                  <a:spLocks noChangeShapeType="1"/>
                </p:cNvSpPr>
                <p:nvPr/>
              </p:nvSpPr>
              <p:spPr bwMode="auto">
                <a:xfrm flipV="1">
                  <a:off x="4517"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0" name="Line 2497"/>
                <p:cNvSpPr>
                  <a:spLocks noChangeShapeType="1"/>
                </p:cNvSpPr>
                <p:nvPr/>
              </p:nvSpPr>
              <p:spPr bwMode="auto">
                <a:xfrm flipV="1">
                  <a:off x="4517"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1" name="Line 2498"/>
                <p:cNvSpPr>
                  <a:spLocks noChangeShapeType="1"/>
                </p:cNvSpPr>
                <p:nvPr/>
              </p:nvSpPr>
              <p:spPr bwMode="auto">
                <a:xfrm flipV="1">
                  <a:off x="4517"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2" name="Line 2499"/>
                <p:cNvSpPr>
                  <a:spLocks noChangeShapeType="1"/>
                </p:cNvSpPr>
                <p:nvPr/>
              </p:nvSpPr>
              <p:spPr bwMode="auto">
                <a:xfrm flipV="1">
                  <a:off x="4517"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3" name="Line 2500"/>
                <p:cNvSpPr>
                  <a:spLocks noChangeShapeType="1"/>
                </p:cNvSpPr>
                <p:nvPr/>
              </p:nvSpPr>
              <p:spPr bwMode="auto">
                <a:xfrm flipV="1">
                  <a:off x="4517"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4" name="Line 2501"/>
                <p:cNvSpPr>
                  <a:spLocks noChangeShapeType="1"/>
                </p:cNvSpPr>
                <p:nvPr/>
              </p:nvSpPr>
              <p:spPr bwMode="auto">
                <a:xfrm flipV="1">
                  <a:off x="4517"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5" name="Line 2502"/>
                <p:cNvSpPr>
                  <a:spLocks noChangeShapeType="1"/>
                </p:cNvSpPr>
                <p:nvPr/>
              </p:nvSpPr>
              <p:spPr bwMode="auto">
                <a:xfrm flipV="1">
                  <a:off x="4517"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6" name="Line 2503"/>
                <p:cNvSpPr>
                  <a:spLocks noChangeShapeType="1"/>
                </p:cNvSpPr>
                <p:nvPr/>
              </p:nvSpPr>
              <p:spPr bwMode="auto">
                <a:xfrm flipV="1">
                  <a:off x="4517"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7" name="Line 2504"/>
                <p:cNvSpPr>
                  <a:spLocks noChangeShapeType="1"/>
                </p:cNvSpPr>
                <p:nvPr/>
              </p:nvSpPr>
              <p:spPr bwMode="auto">
                <a:xfrm flipV="1">
                  <a:off x="4517"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8" name="Line 2505"/>
                <p:cNvSpPr>
                  <a:spLocks noChangeShapeType="1"/>
                </p:cNvSpPr>
                <p:nvPr/>
              </p:nvSpPr>
              <p:spPr bwMode="auto">
                <a:xfrm flipV="1">
                  <a:off x="4517"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9" name="Line 2506"/>
                <p:cNvSpPr>
                  <a:spLocks noChangeShapeType="1"/>
                </p:cNvSpPr>
                <p:nvPr/>
              </p:nvSpPr>
              <p:spPr bwMode="auto">
                <a:xfrm flipV="1">
                  <a:off x="4517"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0" name="Line 2507"/>
                <p:cNvSpPr>
                  <a:spLocks noChangeShapeType="1"/>
                </p:cNvSpPr>
                <p:nvPr/>
              </p:nvSpPr>
              <p:spPr bwMode="auto">
                <a:xfrm flipV="1">
                  <a:off x="4517"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1" name="Line 2508"/>
                <p:cNvSpPr>
                  <a:spLocks noChangeShapeType="1"/>
                </p:cNvSpPr>
                <p:nvPr/>
              </p:nvSpPr>
              <p:spPr bwMode="auto">
                <a:xfrm flipV="1">
                  <a:off x="4517"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2" name="Line 2509"/>
                <p:cNvSpPr>
                  <a:spLocks noChangeShapeType="1"/>
                </p:cNvSpPr>
                <p:nvPr/>
              </p:nvSpPr>
              <p:spPr bwMode="auto">
                <a:xfrm flipV="1">
                  <a:off x="4517"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3" name="Line 2510"/>
                <p:cNvSpPr>
                  <a:spLocks noChangeShapeType="1"/>
                </p:cNvSpPr>
                <p:nvPr/>
              </p:nvSpPr>
              <p:spPr bwMode="auto">
                <a:xfrm flipV="1">
                  <a:off x="4517"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4" name="Line 2511"/>
                <p:cNvSpPr>
                  <a:spLocks noChangeShapeType="1"/>
                </p:cNvSpPr>
                <p:nvPr/>
              </p:nvSpPr>
              <p:spPr bwMode="auto">
                <a:xfrm flipV="1">
                  <a:off x="4517"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5" name="Line 2512"/>
                <p:cNvSpPr>
                  <a:spLocks noChangeShapeType="1"/>
                </p:cNvSpPr>
                <p:nvPr/>
              </p:nvSpPr>
              <p:spPr bwMode="auto">
                <a:xfrm flipV="1">
                  <a:off x="4517"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6" name="Line 2513"/>
                <p:cNvSpPr>
                  <a:spLocks noChangeShapeType="1"/>
                </p:cNvSpPr>
                <p:nvPr/>
              </p:nvSpPr>
              <p:spPr bwMode="auto">
                <a:xfrm flipV="1">
                  <a:off x="4517"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7" name="Line 2514"/>
                <p:cNvSpPr>
                  <a:spLocks noChangeShapeType="1"/>
                </p:cNvSpPr>
                <p:nvPr/>
              </p:nvSpPr>
              <p:spPr bwMode="auto">
                <a:xfrm flipV="1">
                  <a:off x="4517"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8" name="Line 2515"/>
                <p:cNvSpPr>
                  <a:spLocks noChangeShapeType="1"/>
                </p:cNvSpPr>
                <p:nvPr/>
              </p:nvSpPr>
              <p:spPr bwMode="auto">
                <a:xfrm flipV="1">
                  <a:off x="4517"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9" name="Line 2516"/>
                <p:cNvSpPr>
                  <a:spLocks noChangeShapeType="1"/>
                </p:cNvSpPr>
                <p:nvPr/>
              </p:nvSpPr>
              <p:spPr bwMode="auto">
                <a:xfrm flipV="1">
                  <a:off x="4517"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0" name="Line 2517"/>
                <p:cNvSpPr>
                  <a:spLocks noChangeShapeType="1"/>
                </p:cNvSpPr>
                <p:nvPr/>
              </p:nvSpPr>
              <p:spPr bwMode="auto">
                <a:xfrm flipV="1">
                  <a:off x="4517"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1" name="Line 2518"/>
                <p:cNvSpPr>
                  <a:spLocks noChangeShapeType="1"/>
                </p:cNvSpPr>
                <p:nvPr/>
              </p:nvSpPr>
              <p:spPr bwMode="auto">
                <a:xfrm flipV="1">
                  <a:off x="4517"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2" name="Line 2519"/>
                <p:cNvSpPr>
                  <a:spLocks noChangeShapeType="1"/>
                </p:cNvSpPr>
                <p:nvPr/>
              </p:nvSpPr>
              <p:spPr bwMode="auto">
                <a:xfrm flipV="1">
                  <a:off x="4517"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3" name="Line 2520"/>
                <p:cNvSpPr>
                  <a:spLocks noChangeShapeType="1"/>
                </p:cNvSpPr>
                <p:nvPr/>
              </p:nvSpPr>
              <p:spPr bwMode="auto">
                <a:xfrm flipV="1">
                  <a:off x="4517"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4" name="Line 2521"/>
                <p:cNvSpPr>
                  <a:spLocks noChangeShapeType="1"/>
                </p:cNvSpPr>
                <p:nvPr/>
              </p:nvSpPr>
              <p:spPr bwMode="auto">
                <a:xfrm flipV="1">
                  <a:off x="4517"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5" name="Line 2522"/>
                <p:cNvSpPr>
                  <a:spLocks noChangeShapeType="1"/>
                </p:cNvSpPr>
                <p:nvPr/>
              </p:nvSpPr>
              <p:spPr bwMode="auto">
                <a:xfrm flipV="1">
                  <a:off x="4517"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6" name="Line 2523"/>
                <p:cNvSpPr>
                  <a:spLocks noChangeShapeType="1"/>
                </p:cNvSpPr>
                <p:nvPr/>
              </p:nvSpPr>
              <p:spPr bwMode="auto">
                <a:xfrm flipV="1">
                  <a:off x="4517"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7" name="Line 2524"/>
                <p:cNvSpPr>
                  <a:spLocks noChangeShapeType="1"/>
                </p:cNvSpPr>
                <p:nvPr/>
              </p:nvSpPr>
              <p:spPr bwMode="auto">
                <a:xfrm flipV="1">
                  <a:off x="4517"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8" name="Line 2525"/>
                <p:cNvSpPr>
                  <a:spLocks noChangeShapeType="1"/>
                </p:cNvSpPr>
                <p:nvPr/>
              </p:nvSpPr>
              <p:spPr bwMode="auto">
                <a:xfrm flipV="1">
                  <a:off x="4517"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9" name="Line 2526"/>
                <p:cNvSpPr>
                  <a:spLocks noChangeShapeType="1"/>
                </p:cNvSpPr>
                <p:nvPr/>
              </p:nvSpPr>
              <p:spPr bwMode="auto">
                <a:xfrm flipV="1">
                  <a:off x="4517"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0" name="Line 2527"/>
                <p:cNvSpPr>
                  <a:spLocks noChangeShapeType="1"/>
                </p:cNvSpPr>
                <p:nvPr/>
              </p:nvSpPr>
              <p:spPr bwMode="auto">
                <a:xfrm flipV="1">
                  <a:off x="4517"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1" name="Line 2528"/>
                <p:cNvSpPr>
                  <a:spLocks noChangeShapeType="1"/>
                </p:cNvSpPr>
                <p:nvPr/>
              </p:nvSpPr>
              <p:spPr bwMode="auto">
                <a:xfrm flipV="1">
                  <a:off x="4517"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2" name="Line 2529"/>
                <p:cNvSpPr>
                  <a:spLocks noChangeShapeType="1"/>
                </p:cNvSpPr>
                <p:nvPr/>
              </p:nvSpPr>
              <p:spPr bwMode="auto">
                <a:xfrm flipV="1">
                  <a:off x="4517"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3" name="Line 2530"/>
                <p:cNvSpPr>
                  <a:spLocks noChangeShapeType="1"/>
                </p:cNvSpPr>
                <p:nvPr/>
              </p:nvSpPr>
              <p:spPr bwMode="auto">
                <a:xfrm flipV="1">
                  <a:off x="4517"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4" name="Line 2531"/>
                <p:cNvSpPr>
                  <a:spLocks noChangeShapeType="1"/>
                </p:cNvSpPr>
                <p:nvPr/>
              </p:nvSpPr>
              <p:spPr bwMode="auto">
                <a:xfrm flipV="1">
                  <a:off x="4517"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5" name="Line 2532"/>
                <p:cNvSpPr>
                  <a:spLocks noChangeShapeType="1"/>
                </p:cNvSpPr>
                <p:nvPr/>
              </p:nvSpPr>
              <p:spPr bwMode="auto">
                <a:xfrm flipV="1">
                  <a:off x="4517"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6" name="Line 2533"/>
                <p:cNvSpPr>
                  <a:spLocks noChangeShapeType="1"/>
                </p:cNvSpPr>
                <p:nvPr/>
              </p:nvSpPr>
              <p:spPr bwMode="auto">
                <a:xfrm flipV="1">
                  <a:off x="4517"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7" name="Line 2534"/>
                <p:cNvSpPr>
                  <a:spLocks noChangeShapeType="1"/>
                </p:cNvSpPr>
                <p:nvPr/>
              </p:nvSpPr>
              <p:spPr bwMode="auto">
                <a:xfrm flipV="1">
                  <a:off x="4517"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8" name="Line 2535"/>
                <p:cNvSpPr>
                  <a:spLocks noChangeShapeType="1"/>
                </p:cNvSpPr>
                <p:nvPr/>
              </p:nvSpPr>
              <p:spPr bwMode="auto">
                <a:xfrm flipV="1">
                  <a:off x="4517"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9" name="Line 2536"/>
                <p:cNvSpPr>
                  <a:spLocks noChangeShapeType="1"/>
                </p:cNvSpPr>
                <p:nvPr/>
              </p:nvSpPr>
              <p:spPr bwMode="auto">
                <a:xfrm flipV="1">
                  <a:off x="4517"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0" name="Line 2537"/>
                <p:cNvSpPr>
                  <a:spLocks noChangeShapeType="1"/>
                </p:cNvSpPr>
                <p:nvPr/>
              </p:nvSpPr>
              <p:spPr bwMode="auto">
                <a:xfrm flipV="1">
                  <a:off x="4517"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1" name="Line 2538"/>
                <p:cNvSpPr>
                  <a:spLocks noChangeShapeType="1"/>
                </p:cNvSpPr>
                <p:nvPr/>
              </p:nvSpPr>
              <p:spPr bwMode="auto">
                <a:xfrm flipV="1">
                  <a:off x="4517"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2" name="Line 2539"/>
                <p:cNvSpPr>
                  <a:spLocks noChangeShapeType="1"/>
                </p:cNvSpPr>
                <p:nvPr/>
              </p:nvSpPr>
              <p:spPr bwMode="auto">
                <a:xfrm flipV="1">
                  <a:off x="4517"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3" name="Line 2540"/>
                <p:cNvSpPr>
                  <a:spLocks noChangeShapeType="1"/>
                </p:cNvSpPr>
                <p:nvPr/>
              </p:nvSpPr>
              <p:spPr bwMode="auto">
                <a:xfrm flipV="1">
                  <a:off x="4517"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4" name="Line 2541"/>
                <p:cNvSpPr>
                  <a:spLocks noChangeShapeType="1"/>
                </p:cNvSpPr>
                <p:nvPr/>
              </p:nvSpPr>
              <p:spPr bwMode="auto">
                <a:xfrm flipV="1">
                  <a:off x="4517"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5" name="Line 2542"/>
                <p:cNvSpPr>
                  <a:spLocks noChangeShapeType="1"/>
                </p:cNvSpPr>
                <p:nvPr/>
              </p:nvSpPr>
              <p:spPr bwMode="auto">
                <a:xfrm flipV="1">
                  <a:off x="4517"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6" name="Line 2543"/>
                <p:cNvSpPr>
                  <a:spLocks noChangeShapeType="1"/>
                </p:cNvSpPr>
                <p:nvPr/>
              </p:nvSpPr>
              <p:spPr bwMode="auto">
                <a:xfrm flipV="1">
                  <a:off x="4517"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7" name="Line 2544"/>
                <p:cNvSpPr>
                  <a:spLocks noChangeShapeType="1"/>
                </p:cNvSpPr>
                <p:nvPr/>
              </p:nvSpPr>
              <p:spPr bwMode="auto">
                <a:xfrm flipV="1">
                  <a:off x="4517"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8" name="Line 2545"/>
                <p:cNvSpPr>
                  <a:spLocks noChangeShapeType="1"/>
                </p:cNvSpPr>
                <p:nvPr/>
              </p:nvSpPr>
              <p:spPr bwMode="auto">
                <a:xfrm flipV="1">
                  <a:off x="4517"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9" name="Line 2546"/>
                <p:cNvSpPr>
                  <a:spLocks noChangeShapeType="1"/>
                </p:cNvSpPr>
                <p:nvPr/>
              </p:nvSpPr>
              <p:spPr bwMode="auto">
                <a:xfrm flipV="1">
                  <a:off x="4517"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0" name="Line 2547"/>
                <p:cNvSpPr>
                  <a:spLocks noChangeShapeType="1"/>
                </p:cNvSpPr>
                <p:nvPr/>
              </p:nvSpPr>
              <p:spPr bwMode="auto">
                <a:xfrm flipV="1">
                  <a:off x="4517"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1" name="Line 2548"/>
                <p:cNvSpPr>
                  <a:spLocks noChangeShapeType="1"/>
                </p:cNvSpPr>
                <p:nvPr/>
              </p:nvSpPr>
              <p:spPr bwMode="auto">
                <a:xfrm flipV="1">
                  <a:off x="4517"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2" name="Line 2549"/>
                <p:cNvSpPr>
                  <a:spLocks noChangeShapeType="1"/>
                </p:cNvSpPr>
                <p:nvPr/>
              </p:nvSpPr>
              <p:spPr bwMode="auto">
                <a:xfrm flipV="1">
                  <a:off x="4517"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3" name="Line 2550"/>
                <p:cNvSpPr>
                  <a:spLocks noChangeShapeType="1"/>
                </p:cNvSpPr>
                <p:nvPr/>
              </p:nvSpPr>
              <p:spPr bwMode="auto">
                <a:xfrm flipV="1">
                  <a:off x="4517"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4" name="Line 2551"/>
                <p:cNvSpPr>
                  <a:spLocks noChangeShapeType="1"/>
                </p:cNvSpPr>
                <p:nvPr/>
              </p:nvSpPr>
              <p:spPr bwMode="auto">
                <a:xfrm flipV="1">
                  <a:off x="4517"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5" name="Line 2552"/>
                <p:cNvSpPr>
                  <a:spLocks noChangeShapeType="1"/>
                </p:cNvSpPr>
                <p:nvPr/>
              </p:nvSpPr>
              <p:spPr bwMode="auto">
                <a:xfrm flipV="1">
                  <a:off x="4517"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6" name="Line 2553"/>
                <p:cNvSpPr>
                  <a:spLocks noChangeShapeType="1"/>
                </p:cNvSpPr>
                <p:nvPr/>
              </p:nvSpPr>
              <p:spPr bwMode="auto">
                <a:xfrm flipV="1">
                  <a:off x="4517"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7" name="Line 2554"/>
                <p:cNvSpPr>
                  <a:spLocks noChangeShapeType="1"/>
                </p:cNvSpPr>
                <p:nvPr/>
              </p:nvSpPr>
              <p:spPr bwMode="auto">
                <a:xfrm flipV="1">
                  <a:off x="4517"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8" name="Line 2555"/>
                <p:cNvSpPr>
                  <a:spLocks noChangeShapeType="1"/>
                </p:cNvSpPr>
                <p:nvPr/>
              </p:nvSpPr>
              <p:spPr bwMode="auto">
                <a:xfrm flipV="1">
                  <a:off x="4517"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9" name="Line 2556"/>
                <p:cNvSpPr>
                  <a:spLocks noChangeShapeType="1"/>
                </p:cNvSpPr>
                <p:nvPr/>
              </p:nvSpPr>
              <p:spPr bwMode="auto">
                <a:xfrm flipV="1">
                  <a:off x="4517"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0" name="Line 2557"/>
                <p:cNvSpPr>
                  <a:spLocks noChangeShapeType="1"/>
                </p:cNvSpPr>
                <p:nvPr/>
              </p:nvSpPr>
              <p:spPr bwMode="auto">
                <a:xfrm flipV="1">
                  <a:off x="4517"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1" name="Line 2558"/>
                <p:cNvSpPr>
                  <a:spLocks noChangeShapeType="1"/>
                </p:cNvSpPr>
                <p:nvPr/>
              </p:nvSpPr>
              <p:spPr bwMode="auto">
                <a:xfrm flipV="1">
                  <a:off x="4517"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2" name="Line 2559"/>
                <p:cNvSpPr>
                  <a:spLocks noChangeShapeType="1"/>
                </p:cNvSpPr>
                <p:nvPr/>
              </p:nvSpPr>
              <p:spPr bwMode="auto">
                <a:xfrm flipV="1">
                  <a:off x="4517"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3" name="Line 2560"/>
                <p:cNvSpPr>
                  <a:spLocks noChangeShapeType="1"/>
                </p:cNvSpPr>
                <p:nvPr/>
              </p:nvSpPr>
              <p:spPr bwMode="auto">
                <a:xfrm flipV="1">
                  <a:off x="4517"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4" name="Line 2561"/>
                <p:cNvSpPr>
                  <a:spLocks noChangeShapeType="1"/>
                </p:cNvSpPr>
                <p:nvPr/>
              </p:nvSpPr>
              <p:spPr bwMode="auto">
                <a:xfrm flipV="1">
                  <a:off x="4517"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5" name="Line 2562"/>
                <p:cNvSpPr>
                  <a:spLocks noChangeShapeType="1"/>
                </p:cNvSpPr>
                <p:nvPr/>
              </p:nvSpPr>
              <p:spPr bwMode="auto">
                <a:xfrm flipV="1">
                  <a:off x="4517"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6" name="Line 2563"/>
                <p:cNvSpPr>
                  <a:spLocks noChangeShapeType="1"/>
                </p:cNvSpPr>
                <p:nvPr/>
              </p:nvSpPr>
              <p:spPr bwMode="auto">
                <a:xfrm flipV="1">
                  <a:off x="4517"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7" name="Line 2564"/>
                <p:cNvSpPr>
                  <a:spLocks noChangeShapeType="1"/>
                </p:cNvSpPr>
                <p:nvPr/>
              </p:nvSpPr>
              <p:spPr bwMode="auto">
                <a:xfrm flipV="1">
                  <a:off x="4517"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8" name="Line 2565"/>
                <p:cNvSpPr>
                  <a:spLocks noChangeShapeType="1"/>
                </p:cNvSpPr>
                <p:nvPr/>
              </p:nvSpPr>
              <p:spPr bwMode="auto">
                <a:xfrm flipV="1">
                  <a:off x="4517"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9" name="Line 2566"/>
                <p:cNvSpPr>
                  <a:spLocks noChangeShapeType="1"/>
                </p:cNvSpPr>
                <p:nvPr/>
              </p:nvSpPr>
              <p:spPr bwMode="auto">
                <a:xfrm flipV="1">
                  <a:off x="4517"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0" name="Line 2567"/>
                <p:cNvSpPr>
                  <a:spLocks noChangeShapeType="1"/>
                </p:cNvSpPr>
                <p:nvPr/>
              </p:nvSpPr>
              <p:spPr bwMode="auto">
                <a:xfrm flipV="1">
                  <a:off x="4517"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1" name="Line 2568"/>
                <p:cNvSpPr>
                  <a:spLocks noChangeShapeType="1"/>
                </p:cNvSpPr>
                <p:nvPr/>
              </p:nvSpPr>
              <p:spPr bwMode="auto">
                <a:xfrm flipV="1">
                  <a:off x="4517"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2" name="Line 2569"/>
                <p:cNvSpPr>
                  <a:spLocks noChangeShapeType="1"/>
                </p:cNvSpPr>
                <p:nvPr/>
              </p:nvSpPr>
              <p:spPr bwMode="auto">
                <a:xfrm flipV="1">
                  <a:off x="4517"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3" name="Line 2570"/>
                <p:cNvSpPr>
                  <a:spLocks noChangeShapeType="1"/>
                </p:cNvSpPr>
                <p:nvPr/>
              </p:nvSpPr>
              <p:spPr bwMode="auto">
                <a:xfrm flipV="1">
                  <a:off x="4517"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4" name="Line 2571"/>
                <p:cNvSpPr>
                  <a:spLocks noChangeShapeType="1"/>
                </p:cNvSpPr>
                <p:nvPr/>
              </p:nvSpPr>
              <p:spPr bwMode="auto">
                <a:xfrm flipV="1">
                  <a:off x="4517"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5" name="Line 2572"/>
                <p:cNvSpPr>
                  <a:spLocks noChangeShapeType="1"/>
                </p:cNvSpPr>
                <p:nvPr/>
              </p:nvSpPr>
              <p:spPr bwMode="auto">
                <a:xfrm flipV="1">
                  <a:off x="4517"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6" name="Line 2573"/>
                <p:cNvSpPr>
                  <a:spLocks noChangeShapeType="1"/>
                </p:cNvSpPr>
                <p:nvPr/>
              </p:nvSpPr>
              <p:spPr bwMode="auto">
                <a:xfrm flipV="1">
                  <a:off x="4517"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7" name="Line 2574"/>
                <p:cNvSpPr>
                  <a:spLocks noChangeShapeType="1"/>
                </p:cNvSpPr>
                <p:nvPr/>
              </p:nvSpPr>
              <p:spPr bwMode="auto">
                <a:xfrm flipV="1">
                  <a:off x="4517"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8" name="Line 2575"/>
                <p:cNvSpPr>
                  <a:spLocks noChangeShapeType="1"/>
                </p:cNvSpPr>
                <p:nvPr/>
              </p:nvSpPr>
              <p:spPr bwMode="auto">
                <a:xfrm flipV="1">
                  <a:off x="4517"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9" name="Line 2576"/>
                <p:cNvSpPr>
                  <a:spLocks noChangeShapeType="1"/>
                </p:cNvSpPr>
                <p:nvPr/>
              </p:nvSpPr>
              <p:spPr bwMode="auto">
                <a:xfrm flipV="1">
                  <a:off x="4517"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0" name="Line 2577"/>
                <p:cNvSpPr>
                  <a:spLocks noChangeShapeType="1"/>
                </p:cNvSpPr>
                <p:nvPr/>
              </p:nvSpPr>
              <p:spPr bwMode="auto">
                <a:xfrm flipV="1">
                  <a:off x="4517"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1" name="Line 2578"/>
                <p:cNvSpPr>
                  <a:spLocks noChangeShapeType="1"/>
                </p:cNvSpPr>
                <p:nvPr/>
              </p:nvSpPr>
              <p:spPr bwMode="auto">
                <a:xfrm flipV="1">
                  <a:off x="4517"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2" name="Line 2579"/>
                <p:cNvSpPr>
                  <a:spLocks noChangeShapeType="1"/>
                </p:cNvSpPr>
                <p:nvPr/>
              </p:nvSpPr>
              <p:spPr bwMode="auto">
                <a:xfrm flipV="1">
                  <a:off x="4517"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3" name="Line 2580"/>
                <p:cNvSpPr>
                  <a:spLocks noChangeShapeType="1"/>
                </p:cNvSpPr>
                <p:nvPr/>
              </p:nvSpPr>
              <p:spPr bwMode="auto">
                <a:xfrm flipV="1">
                  <a:off x="4517"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4" name="Line 2581"/>
                <p:cNvSpPr>
                  <a:spLocks noChangeShapeType="1"/>
                </p:cNvSpPr>
                <p:nvPr/>
              </p:nvSpPr>
              <p:spPr bwMode="auto">
                <a:xfrm flipV="1">
                  <a:off x="4517"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5" name="Line 2582"/>
                <p:cNvSpPr>
                  <a:spLocks noChangeShapeType="1"/>
                </p:cNvSpPr>
                <p:nvPr/>
              </p:nvSpPr>
              <p:spPr bwMode="auto">
                <a:xfrm flipV="1">
                  <a:off x="4517"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6" name="Line 2583"/>
                <p:cNvSpPr>
                  <a:spLocks noChangeShapeType="1"/>
                </p:cNvSpPr>
                <p:nvPr/>
              </p:nvSpPr>
              <p:spPr bwMode="auto">
                <a:xfrm flipV="1">
                  <a:off x="4517"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7" name="Line 2584"/>
                <p:cNvSpPr>
                  <a:spLocks noChangeShapeType="1"/>
                </p:cNvSpPr>
                <p:nvPr/>
              </p:nvSpPr>
              <p:spPr bwMode="auto">
                <a:xfrm flipV="1">
                  <a:off x="4517"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8" name="Line 2585"/>
                <p:cNvSpPr>
                  <a:spLocks noChangeShapeType="1"/>
                </p:cNvSpPr>
                <p:nvPr/>
              </p:nvSpPr>
              <p:spPr bwMode="auto">
                <a:xfrm flipV="1">
                  <a:off x="4517"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9" name="Line 2586"/>
                <p:cNvSpPr>
                  <a:spLocks noChangeShapeType="1"/>
                </p:cNvSpPr>
                <p:nvPr/>
              </p:nvSpPr>
              <p:spPr bwMode="auto">
                <a:xfrm flipV="1">
                  <a:off x="4517"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0" name="Line 2587"/>
                <p:cNvSpPr>
                  <a:spLocks noChangeShapeType="1"/>
                </p:cNvSpPr>
                <p:nvPr/>
              </p:nvSpPr>
              <p:spPr bwMode="auto">
                <a:xfrm flipV="1">
                  <a:off x="4517"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1" name="Line 2588"/>
                <p:cNvSpPr>
                  <a:spLocks noChangeShapeType="1"/>
                </p:cNvSpPr>
                <p:nvPr/>
              </p:nvSpPr>
              <p:spPr bwMode="auto">
                <a:xfrm flipV="1">
                  <a:off x="4517"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2" name="Line 2589"/>
                <p:cNvSpPr>
                  <a:spLocks noChangeShapeType="1"/>
                </p:cNvSpPr>
                <p:nvPr/>
              </p:nvSpPr>
              <p:spPr bwMode="auto">
                <a:xfrm flipV="1">
                  <a:off x="4517"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3" name="Line 2590"/>
                <p:cNvSpPr>
                  <a:spLocks noChangeShapeType="1"/>
                </p:cNvSpPr>
                <p:nvPr/>
              </p:nvSpPr>
              <p:spPr bwMode="auto">
                <a:xfrm flipV="1">
                  <a:off x="4517"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4" name="Line 2591"/>
                <p:cNvSpPr>
                  <a:spLocks noChangeShapeType="1"/>
                </p:cNvSpPr>
                <p:nvPr/>
              </p:nvSpPr>
              <p:spPr bwMode="auto">
                <a:xfrm flipV="1">
                  <a:off x="4517"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5" name="Line 2592"/>
                <p:cNvSpPr>
                  <a:spLocks noChangeShapeType="1"/>
                </p:cNvSpPr>
                <p:nvPr/>
              </p:nvSpPr>
              <p:spPr bwMode="auto">
                <a:xfrm flipV="1">
                  <a:off x="4517"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6" name="Line 2593"/>
                <p:cNvSpPr>
                  <a:spLocks noChangeShapeType="1"/>
                </p:cNvSpPr>
                <p:nvPr/>
              </p:nvSpPr>
              <p:spPr bwMode="auto">
                <a:xfrm flipV="1">
                  <a:off x="4517"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7" name="Line 2594"/>
                <p:cNvSpPr>
                  <a:spLocks noChangeShapeType="1"/>
                </p:cNvSpPr>
                <p:nvPr/>
              </p:nvSpPr>
              <p:spPr bwMode="auto">
                <a:xfrm flipV="1">
                  <a:off x="4517"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8" name="Line 2595"/>
                <p:cNvSpPr>
                  <a:spLocks noChangeShapeType="1"/>
                </p:cNvSpPr>
                <p:nvPr/>
              </p:nvSpPr>
              <p:spPr bwMode="auto">
                <a:xfrm flipV="1">
                  <a:off x="4517"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9" name="Line 2596"/>
                <p:cNvSpPr>
                  <a:spLocks noChangeShapeType="1"/>
                </p:cNvSpPr>
                <p:nvPr/>
              </p:nvSpPr>
              <p:spPr bwMode="auto">
                <a:xfrm flipV="1">
                  <a:off x="4517"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0" name="Line 2597"/>
                <p:cNvSpPr>
                  <a:spLocks noChangeShapeType="1"/>
                </p:cNvSpPr>
                <p:nvPr/>
              </p:nvSpPr>
              <p:spPr bwMode="auto">
                <a:xfrm flipV="1">
                  <a:off x="4517"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1" name="Line 2598"/>
                <p:cNvSpPr>
                  <a:spLocks noChangeShapeType="1"/>
                </p:cNvSpPr>
                <p:nvPr/>
              </p:nvSpPr>
              <p:spPr bwMode="auto">
                <a:xfrm flipV="1">
                  <a:off x="4517"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2" name="Line 2599"/>
                <p:cNvSpPr>
                  <a:spLocks noChangeShapeType="1"/>
                </p:cNvSpPr>
                <p:nvPr/>
              </p:nvSpPr>
              <p:spPr bwMode="auto">
                <a:xfrm flipV="1">
                  <a:off x="4517"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3" name="Line 2600"/>
                <p:cNvSpPr>
                  <a:spLocks noChangeShapeType="1"/>
                </p:cNvSpPr>
                <p:nvPr/>
              </p:nvSpPr>
              <p:spPr bwMode="auto">
                <a:xfrm flipV="1">
                  <a:off x="4517"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4" name="Line 2601"/>
                <p:cNvSpPr>
                  <a:spLocks noChangeShapeType="1"/>
                </p:cNvSpPr>
                <p:nvPr/>
              </p:nvSpPr>
              <p:spPr bwMode="auto">
                <a:xfrm flipV="1">
                  <a:off x="4517"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5" name="Line 2602"/>
                <p:cNvSpPr>
                  <a:spLocks noChangeShapeType="1"/>
                </p:cNvSpPr>
                <p:nvPr/>
              </p:nvSpPr>
              <p:spPr bwMode="auto">
                <a:xfrm flipV="1">
                  <a:off x="4517"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6" name="Line 2603"/>
                <p:cNvSpPr>
                  <a:spLocks noChangeShapeType="1"/>
                </p:cNvSpPr>
                <p:nvPr/>
              </p:nvSpPr>
              <p:spPr bwMode="auto">
                <a:xfrm flipV="1">
                  <a:off x="4517"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7" name="Line 2604"/>
                <p:cNvSpPr>
                  <a:spLocks noChangeShapeType="1"/>
                </p:cNvSpPr>
                <p:nvPr/>
              </p:nvSpPr>
              <p:spPr bwMode="auto">
                <a:xfrm flipV="1">
                  <a:off x="4517"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8" name="Line 2605"/>
                <p:cNvSpPr>
                  <a:spLocks noChangeShapeType="1"/>
                </p:cNvSpPr>
                <p:nvPr/>
              </p:nvSpPr>
              <p:spPr bwMode="auto">
                <a:xfrm flipV="1">
                  <a:off x="4517"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9" name="Line 2606"/>
                <p:cNvSpPr>
                  <a:spLocks noChangeShapeType="1"/>
                </p:cNvSpPr>
                <p:nvPr/>
              </p:nvSpPr>
              <p:spPr bwMode="auto">
                <a:xfrm flipV="1">
                  <a:off x="4517"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0" name="Line 2607"/>
                <p:cNvSpPr>
                  <a:spLocks noChangeShapeType="1"/>
                </p:cNvSpPr>
                <p:nvPr/>
              </p:nvSpPr>
              <p:spPr bwMode="auto">
                <a:xfrm flipV="1">
                  <a:off x="4517"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1" name="Line 2608"/>
                <p:cNvSpPr>
                  <a:spLocks noChangeShapeType="1"/>
                </p:cNvSpPr>
                <p:nvPr/>
              </p:nvSpPr>
              <p:spPr bwMode="auto">
                <a:xfrm flipV="1">
                  <a:off x="4517"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2" name="Line 2609"/>
                <p:cNvSpPr>
                  <a:spLocks noChangeShapeType="1"/>
                </p:cNvSpPr>
                <p:nvPr/>
              </p:nvSpPr>
              <p:spPr bwMode="auto">
                <a:xfrm flipV="1">
                  <a:off x="4517"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3" name="Line 2610"/>
                <p:cNvSpPr>
                  <a:spLocks noChangeShapeType="1"/>
                </p:cNvSpPr>
                <p:nvPr/>
              </p:nvSpPr>
              <p:spPr bwMode="auto">
                <a:xfrm flipV="1">
                  <a:off x="4517"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4" name="Line 2611"/>
                <p:cNvSpPr>
                  <a:spLocks noChangeShapeType="1"/>
                </p:cNvSpPr>
                <p:nvPr/>
              </p:nvSpPr>
              <p:spPr bwMode="auto">
                <a:xfrm flipV="1">
                  <a:off x="4517"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5" name="Line 2612"/>
                <p:cNvSpPr>
                  <a:spLocks noChangeShapeType="1"/>
                </p:cNvSpPr>
                <p:nvPr/>
              </p:nvSpPr>
              <p:spPr bwMode="auto">
                <a:xfrm flipV="1">
                  <a:off x="4517"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6" name="Line 2613"/>
                <p:cNvSpPr>
                  <a:spLocks noChangeShapeType="1"/>
                </p:cNvSpPr>
                <p:nvPr/>
              </p:nvSpPr>
              <p:spPr bwMode="auto">
                <a:xfrm flipV="1">
                  <a:off x="4517"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7" name="Line 2614"/>
                <p:cNvSpPr>
                  <a:spLocks noChangeShapeType="1"/>
                </p:cNvSpPr>
                <p:nvPr/>
              </p:nvSpPr>
              <p:spPr bwMode="auto">
                <a:xfrm flipV="1">
                  <a:off x="4517"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8" name="Line 2615"/>
                <p:cNvSpPr>
                  <a:spLocks noChangeShapeType="1"/>
                </p:cNvSpPr>
                <p:nvPr/>
              </p:nvSpPr>
              <p:spPr bwMode="auto">
                <a:xfrm flipV="1">
                  <a:off x="4517"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9" name="Line 2616"/>
                <p:cNvSpPr>
                  <a:spLocks noChangeShapeType="1"/>
                </p:cNvSpPr>
                <p:nvPr/>
              </p:nvSpPr>
              <p:spPr bwMode="auto">
                <a:xfrm flipV="1">
                  <a:off x="4517"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7" name="Group 2818"/>
              <p:cNvGrpSpPr>
                <a:grpSpLocks/>
              </p:cNvGrpSpPr>
              <p:nvPr/>
            </p:nvGrpSpPr>
            <p:grpSpPr bwMode="auto">
              <a:xfrm>
                <a:off x="7170738" y="552450"/>
                <a:ext cx="146050" cy="4256088"/>
                <a:chOff x="4517" y="348"/>
                <a:chExt cx="92" cy="2681"/>
              </a:xfrm>
            </p:grpSpPr>
            <p:sp>
              <p:nvSpPr>
                <p:cNvPr id="13500" name="Line 2618"/>
                <p:cNvSpPr>
                  <a:spLocks noChangeShapeType="1"/>
                </p:cNvSpPr>
                <p:nvPr/>
              </p:nvSpPr>
              <p:spPr bwMode="auto">
                <a:xfrm flipV="1">
                  <a:off x="4517"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1" name="Line 2619"/>
                <p:cNvSpPr>
                  <a:spLocks noChangeShapeType="1"/>
                </p:cNvSpPr>
                <p:nvPr/>
              </p:nvSpPr>
              <p:spPr bwMode="auto">
                <a:xfrm flipV="1">
                  <a:off x="4517"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2" name="Line 2620"/>
                <p:cNvSpPr>
                  <a:spLocks noChangeShapeType="1"/>
                </p:cNvSpPr>
                <p:nvPr/>
              </p:nvSpPr>
              <p:spPr bwMode="auto">
                <a:xfrm flipV="1">
                  <a:off x="4517"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3" name="Line 2621"/>
                <p:cNvSpPr>
                  <a:spLocks noChangeShapeType="1"/>
                </p:cNvSpPr>
                <p:nvPr/>
              </p:nvSpPr>
              <p:spPr bwMode="auto">
                <a:xfrm flipV="1">
                  <a:off x="4517"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4" name="Line 2622"/>
                <p:cNvSpPr>
                  <a:spLocks noChangeShapeType="1"/>
                </p:cNvSpPr>
                <p:nvPr/>
              </p:nvSpPr>
              <p:spPr bwMode="auto">
                <a:xfrm flipV="1">
                  <a:off x="4517"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5" name="Line 2623"/>
                <p:cNvSpPr>
                  <a:spLocks noChangeShapeType="1"/>
                </p:cNvSpPr>
                <p:nvPr/>
              </p:nvSpPr>
              <p:spPr bwMode="auto">
                <a:xfrm flipV="1">
                  <a:off x="4517"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6" name="Line 2624"/>
                <p:cNvSpPr>
                  <a:spLocks noChangeShapeType="1"/>
                </p:cNvSpPr>
                <p:nvPr/>
              </p:nvSpPr>
              <p:spPr bwMode="auto">
                <a:xfrm flipV="1">
                  <a:off x="4517"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7" name="Line 2625"/>
                <p:cNvSpPr>
                  <a:spLocks noChangeShapeType="1"/>
                </p:cNvSpPr>
                <p:nvPr/>
              </p:nvSpPr>
              <p:spPr bwMode="auto">
                <a:xfrm flipV="1">
                  <a:off x="4517"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8" name="Line 2626"/>
                <p:cNvSpPr>
                  <a:spLocks noChangeShapeType="1"/>
                </p:cNvSpPr>
                <p:nvPr/>
              </p:nvSpPr>
              <p:spPr bwMode="auto">
                <a:xfrm flipV="1">
                  <a:off x="4517"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9" name="Line 2627"/>
                <p:cNvSpPr>
                  <a:spLocks noChangeShapeType="1"/>
                </p:cNvSpPr>
                <p:nvPr/>
              </p:nvSpPr>
              <p:spPr bwMode="auto">
                <a:xfrm flipV="1">
                  <a:off x="4517"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0" name="Line 2628"/>
                <p:cNvSpPr>
                  <a:spLocks noChangeShapeType="1"/>
                </p:cNvSpPr>
                <p:nvPr/>
              </p:nvSpPr>
              <p:spPr bwMode="auto">
                <a:xfrm flipV="1">
                  <a:off x="4517"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1" name="Line 2629"/>
                <p:cNvSpPr>
                  <a:spLocks noChangeShapeType="1"/>
                </p:cNvSpPr>
                <p:nvPr/>
              </p:nvSpPr>
              <p:spPr bwMode="auto">
                <a:xfrm flipV="1">
                  <a:off x="4517"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2" name="Line 2630"/>
                <p:cNvSpPr>
                  <a:spLocks noChangeShapeType="1"/>
                </p:cNvSpPr>
                <p:nvPr/>
              </p:nvSpPr>
              <p:spPr bwMode="auto">
                <a:xfrm flipV="1">
                  <a:off x="4517"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3" name="Line 2631"/>
                <p:cNvSpPr>
                  <a:spLocks noChangeShapeType="1"/>
                </p:cNvSpPr>
                <p:nvPr/>
              </p:nvSpPr>
              <p:spPr bwMode="auto">
                <a:xfrm flipV="1">
                  <a:off x="4517"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4" name="Line 2632"/>
                <p:cNvSpPr>
                  <a:spLocks noChangeShapeType="1"/>
                </p:cNvSpPr>
                <p:nvPr/>
              </p:nvSpPr>
              <p:spPr bwMode="auto">
                <a:xfrm flipV="1">
                  <a:off x="4517"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5" name="Line 2633"/>
                <p:cNvSpPr>
                  <a:spLocks noChangeShapeType="1"/>
                </p:cNvSpPr>
                <p:nvPr/>
              </p:nvSpPr>
              <p:spPr bwMode="auto">
                <a:xfrm flipV="1">
                  <a:off x="4517"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6" name="Line 2634"/>
                <p:cNvSpPr>
                  <a:spLocks noChangeShapeType="1"/>
                </p:cNvSpPr>
                <p:nvPr/>
              </p:nvSpPr>
              <p:spPr bwMode="auto">
                <a:xfrm flipV="1">
                  <a:off x="4517"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7" name="Line 2635"/>
                <p:cNvSpPr>
                  <a:spLocks noChangeShapeType="1"/>
                </p:cNvSpPr>
                <p:nvPr/>
              </p:nvSpPr>
              <p:spPr bwMode="auto">
                <a:xfrm flipV="1">
                  <a:off x="4517"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8" name="Line 2636"/>
                <p:cNvSpPr>
                  <a:spLocks noChangeShapeType="1"/>
                </p:cNvSpPr>
                <p:nvPr/>
              </p:nvSpPr>
              <p:spPr bwMode="auto">
                <a:xfrm flipV="1">
                  <a:off x="4517"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9" name="Line 2637"/>
                <p:cNvSpPr>
                  <a:spLocks noChangeShapeType="1"/>
                </p:cNvSpPr>
                <p:nvPr/>
              </p:nvSpPr>
              <p:spPr bwMode="auto">
                <a:xfrm flipV="1">
                  <a:off x="4517"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0" name="Line 2638"/>
                <p:cNvSpPr>
                  <a:spLocks noChangeShapeType="1"/>
                </p:cNvSpPr>
                <p:nvPr/>
              </p:nvSpPr>
              <p:spPr bwMode="auto">
                <a:xfrm flipV="1">
                  <a:off x="4517"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1" name="Line 2639"/>
                <p:cNvSpPr>
                  <a:spLocks noChangeShapeType="1"/>
                </p:cNvSpPr>
                <p:nvPr/>
              </p:nvSpPr>
              <p:spPr bwMode="auto">
                <a:xfrm flipV="1">
                  <a:off x="4517"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2" name="Line 2640"/>
                <p:cNvSpPr>
                  <a:spLocks noChangeShapeType="1"/>
                </p:cNvSpPr>
                <p:nvPr/>
              </p:nvSpPr>
              <p:spPr bwMode="auto">
                <a:xfrm flipV="1">
                  <a:off x="4517"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3" name="Line 2641"/>
                <p:cNvSpPr>
                  <a:spLocks noChangeShapeType="1"/>
                </p:cNvSpPr>
                <p:nvPr/>
              </p:nvSpPr>
              <p:spPr bwMode="auto">
                <a:xfrm flipV="1">
                  <a:off x="4517"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4" name="Line 2642"/>
                <p:cNvSpPr>
                  <a:spLocks noChangeShapeType="1"/>
                </p:cNvSpPr>
                <p:nvPr/>
              </p:nvSpPr>
              <p:spPr bwMode="auto">
                <a:xfrm flipV="1">
                  <a:off x="4517"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5" name="Line 2643"/>
                <p:cNvSpPr>
                  <a:spLocks noChangeShapeType="1"/>
                </p:cNvSpPr>
                <p:nvPr/>
              </p:nvSpPr>
              <p:spPr bwMode="auto">
                <a:xfrm flipV="1">
                  <a:off x="4517"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6" name="Line 2644"/>
                <p:cNvSpPr>
                  <a:spLocks noChangeShapeType="1"/>
                </p:cNvSpPr>
                <p:nvPr/>
              </p:nvSpPr>
              <p:spPr bwMode="auto">
                <a:xfrm flipV="1">
                  <a:off x="4517"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7" name="Line 2645"/>
                <p:cNvSpPr>
                  <a:spLocks noChangeShapeType="1"/>
                </p:cNvSpPr>
                <p:nvPr/>
              </p:nvSpPr>
              <p:spPr bwMode="auto">
                <a:xfrm flipV="1">
                  <a:off x="4517"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8" name="Line 2646"/>
                <p:cNvSpPr>
                  <a:spLocks noChangeShapeType="1"/>
                </p:cNvSpPr>
                <p:nvPr/>
              </p:nvSpPr>
              <p:spPr bwMode="auto">
                <a:xfrm flipV="1">
                  <a:off x="4517"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9" name="Line 2647"/>
                <p:cNvSpPr>
                  <a:spLocks noChangeShapeType="1"/>
                </p:cNvSpPr>
                <p:nvPr/>
              </p:nvSpPr>
              <p:spPr bwMode="auto">
                <a:xfrm flipV="1">
                  <a:off x="4517"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0" name="Line 2648"/>
                <p:cNvSpPr>
                  <a:spLocks noChangeShapeType="1"/>
                </p:cNvSpPr>
                <p:nvPr/>
              </p:nvSpPr>
              <p:spPr bwMode="auto">
                <a:xfrm flipV="1">
                  <a:off x="4517"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1" name="Line 2649"/>
                <p:cNvSpPr>
                  <a:spLocks noChangeShapeType="1"/>
                </p:cNvSpPr>
                <p:nvPr/>
              </p:nvSpPr>
              <p:spPr bwMode="auto">
                <a:xfrm flipV="1">
                  <a:off x="4517"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2" name="Line 2650"/>
                <p:cNvSpPr>
                  <a:spLocks noChangeShapeType="1"/>
                </p:cNvSpPr>
                <p:nvPr/>
              </p:nvSpPr>
              <p:spPr bwMode="auto">
                <a:xfrm flipV="1">
                  <a:off x="4517"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3" name="Line 2651"/>
                <p:cNvSpPr>
                  <a:spLocks noChangeShapeType="1"/>
                </p:cNvSpPr>
                <p:nvPr/>
              </p:nvSpPr>
              <p:spPr bwMode="auto">
                <a:xfrm flipV="1">
                  <a:off x="4517"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4" name="Line 2652"/>
                <p:cNvSpPr>
                  <a:spLocks noChangeShapeType="1"/>
                </p:cNvSpPr>
                <p:nvPr/>
              </p:nvSpPr>
              <p:spPr bwMode="auto">
                <a:xfrm flipV="1">
                  <a:off x="4517"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5" name="Line 2653"/>
                <p:cNvSpPr>
                  <a:spLocks noChangeShapeType="1"/>
                </p:cNvSpPr>
                <p:nvPr/>
              </p:nvSpPr>
              <p:spPr bwMode="auto">
                <a:xfrm flipV="1">
                  <a:off x="4517"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6" name="Line 2654"/>
                <p:cNvSpPr>
                  <a:spLocks noChangeShapeType="1"/>
                </p:cNvSpPr>
                <p:nvPr/>
              </p:nvSpPr>
              <p:spPr bwMode="auto">
                <a:xfrm flipV="1">
                  <a:off x="4517"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7" name="Line 2655"/>
                <p:cNvSpPr>
                  <a:spLocks noChangeShapeType="1"/>
                </p:cNvSpPr>
                <p:nvPr/>
              </p:nvSpPr>
              <p:spPr bwMode="auto">
                <a:xfrm flipV="1">
                  <a:off x="4517"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8" name="Line 2656"/>
                <p:cNvSpPr>
                  <a:spLocks noChangeShapeType="1"/>
                </p:cNvSpPr>
                <p:nvPr/>
              </p:nvSpPr>
              <p:spPr bwMode="auto">
                <a:xfrm flipV="1">
                  <a:off x="4517"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9" name="Line 2657"/>
                <p:cNvSpPr>
                  <a:spLocks noChangeShapeType="1"/>
                </p:cNvSpPr>
                <p:nvPr/>
              </p:nvSpPr>
              <p:spPr bwMode="auto">
                <a:xfrm flipV="1">
                  <a:off x="4517"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0" name="Line 2658"/>
                <p:cNvSpPr>
                  <a:spLocks noChangeShapeType="1"/>
                </p:cNvSpPr>
                <p:nvPr/>
              </p:nvSpPr>
              <p:spPr bwMode="auto">
                <a:xfrm flipV="1">
                  <a:off x="4517"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1" name="Line 2659"/>
                <p:cNvSpPr>
                  <a:spLocks noChangeShapeType="1"/>
                </p:cNvSpPr>
                <p:nvPr/>
              </p:nvSpPr>
              <p:spPr bwMode="auto">
                <a:xfrm flipV="1">
                  <a:off x="4517"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2" name="Line 2660"/>
                <p:cNvSpPr>
                  <a:spLocks noChangeShapeType="1"/>
                </p:cNvSpPr>
                <p:nvPr/>
              </p:nvSpPr>
              <p:spPr bwMode="auto">
                <a:xfrm flipV="1">
                  <a:off x="4517"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3" name="Line 2661"/>
                <p:cNvSpPr>
                  <a:spLocks noChangeShapeType="1"/>
                </p:cNvSpPr>
                <p:nvPr/>
              </p:nvSpPr>
              <p:spPr bwMode="auto">
                <a:xfrm flipV="1">
                  <a:off x="4517"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4" name="Line 2662"/>
                <p:cNvSpPr>
                  <a:spLocks noChangeShapeType="1"/>
                </p:cNvSpPr>
                <p:nvPr/>
              </p:nvSpPr>
              <p:spPr bwMode="auto">
                <a:xfrm flipV="1">
                  <a:off x="4517"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5" name="Line 2663"/>
                <p:cNvSpPr>
                  <a:spLocks noChangeShapeType="1"/>
                </p:cNvSpPr>
                <p:nvPr/>
              </p:nvSpPr>
              <p:spPr bwMode="auto">
                <a:xfrm flipV="1">
                  <a:off x="4517"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6" name="Line 2664"/>
                <p:cNvSpPr>
                  <a:spLocks noChangeShapeType="1"/>
                </p:cNvSpPr>
                <p:nvPr/>
              </p:nvSpPr>
              <p:spPr bwMode="auto">
                <a:xfrm flipV="1">
                  <a:off x="4517"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7" name="Line 2665"/>
                <p:cNvSpPr>
                  <a:spLocks noChangeShapeType="1"/>
                </p:cNvSpPr>
                <p:nvPr/>
              </p:nvSpPr>
              <p:spPr bwMode="auto">
                <a:xfrm flipV="1">
                  <a:off x="4517"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8" name="Line 2666"/>
                <p:cNvSpPr>
                  <a:spLocks noChangeShapeType="1"/>
                </p:cNvSpPr>
                <p:nvPr/>
              </p:nvSpPr>
              <p:spPr bwMode="auto">
                <a:xfrm flipV="1">
                  <a:off x="4517"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9" name="Line 2667"/>
                <p:cNvSpPr>
                  <a:spLocks noChangeShapeType="1"/>
                </p:cNvSpPr>
                <p:nvPr/>
              </p:nvSpPr>
              <p:spPr bwMode="auto">
                <a:xfrm flipV="1">
                  <a:off x="4517"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0" name="Line 2668"/>
                <p:cNvSpPr>
                  <a:spLocks noChangeShapeType="1"/>
                </p:cNvSpPr>
                <p:nvPr/>
              </p:nvSpPr>
              <p:spPr bwMode="auto">
                <a:xfrm flipV="1">
                  <a:off x="4517"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1" name="Line 2669"/>
                <p:cNvSpPr>
                  <a:spLocks noChangeShapeType="1"/>
                </p:cNvSpPr>
                <p:nvPr/>
              </p:nvSpPr>
              <p:spPr bwMode="auto">
                <a:xfrm flipV="1">
                  <a:off x="4517"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2" name="Line 2670"/>
                <p:cNvSpPr>
                  <a:spLocks noChangeShapeType="1"/>
                </p:cNvSpPr>
                <p:nvPr/>
              </p:nvSpPr>
              <p:spPr bwMode="auto">
                <a:xfrm flipV="1">
                  <a:off x="4517"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3" name="Line 2671"/>
                <p:cNvSpPr>
                  <a:spLocks noChangeShapeType="1"/>
                </p:cNvSpPr>
                <p:nvPr/>
              </p:nvSpPr>
              <p:spPr bwMode="auto">
                <a:xfrm flipV="1">
                  <a:off x="4517"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4" name="Line 2672"/>
                <p:cNvSpPr>
                  <a:spLocks noChangeShapeType="1"/>
                </p:cNvSpPr>
                <p:nvPr/>
              </p:nvSpPr>
              <p:spPr bwMode="auto">
                <a:xfrm flipV="1">
                  <a:off x="4517"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5" name="Line 2673"/>
                <p:cNvSpPr>
                  <a:spLocks noChangeShapeType="1"/>
                </p:cNvSpPr>
                <p:nvPr/>
              </p:nvSpPr>
              <p:spPr bwMode="auto">
                <a:xfrm flipV="1">
                  <a:off x="4517"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6" name="Line 2674"/>
                <p:cNvSpPr>
                  <a:spLocks noChangeShapeType="1"/>
                </p:cNvSpPr>
                <p:nvPr/>
              </p:nvSpPr>
              <p:spPr bwMode="auto">
                <a:xfrm flipV="1">
                  <a:off x="4517"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7" name="Line 2675"/>
                <p:cNvSpPr>
                  <a:spLocks noChangeShapeType="1"/>
                </p:cNvSpPr>
                <p:nvPr/>
              </p:nvSpPr>
              <p:spPr bwMode="auto">
                <a:xfrm flipV="1">
                  <a:off x="4517"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8" name="Line 2676"/>
                <p:cNvSpPr>
                  <a:spLocks noChangeShapeType="1"/>
                </p:cNvSpPr>
                <p:nvPr/>
              </p:nvSpPr>
              <p:spPr bwMode="auto">
                <a:xfrm flipV="1">
                  <a:off x="4517"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9" name="Line 2677"/>
                <p:cNvSpPr>
                  <a:spLocks noChangeShapeType="1"/>
                </p:cNvSpPr>
                <p:nvPr/>
              </p:nvSpPr>
              <p:spPr bwMode="auto">
                <a:xfrm flipV="1">
                  <a:off x="4517"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0" name="Line 2678"/>
                <p:cNvSpPr>
                  <a:spLocks noChangeShapeType="1"/>
                </p:cNvSpPr>
                <p:nvPr/>
              </p:nvSpPr>
              <p:spPr bwMode="auto">
                <a:xfrm flipV="1">
                  <a:off x="4517"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1" name="Line 2679"/>
                <p:cNvSpPr>
                  <a:spLocks noChangeShapeType="1"/>
                </p:cNvSpPr>
                <p:nvPr/>
              </p:nvSpPr>
              <p:spPr bwMode="auto">
                <a:xfrm flipV="1">
                  <a:off x="4517"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2" name="Line 2680"/>
                <p:cNvSpPr>
                  <a:spLocks noChangeShapeType="1"/>
                </p:cNvSpPr>
                <p:nvPr/>
              </p:nvSpPr>
              <p:spPr bwMode="auto">
                <a:xfrm flipV="1">
                  <a:off x="4517"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3" name="Line 2681"/>
                <p:cNvSpPr>
                  <a:spLocks noChangeShapeType="1"/>
                </p:cNvSpPr>
                <p:nvPr/>
              </p:nvSpPr>
              <p:spPr bwMode="auto">
                <a:xfrm flipV="1">
                  <a:off x="4517"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4" name="Line 2682"/>
                <p:cNvSpPr>
                  <a:spLocks noChangeShapeType="1"/>
                </p:cNvSpPr>
                <p:nvPr/>
              </p:nvSpPr>
              <p:spPr bwMode="auto">
                <a:xfrm flipV="1">
                  <a:off x="4517"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5" name="Line 2683"/>
                <p:cNvSpPr>
                  <a:spLocks noChangeShapeType="1"/>
                </p:cNvSpPr>
                <p:nvPr/>
              </p:nvSpPr>
              <p:spPr bwMode="auto">
                <a:xfrm flipV="1">
                  <a:off x="4517"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6" name="Line 2684"/>
                <p:cNvSpPr>
                  <a:spLocks noChangeShapeType="1"/>
                </p:cNvSpPr>
                <p:nvPr/>
              </p:nvSpPr>
              <p:spPr bwMode="auto">
                <a:xfrm flipV="1">
                  <a:off x="4517"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7" name="Line 2685"/>
                <p:cNvSpPr>
                  <a:spLocks noChangeShapeType="1"/>
                </p:cNvSpPr>
                <p:nvPr/>
              </p:nvSpPr>
              <p:spPr bwMode="auto">
                <a:xfrm flipV="1">
                  <a:off x="4517"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8" name="Line 2686"/>
                <p:cNvSpPr>
                  <a:spLocks noChangeShapeType="1"/>
                </p:cNvSpPr>
                <p:nvPr/>
              </p:nvSpPr>
              <p:spPr bwMode="auto">
                <a:xfrm flipV="1">
                  <a:off x="4517"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9" name="Line 2687"/>
                <p:cNvSpPr>
                  <a:spLocks noChangeShapeType="1"/>
                </p:cNvSpPr>
                <p:nvPr/>
              </p:nvSpPr>
              <p:spPr bwMode="auto">
                <a:xfrm flipV="1">
                  <a:off x="4517"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0" name="Line 2688"/>
                <p:cNvSpPr>
                  <a:spLocks noChangeShapeType="1"/>
                </p:cNvSpPr>
                <p:nvPr/>
              </p:nvSpPr>
              <p:spPr bwMode="auto">
                <a:xfrm flipV="1">
                  <a:off x="4517"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1" name="Line 2689"/>
                <p:cNvSpPr>
                  <a:spLocks noChangeShapeType="1"/>
                </p:cNvSpPr>
                <p:nvPr/>
              </p:nvSpPr>
              <p:spPr bwMode="auto">
                <a:xfrm flipV="1">
                  <a:off x="4517"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2" name="Line 2690"/>
                <p:cNvSpPr>
                  <a:spLocks noChangeShapeType="1"/>
                </p:cNvSpPr>
                <p:nvPr/>
              </p:nvSpPr>
              <p:spPr bwMode="auto">
                <a:xfrm flipV="1">
                  <a:off x="4517"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3" name="Line 2691"/>
                <p:cNvSpPr>
                  <a:spLocks noChangeShapeType="1"/>
                </p:cNvSpPr>
                <p:nvPr/>
              </p:nvSpPr>
              <p:spPr bwMode="auto">
                <a:xfrm flipV="1">
                  <a:off x="4517"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4" name="Line 2692"/>
                <p:cNvSpPr>
                  <a:spLocks noChangeShapeType="1"/>
                </p:cNvSpPr>
                <p:nvPr/>
              </p:nvSpPr>
              <p:spPr bwMode="auto">
                <a:xfrm flipV="1">
                  <a:off x="4517"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5" name="Line 2693"/>
                <p:cNvSpPr>
                  <a:spLocks noChangeShapeType="1"/>
                </p:cNvSpPr>
                <p:nvPr/>
              </p:nvSpPr>
              <p:spPr bwMode="auto">
                <a:xfrm flipV="1">
                  <a:off x="4517"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6" name="Line 2694"/>
                <p:cNvSpPr>
                  <a:spLocks noChangeShapeType="1"/>
                </p:cNvSpPr>
                <p:nvPr/>
              </p:nvSpPr>
              <p:spPr bwMode="auto">
                <a:xfrm flipV="1">
                  <a:off x="4517"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7" name="Line 2695"/>
                <p:cNvSpPr>
                  <a:spLocks noChangeShapeType="1"/>
                </p:cNvSpPr>
                <p:nvPr/>
              </p:nvSpPr>
              <p:spPr bwMode="auto">
                <a:xfrm flipV="1">
                  <a:off x="4517"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8" name="Line 2696"/>
                <p:cNvSpPr>
                  <a:spLocks noChangeShapeType="1"/>
                </p:cNvSpPr>
                <p:nvPr/>
              </p:nvSpPr>
              <p:spPr bwMode="auto">
                <a:xfrm flipV="1">
                  <a:off x="4517"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9" name="Line 2697"/>
                <p:cNvSpPr>
                  <a:spLocks noChangeShapeType="1"/>
                </p:cNvSpPr>
                <p:nvPr/>
              </p:nvSpPr>
              <p:spPr bwMode="auto">
                <a:xfrm flipV="1">
                  <a:off x="4517"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0" name="Line 2698"/>
                <p:cNvSpPr>
                  <a:spLocks noChangeShapeType="1"/>
                </p:cNvSpPr>
                <p:nvPr/>
              </p:nvSpPr>
              <p:spPr bwMode="auto">
                <a:xfrm flipV="1">
                  <a:off x="4517"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1" name="Line 2699"/>
                <p:cNvSpPr>
                  <a:spLocks noChangeShapeType="1"/>
                </p:cNvSpPr>
                <p:nvPr/>
              </p:nvSpPr>
              <p:spPr bwMode="auto">
                <a:xfrm flipV="1">
                  <a:off x="4517"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2" name="Line 2700"/>
                <p:cNvSpPr>
                  <a:spLocks noChangeShapeType="1"/>
                </p:cNvSpPr>
                <p:nvPr/>
              </p:nvSpPr>
              <p:spPr bwMode="auto">
                <a:xfrm flipV="1">
                  <a:off x="4517"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3" name="Line 2701"/>
                <p:cNvSpPr>
                  <a:spLocks noChangeShapeType="1"/>
                </p:cNvSpPr>
                <p:nvPr/>
              </p:nvSpPr>
              <p:spPr bwMode="auto">
                <a:xfrm flipV="1">
                  <a:off x="4517"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4" name="Line 2702"/>
                <p:cNvSpPr>
                  <a:spLocks noChangeShapeType="1"/>
                </p:cNvSpPr>
                <p:nvPr/>
              </p:nvSpPr>
              <p:spPr bwMode="auto">
                <a:xfrm flipV="1">
                  <a:off x="4517"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5" name="Line 2703"/>
                <p:cNvSpPr>
                  <a:spLocks noChangeShapeType="1"/>
                </p:cNvSpPr>
                <p:nvPr/>
              </p:nvSpPr>
              <p:spPr bwMode="auto">
                <a:xfrm flipV="1">
                  <a:off x="4517"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6" name="Line 2704"/>
                <p:cNvSpPr>
                  <a:spLocks noChangeShapeType="1"/>
                </p:cNvSpPr>
                <p:nvPr/>
              </p:nvSpPr>
              <p:spPr bwMode="auto">
                <a:xfrm flipV="1">
                  <a:off x="4517"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7" name="Line 2705"/>
                <p:cNvSpPr>
                  <a:spLocks noChangeShapeType="1"/>
                </p:cNvSpPr>
                <p:nvPr/>
              </p:nvSpPr>
              <p:spPr bwMode="auto">
                <a:xfrm flipV="1">
                  <a:off x="4517"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8" name="Line 2706"/>
                <p:cNvSpPr>
                  <a:spLocks noChangeShapeType="1"/>
                </p:cNvSpPr>
                <p:nvPr/>
              </p:nvSpPr>
              <p:spPr bwMode="auto">
                <a:xfrm flipV="1">
                  <a:off x="4517"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9" name="Line 2707"/>
                <p:cNvSpPr>
                  <a:spLocks noChangeShapeType="1"/>
                </p:cNvSpPr>
                <p:nvPr/>
              </p:nvSpPr>
              <p:spPr bwMode="auto">
                <a:xfrm flipV="1">
                  <a:off x="4517"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0" name="Line 2708"/>
                <p:cNvSpPr>
                  <a:spLocks noChangeShapeType="1"/>
                </p:cNvSpPr>
                <p:nvPr/>
              </p:nvSpPr>
              <p:spPr bwMode="auto">
                <a:xfrm flipV="1">
                  <a:off x="4609"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1" name="Line 2709"/>
                <p:cNvSpPr>
                  <a:spLocks noChangeShapeType="1"/>
                </p:cNvSpPr>
                <p:nvPr/>
              </p:nvSpPr>
              <p:spPr bwMode="auto">
                <a:xfrm flipV="1">
                  <a:off x="4609"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2" name="Line 2710"/>
                <p:cNvSpPr>
                  <a:spLocks noChangeShapeType="1"/>
                </p:cNvSpPr>
                <p:nvPr/>
              </p:nvSpPr>
              <p:spPr bwMode="auto">
                <a:xfrm flipV="1">
                  <a:off x="4609"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3" name="Line 2711"/>
                <p:cNvSpPr>
                  <a:spLocks noChangeShapeType="1"/>
                </p:cNvSpPr>
                <p:nvPr/>
              </p:nvSpPr>
              <p:spPr bwMode="auto">
                <a:xfrm flipV="1">
                  <a:off x="4609"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4" name="Line 2712"/>
                <p:cNvSpPr>
                  <a:spLocks noChangeShapeType="1"/>
                </p:cNvSpPr>
                <p:nvPr/>
              </p:nvSpPr>
              <p:spPr bwMode="auto">
                <a:xfrm flipV="1">
                  <a:off x="4609"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5" name="Line 2713"/>
                <p:cNvSpPr>
                  <a:spLocks noChangeShapeType="1"/>
                </p:cNvSpPr>
                <p:nvPr/>
              </p:nvSpPr>
              <p:spPr bwMode="auto">
                <a:xfrm flipV="1">
                  <a:off x="4609"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6" name="Line 2714"/>
                <p:cNvSpPr>
                  <a:spLocks noChangeShapeType="1"/>
                </p:cNvSpPr>
                <p:nvPr/>
              </p:nvSpPr>
              <p:spPr bwMode="auto">
                <a:xfrm flipV="1">
                  <a:off x="4609"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7" name="Line 2715"/>
                <p:cNvSpPr>
                  <a:spLocks noChangeShapeType="1"/>
                </p:cNvSpPr>
                <p:nvPr/>
              </p:nvSpPr>
              <p:spPr bwMode="auto">
                <a:xfrm flipV="1">
                  <a:off x="4609"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8" name="Line 2716"/>
                <p:cNvSpPr>
                  <a:spLocks noChangeShapeType="1"/>
                </p:cNvSpPr>
                <p:nvPr/>
              </p:nvSpPr>
              <p:spPr bwMode="auto">
                <a:xfrm flipV="1">
                  <a:off x="4609"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9" name="Line 2717"/>
                <p:cNvSpPr>
                  <a:spLocks noChangeShapeType="1"/>
                </p:cNvSpPr>
                <p:nvPr/>
              </p:nvSpPr>
              <p:spPr bwMode="auto">
                <a:xfrm flipV="1">
                  <a:off x="4609"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0" name="Line 2718"/>
                <p:cNvSpPr>
                  <a:spLocks noChangeShapeType="1"/>
                </p:cNvSpPr>
                <p:nvPr/>
              </p:nvSpPr>
              <p:spPr bwMode="auto">
                <a:xfrm flipV="1">
                  <a:off x="4609"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1" name="Line 2719"/>
                <p:cNvSpPr>
                  <a:spLocks noChangeShapeType="1"/>
                </p:cNvSpPr>
                <p:nvPr/>
              </p:nvSpPr>
              <p:spPr bwMode="auto">
                <a:xfrm flipV="1">
                  <a:off x="4609"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2" name="Line 2720"/>
                <p:cNvSpPr>
                  <a:spLocks noChangeShapeType="1"/>
                </p:cNvSpPr>
                <p:nvPr/>
              </p:nvSpPr>
              <p:spPr bwMode="auto">
                <a:xfrm flipV="1">
                  <a:off x="4609"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3" name="Line 2721"/>
                <p:cNvSpPr>
                  <a:spLocks noChangeShapeType="1"/>
                </p:cNvSpPr>
                <p:nvPr/>
              </p:nvSpPr>
              <p:spPr bwMode="auto">
                <a:xfrm flipV="1">
                  <a:off x="4609"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4" name="Line 2722"/>
                <p:cNvSpPr>
                  <a:spLocks noChangeShapeType="1"/>
                </p:cNvSpPr>
                <p:nvPr/>
              </p:nvSpPr>
              <p:spPr bwMode="auto">
                <a:xfrm flipV="1">
                  <a:off x="4609"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5" name="Line 2723"/>
                <p:cNvSpPr>
                  <a:spLocks noChangeShapeType="1"/>
                </p:cNvSpPr>
                <p:nvPr/>
              </p:nvSpPr>
              <p:spPr bwMode="auto">
                <a:xfrm flipV="1">
                  <a:off x="4609"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6" name="Line 2724"/>
                <p:cNvSpPr>
                  <a:spLocks noChangeShapeType="1"/>
                </p:cNvSpPr>
                <p:nvPr/>
              </p:nvSpPr>
              <p:spPr bwMode="auto">
                <a:xfrm flipV="1">
                  <a:off x="4609"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7" name="Line 2725"/>
                <p:cNvSpPr>
                  <a:spLocks noChangeShapeType="1"/>
                </p:cNvSpPr>
                <p:nvPr/>
              </p:nvSpPr>
              <p:spPr bwMode="auto">
                <a:xfrm flipV="1">
                  <a:off x="4609"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8" name="Line 2726"/>
                <p:cNvSpPr>
                  <a:spLocks noChangeShapeType="1"/>
                </p:cNvSpPr>
                <p:nvPr/>
              </p:nvSpPr>
              <p:spPr bwMode="auto">
                <a:xfrm flipV="1">
                  <a:off x="4609"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9" name="Line 2727"/>
                <p:cNvSpPr>
                  <a:spLocks noChangeShapeType="1"/>
                </p:cNvSpPr>
                <p:nvPr/>
              </p:nvSpPr>
              <p:spPr bwMode="auto">
                <a:xfrm flipV="1">
                  <a:off x="4609"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0" name="Line 2728"/>
                <p:cNvSpPr>
                  <a:spLocks noChangeShapeType="1"/>
                </p:cNvSpPr>
                <p:nvPr/>
              </p:nvSpPr>
              <p:spPr bwMode="auto">
                <a:xfrm flipV="1">
                  <a:off x="4609"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1" name="Line 2729"/>
                <p:cNvSpPr>
                  <a:spLocks noChangeShapeType="1"/>
                </p:cNvSpPr>
                <p:nvPr/>
              </p:nvSpPr>
              <p:spPr bwMode="auto">
                <a:xfrm flipV="1">
                  <a:off x="4609"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2" name="Line 2730"/>
                <p:cNvSpPr>
                  <a:spLocks noChangeShapeType="1"/>
                </p:cNvSpPr>
                <p:nvPr/>
              </p:nvSpPr>
              <p:spPr bwMode="auto">
                <a:xfrm flipV="1">
                  <a:off x="4609"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3" name="Line 2731"/>
                <p:cNvSpPr>
                  <a:spLocks noChangeShapeType="1"/>
                </p:cNvSpPr>
                <p:nvPr/>
              </p:nvSpPr>
              <p:spPr bwMode="auto">
                <a:xfrm flipV="1">
                  <a:off x="4609"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4" name="Line 2732"/>
                <p:cNvSpPr>
                  <a:spLocks noChangeShapeType="1"/>
                </p:cNvSpPr>
                <p:nvPr/>
              </p:nvSpPr>
              <p:spPr bwMode="auto">
                <a:xfrm flipV="1">
                  <a:off x="4609"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5" name="Line 2733"/>
                <p:cNvSpPr>
                  <a:spLocks noChangeShapeType="1"/>
                </p:cNvSpPr>
                <p:nvPr/>
              </p:nvSpPr>
              <p:spPr bwMode="auto">
                <a:xfrm flipV="1">
                  <a:off x="4609"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6" name="Line 2734"/>
                <p:cNvSpPr>
                  <a:spLocks noChangeShapeType="1"/>
                </p:cNvSpPr>
                <p:nvPr/>
              </p:nvSpPr>
              <p:spPr bwMode="auto">
                <a:xfrm flipV="1">
                  <a:off x="4609"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7" name="Line 2735"/>
                <p:cNvSpPr>
                  <a:spLocks noChangeShapeType="1"/>
                </p:cNvSpPr>
                <p:nvPr/>
              </p:nvSpPr>
              <p:spPr bwMode="auto">
                <a:xfrm flipV="1">
                  <a:off x="4609"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8" name="Line 2736"/>
                <p:cNvSpPr>
                  <a:spLocks noChangeShapeType="1"/>
                </p:cNvSpPr>
                <p:nvPr/>
              </p:nvSpPr>
              <p:spPr bwMode="auto">
                <a:xfrm flipV="1">
                  <a:off x="4609"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9" name="Line 2737"/>
                <p:cNvSpPr>
                  <a:spLocks noChangeShapeType="1"/>
                </p:cNvSpPr>
                <p:nvPr/>
              </p:nvSpPr>
              <p:spPr bwMode="auto">
                <a:xfrm flipV="1">
                  <a:off x="4609"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0" name="Line 2738"/>
                <p:cNvSpPr>
                  <a:spLocks noChangeShapeType="1"/>
                </p:cNvSpPr>
                <p:nvPr/>
              </p:nvSpPr>
              <p:spPr bwMode="auto">
                <a:xfrm flipV="1">
                  <a:off x="4609"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1" name="Line 2739"/>
                <p:cNvSpPr>
                  <a:spLocks noChangeShapeType="1"/>
                </p:cNvSpPr>
                <p:nvPr/>
              </p:nvSpPr>
              <p:spPr bwMode="auto">
                <a:xfrm flipV="1">
                  <a:off x="4609"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2" name="Line 2740"/>
                <p:cNvSpPr>
                  <a:spLocks noChangeShapeType="1"/>
                </p:cNvSpPr>
                <p:nvPr/>
              </p:nvSpPr>
              <p:spPr bwMode="auto">
                <a:xfrm flipV="1">
                  <a:off x="4609"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3" name="Line 2741"/>
                <p:cNvSpPr>
                  <a:spLocks noChangeShapeType="1"/>
                </p:cNvSpPr>
                <p:nvPr/>
              </p:nvSpPr>
              <p:spPr bwMode="auto">
                <a:xfrm flipV="1">
                  <a:off x="4609"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4" name="Line 2742"/>
                <p:cNvSpPr>
                  <a:spLocks noChangeShapeType="1"/>
                </p:cNvSpPr>
                <p:nvPr/>
              </p:nvSpPr>
              <p:spPr bwMode="auto">
                <a:xfrm flipV="1">
                  <a:off x="4609"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5" name="Line 2743"/>
                <p:cNvSpPr>
                  <a:spLocks noChangeShapeType="1"/>
                </p:cNvSpPr>
                <p:nvPr/>
              </p:nvSpPr>
              <p:spPr bwMode="auto">
                <a:xfrm flipV="1">
                  <a:off x="4609"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6" name="Line 2744"/>
                <p:cNvSpPr>
                  <a:spLocks noChangeShapeType="1"/>
                </p:cNvSpPr>
                <p:nvPr/>
              </p:nvSpPr>
              <p:spPr bwMode="auto">
                <a:xfrm flipV="1">
                  <a:off x="4609"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7" name="Line 2745"/>
                <p:cNvSpPr>
                  <a:spLocks noChangeShapeType="1"/>
                </p:cNvSpPr>
                <p:nvPr/>
              </p:nvSpPr>
              <p:spPr bwMode="auto">
                <a:xfrm flipV="1">
                  <a:off x="4609"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8" name="Line 2746"/>
                <p:cNvSpPr>
                  <a:spLocks noChangeShapeType="1"/>
                </p:cNvSpPr>
                <p:nvPr/>
              </p:nvSpPr>
              <p:spPr bwMode="auto">
                <a:xfrm flipV="1">
                  <a:off x="4609"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9" name="Line 2747"/>
                <p:cNvSpPr>
                  <a:spLocks noChangeShapeType="1"/>
                </p:cNvSpPr>
                <p:nvPr/>
              </p:nvSpPr>
              <p:spPr bwMode="auto">
                <a:xfrm flipV="1">
                  <a:off x="4609"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0" name="Line 2748"/>
                <p:cNvSpPr>
                  <a:spLocks noChangeShapeType="1"/>
                </p:cNvSpPr>
                <p:nvPr/>
              </p:nvSpPr>
              <p:spPr bwMode="auto">
                <a:xfrm flipV="1">
                  <a:off x="4609"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1" name="Line 2749"/>
                <p:cNvSpPr>
                  <a:spLocks noChangeShapeType="1"/>
                </p:cNvSpPr>
                <p:nvPr/>
              </p:nvSpPr>
              <p:spPr bwMode="auto">
                <a:xfrm flipV="1">
                  <a:off x="4609"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2" name="Line 2750"/>
                <p:cNvSpPr>
                  <a:spLocks noChangeShapeType="1"/>
                </p:cNvSpPr>
                <p:nvPr/>
              </p:nvSpPr>
              <p:spPr bwMode="auto">
                <a:xfrm flipV="1">
                  <a:off x="4609"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3" name="Line 2751"/>
                <p:cNvSpPr>
                  <a:spLocks noChangeShapeType="1"/>
                </p:cNvSpPr>
                <p:nvPr/>
              </p:nvSpPr>
              <p:spPr bwMode="auto">
                <a:xfrm flipV="1">
                  <a:off x="4609"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4" name="Line 2752"/>
                <p:cNvSpPr>
                  <a:spLocks noChangeShapeType="1"/>
                </p:cNvSpPr>
                <p:nvPr/>
              </p:nvSpPr>
              <p:spPr bwMode="auto">
                <a:xfrm flipV="1">
                  <a:off x="4609"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5" name="Line 2753"/>
                <p:cNvSpPr>
                  <a:spLocks noChangeShapeType="1"/>
                </p:cNvSpPr>
                <p:nvPr/>
              </p:nvSpPr>
              <p:spPr bwMode="auto">
                <a:xfrm flipV="1">
                  <a:off x="4609"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6" name="Line 2754"/>
                <p:cNvSpPr>
                  <a:spLocks noChangeShapeType="1"/>
                </p:cNvSpPr>
                <p:nvPr/>
              </p:nvSpPr>
              <p:spPr bwMode="auto">
                <a:xfrm flipV="1">
                  <a:off x="4609"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7" name="Line 2755"/>
                <p:cNvSpPr>
                  <a:spLocks noChangeShapeType="1"/>
                </p:cNvSpPr>
                <p:nvPr/>
              </p:nvSpPr>
              <p:spPr bwMode="auto">
                <a:xfrm flipV="1">
                  <a:off x="4609"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8" name="Line 2756"/>
                <p:cNvSpPr>
                  <a:spLocks noChangeShapeType="1"/>
                </p:cNvSpPr>
                <p:nvPr/>
              </p:nvSpPr>
              <p:spPr bwMode="auto">
                <a:xfrm flipV="1">
                  <a:off x="4609"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9" name="Line 2757"/>
                <p:cNvSpPr>
                  <a:spLocks noChangeShapeType="1"/>
                </p:cNvSpPr>
                <p:nvPr/>
              </p:nvSpPr>
              <p:spPr bwMode="auto">
                <a:xfrm flipV="1">
                  <a:off x="4609"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0" name="Line 2758"/>
                <p:cNvSpPr>
                  <a:spLocks noChangeShapeType="1"/>
                </p:cNvSpPr>
                <p:nvPr/>
              </p:nvSpPr>
              <p:spPr bwMode="auto">
                <a:xfrm flipV="1">
                  <a:off x="4609"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1" name="Line 2759"/>
                <p:cNvSpPr>
                  <a:spLocks noChangeShapeType="1"/>
                </p:cNvSpPr>
                <p:nvPr/>
              </p:nvSpPr>
              <p:spPr bwMode="auto">
                <a:xfrm flipV="1">
                  <a:off x="4609"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2" name="Line 2760"/>
                <p:cNvSpPr>
                  <a:spLocks noChangeShapeType="1"/>
                </p:cNvSpPr>
                <p:nvPr/>
              </p:nvSpPr>
              <p:spPr bwMode="auto">
                <a:xfrm flipV="1">
                  <a:off x="4609"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3" name="Line 2761"/>
                <p:cNvSpPr>
                  <a:spLocks noChangeShapeType="1"/>
                </p:cNvSpPr>
                <p:nvPr/>
              </p:nvSpPr>
              <p:spPr bwMode="auto">
                <a:xfrm flipV="1">
                  <a:off x="4609"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4" name="Line 2762"/>
                <p:cNvSpPr>
                  <a:spLocks noChangeShapeType="1"/>
                </p:cNvSpPr>
                <p:nvPr/>
              </p:nvSpPr>
              <p:spPr bwMode="auto">
                <a:xfrm flipV="1">
                  <a:off x="4609"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5" name="Line 2763"/>
                <p:cNvSpPr>
                  <a:spLocks noChangeShapeType="1"/>
                </p:cNvSpPr>
                <p:nvPr/>
              </p:nvSpPr>
              <p:spPr bwMode="auto">
                <a:xfrm flipV="1">
                  <a:off x="4609"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6" name="Line 2764"/>
                <p:cNvSpPr>
                  <a:spLocks noChangeShapeType="1"/>
                </p:cNvSpPr>
                <p:nvPr/>
              </p:nvSpPr>
              <p:spPr bwMode="auto">
                <a:xfrm flipV="1">
                  <a:off x="4609"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7" name="Line 2765"/>
                <p:cNvSpPr>
                  <a:spLocks noChangeShapeType="1"/>
                </p:cNvSpPr>
                <p:nvPr/>
              </p:nvSpPr>
              <p:spPr bwMode="auto">
                <a:xfrm flipV="1">
                  <a:off x="4609"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8" name="Line 2766"/>
                <p:cNvSpPr>
                  <a:spLocks noChangeShapeType="1"/>
                </p:cNvSpPr>
                <p:nvPr/>
              </p:nvSpPr>
              <p:spPr bwMode="auto">
                <a:xfrm flipV="1">
                  <a:off x="4609"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9" name="Line 2767"/>
                <p:cNvSpPr>
                  <a:spLocks noChangeShapeType="1"/>
                </p:cNvSpPr>
                <p:nvPr/>
              </p:nvSpPr>
              <p:spPr bwMode="auto">
                <a:xfrm flipV="1">
                  <a:off x="4609"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0" name="Line 2768"/>
                <p:cNvSpPr>
                  <a:spLocks noChangeShapeType="1"/>
                </p:cNvSpPr>
                <p:nvPr/>
              </p:nvSpPr>
              <p:spPr bwMode="auto">
                <a:xfrm flipV="1">
                  <a:off x="4609"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1" name="Line 2769"/>
                <p:cNvSpPr>
                  <a:spLocks noChangeShapeType="1"/>
                </p:cNvSpPr>
                <p:nvPr/>
              </p:nvSpPr>
              <p:spPr bwMode="auto">
                <a:xfrm flipV="1">
                  <a:off x="4609"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2" name="Line 2770"/>
                <p:cNvSpPr>
                  <a:spLocks noChangeShapeType="1"/>
                </p:cNvSpPr>
                <p:nvPr/>
              </p:nvSpPr>
              <p:spPr bwMode="auto">
                <a:xfrm flipV="1">
                  <a:off x="4609"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3" name="Line 2771"/>
                <p:cNvSpPr>
                  <a:spLocks noChangeShapeType="1"/>
                </p:cNvSpPr>
                <p:nvPr/>
              </p:nvSpPr>
              <p:spPr bwMode="auto">
                <a:xfrm flipV="1">
                  <a:off x="4609"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4" name="Line 2772"/>
                <p:cNvSpPr>
                  <a:spLocks noChangeShapeType="1"/>
                </p:cNvSpPr>
                <p:nvPr/>
              </p:nvSpPr>
              <p:spPr bwMode="auto">
                <a:xfrm flipV="1">
                  <a:off x="4609"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5" name="Line 2773"/>
                <p:cNvSpPr>
                  <a:spLocks noChangeShapeType="1"/>
                </p:cNvSpPr>
                <p:nvPr/>
              </p:nvSpPr>
              <p:spPr bwMode="auto">
                <a:xfrm flipV="1">
                  <a:off x="4609"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6" name="Line 2774"/>
                <p:cNvSpPr>
                  <a:spLocks noChangeShapeType="1"/>
                </p:cNvSpPr>
                <p:nvPr/>
              </p:nvSpPr>
              <p:spPr bwMode="auto">
                <a:xfrm flipV="1">
                  <a:off x="4609"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7" name="Line 2775"/>
                <p:cNvSpPr>
                  <a:spLocks noChangeShapeType="1"/>
                </p:cNvSpPr>
                <p:nvPr/>
              </p:nvSpPr>
              <p:spPr bwMode="auto">
                <a:xfrm flipV="1">
                  <a:off x="4609"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8" name="Line 2776"/>
                <p:cNvSpPr>
                  <a:spLocks noChangeShapeType="1"/>
                </p:cNvSpPr>
                <p:nvPr/>
              </p:nvSpPr>
              <p:spPr bwMode="auto">
                <a:xfrm flipV="1">
                  <a:off x="4609"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9" name="Line 2777"/>
                <p:cNvSpPr>
                  <a:spLocks noChangeShapeType="1"/>
                </p:cNvSpPr>
                <p:nvPr/>
              </p:nvSpPr>
              <p:spPr bwMode="auto">
                <a:xfrm flipV="1">
                  <a:off x="4609"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0" name="Line 2778"/>
                <p:cNvSpPr>
                  <a:spLocks noChangeShapeType="1"/>
                </p:cNvSpPr>
                <p:nvPr/>
              </p:nvSpPr>
              <p:spPr bwMode="auto">
                <a:xfrm flipV="1">
                  <a:off x="4609"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1" name="Line 2779"/>
                <p:cNvSpPr>
                  <a:spLocks noChangeShapeType="1"/>
                </p:cNvSpPr>
                <p:nvPr/>
              </p:nvSpPr>
              <p:spPr bwMode="auto">
                <a:xfrm flipV="1">
                  <a:off x="4609"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2" name="Line 2780"/>
                <p:cNvSpPr>
                  <a:spLocks noChangeShapeType="1"/>
                </p:cNvSpPr>
                <p:nvPr/>
              </p:nvSpPr>
              <p:spPr bwMode="auto">
                <a:xfrm flipV="1">
                  <a:off x="4609"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3" name="Line 2781"/>
                <p:cNvSpPr>
                  <a:spLocks noChangeShapeType="1"/>
                </p:cNvSpPr>
                <p:nvPr/>
              </p:nvSpPr>
              <p:spPr bwMode="auto">
                <a:xfrm flipV="1">
                  <a:off x="4609"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4" name="Line 2782"/>
                <p:cNvSpPr>
                  <a:spLocks noChangeShapeType="1"/>
                </p:cNvSpPr>
                <p:nvPr/>
              </p:nvSpPr>
              <p:spPr bwMode="auto">
                <a:xfrm flipV="1">
                  <a:off x="4609"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5" name="Line 2783"/>
                <p:cNvSpPr>
                  <a:spLocks noChangeShapeType="1"/>
                </p:cNvSpPr>
                <p:nvPr/>
              </p:nvSpPr>
              <p:spPr bwMode="auto">
                <a:xfrm flipV="1">
                  <a:off x="4609"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6" name="Line 2784"/>
                <p:cNvSpPr>
                  <a:spLocks noChangeShapeType="1"/>
                </p:cNvSpPr>
                <p:nvPr/>
              </p:nvSpPr>
              <p:spPr bwMode="auto">
                <a:xfrm flipV="1">
                  <a:off x="4609"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7" name="Line 2785"/>
                <p:cNvSpPr>
                  <a:spLocks noChangeShapeType="1"/>
                </p:cNvSpPr>
                <p:nvPr/>
              </p:nvSpPr>
              <p:spPr bwMode="auto">
                <a:xfrm flipV="1">
                  <a:off x="4609"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8" name="Line 2786"/>
                <p:cNvSpPr>
                  <a:spLocks noChangeShapeType="1"/>
                </p:cNvSpPr>
                <p:nvPr/>
              </p:nvSpPr>
              <p:spPr bwMode="auto">
                <a:xfrm flipV="1">
                  <a:off x="4609"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9" name="Line 2787"/>
                <p:cNvSpPr>
                  <a:spLocks noChangeShapeType="1"/>
                </p:cNvSpPr>
                <p:nvPr/>
              </p:nvSpPr>
              <p:spPr bwMode="auto">
                <a:xfrm flipV="1">
                  <a:off x="4609"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0" name="Line 2788"/>
                <p:cNvSpPr>
                  <a:spLocks noChangeShapeType="1"/>
                </p:cNvSpPr>
                <p:nvPr/>
              </p:nvSpPr>
              <p:spPr bwMode="auto">
                <a:xfrm flipV="1">
                  <a:off x="4609"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1" name="Line 2789"/>
                <p:cNvSpPr>
                  <a:spLocks noChangeShapeType="1"/>
                </p:cNvSpPr>
                <p:nvPr/>
              </p:nvSpPr>
              <p:spPr bwMode="auto">
                <a:xfrm flipV="1">
                  <a:off x="4609"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2" name="Line 2790"/>
                <p:cNvSpPr>
                  <a:spLocks noChangeShapeType="1"/>
                </p:cNvSpPr>
                <p:nvPr/>
              </p:nvSpPr>
              <p:spPr bwMode="auto">
                <a:xfrm flipV="1">
                  <a:off x="4609"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3" name="Line 2791"/>
                <p:cNvSpPr>
                  <a:spLocks noChangeShapeType="1"/>
                </p:cNvSpPr>
                <p:nvPr/>
              </p:nvSpPr>
              <p:spPr bwMode="auto">
                <a:xfrm flipV="1">
                  <a:off x="4609"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4" name="Line 2792"/>
                <p:cNvSpPr>
                  <a:spLocks noChangeShapeType="1"/>
                </p:cNvSpPr>
                <p:nvPr/>
              </p:nvSpPr>
              <p:spPr bwMode="auto">
                <a:xfrm flipV="1">
                  <a:off x="4609"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5" name="Line 2793"/>
                <p:cNvSpPr>
                  <a:spLocks noChangeShapeType="1"/>
                </p:cNvSpPr>
                <p:nvPr/>
              </p:nvSpPr>
              <p:spPr bwMode="auto">
                <a:xfrm flipV="1">
                  <a:off x="4609"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6" name="Line 2794"/>
                <p:cNvSpPr>
                  <a:spLocks noChangeShapeType="1"/>
                </p:cNvSpPr>
                <p:nvPr/>
              </p:nvSpPr>
              <p:spPr bwMode="auto">
                <a:xfrm flipV="1">
                  <a:off x="4609"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7" name="Line 2795"/>
                <p:cNvSpPr>
                  <a:spLocks noChangeShapeType="1"/>
                </p:cNvSpPr>
                <p:nvPr/>
              </p:nvSpPr>
              <p:spPr bwMode="auto">
                <a:xfrm flipV="1">
                  <a:off x="4609"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8" name="Line 2796"/>
                <p:cNvSpPr>
                  <a:spLocks noChangeShapeType="1"/>
                </p:cNvSpPr>
                <p:nvPr/>
              </p:nvSpPr>
              <p:spPr bwMode="auto">
                <a:xfrm flipV="1">
                  <a:off x="4609"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9" name="Line 2797"/>
                <p:cNvSpPr>
                  <a:spLocks noChangeShapeType="1"/>
                </p:cNvSpPr>
                <p:nvPr/>
              </p:nvSpPr>
              <p:spPr bwMode="auto">
                <a:xfrm flipV="1">
                  <a:off x="4609"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0" name="Line 2798"/>
                <p:cNvSpPr>
                  <a:spLocks noChangeShapeType="1"/>
                </p:cNvSpPr>
                <p:nvPr/>
              </p:nvSpPr>
              <p:spPr bwMode="auto">
                <a:xfrm flipV="1">
                  <a:off x="4609"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1" name="Line 2799"/>
                <p:cNvSpPr>
                  <a:spLocks noChangeShapeType="1"/>
                </p:cNvSpPr>
                <p:nvPr/>
              </p:nvSpPr>
              <p:spPr bwMode="auto">
                <a:xfrm flipV="1">
                  <a:off x="4609"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2" name="Line 2800"/>
                <p:cNvSpPr>
                  <a:spLocks noChangeShapeType="1"/>
                </p:cNvSpPr>
                <p:nvPr/>
              </p:nvSpPr>
              <p:spPr bwMode="auto">
                <a:xfrm flipV="1">
                  <a:off x="4609"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3" name="Line 2801"/>
                <p:cNvSpPr>
                  <a:spLocks noChangeShapeType="1"/>
                </p:cNvSpPr>
                <p:nvPr/>
              </p:nvSpPr>
              <p:spPr bwMode="auto">
                <a:xfrm flipV="1">
                  <a:off x="4609"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4" name="Line 2802"/>
                <p:cNvSpPr>
                  <a:spLocks noChangeShapeType="1"/>
                </p:cNvSpPr>
                <p:nvPr/>
              </p:nvSpPr>
              <p:spPr bwMode="auto">
                <a:xfrm flipV="1">
                  <a:off x="4609"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5" name="Line 2803"/>
                <p:cNvSpPr>
                  <a:spLocks noChangeShapeType="1"/>
                </p:cNvSpPr>
                <p:nvPr/>
              </p:nvSpPr>
              <p:spPr bwMode="auto">
                <a:xfrm flipV="1">
                  <a:off x="4609"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6" name="Line 2804"/>
                <p:cNvSpPr>
                  <a:spLocks noChangeShapeType="1"/>
                </p:cNvSpPr>
                <p:nvPr/>
              </p:nvSpPr>
              <p:spPr bwMode="auto">
                <a:xfrm flipV="1">
                  <a:off x="4609"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7" name="Line 2805"/>
                <p:cNvSpPr>
                  <a:spLocks noChangeShapeType="1"/>
                </p:cNvSpPr>
                <p:nvPr/>
              </p:nvSpPr>
              <p:spPr bwMode="auto">
                <a:xfrm flipV="1">
                  <a:off x="4609"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8" name="Line 2806"/>
                <p:cNvSpPr>
                  <a:spLocks noChangeShapeType="1"/>
                </p:cNvSpPr>
                <p:nvPr/>
              </p:nvSpPr>
              <p:spPr bwMode="auto">
                <a:xfrm flipV="1">
                  <a:off x="4609"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9" name="Line 2807"/>
                <p:cNvSpPr>
                  <a:spLocks noChangeShapeType="1"/>
                </p:cNvSpPr>
                <p:nvPr/>
              </p:nvSpPr>
              <p:spPr bwMode="auto">
                <a:xfrm flipV="1">
                  <a:off x="4609"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0" name="Line 2808"/>
                <p:cNvSpPr>
                  <a:spLocks noChangeShapeType="1"/>
                </p:cNvSpPr>
                <p:nvPr/>
              </p:nvSpPr>
              <p:spPr bwMode="auto">
                <a:xfrm flipV="1">
                  <a:off x="4609"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1" name="Line 2809"/>
                <p:cNvSpPr>
                  <a:spLocks noChangeShapeType="1"/>
                </p:cNvSpPr>
                <p:nvPr/>
              </p:nvSpPr>
              <p:spPr bwMode="auto">
                <a:xfrm flipV="1">
                  <a:off x="4609"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2" name="Line 2810"/>
                <p:cNvSpPr>
                  <a:spLocks noChangeShapeType="1"/>
                </p:cNvSpPr>
                <p:nvPr/>
              </p:nvSpPr>
              <p:spPr bwMode="auto">
                <a:xfrm flipV="1">
                  <a:off x="4609"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3" name="Line 2811"/>
                <p:cNvSpPr>
                  <a:spLocks noChangeShapeType="1"/>
                </p:cNvSpPr>
                <p:nvPr/>
              </p:nvSpPr>
              <p:spPr bwMode="auto">
                <a:xfrm flipV="1">
                  <a:off x="4609"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4" name="Line 2812"/>
                <p:cNvSpPr>
                  <a:spLocks noChangeShapeType="1"/>
                </p:cNvSpPr>
                <p:nvPr/>
              </p:nvSpPr>
              <p:spPr bwMode="auto">
                <a:xfrm flipV="1">
                  <a:off x="4609"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5" name="Line 2813"/>
                <p:cNvSpPr>
                  <a:spLocks noChangeShapeType="1"/>
                </p:cNvSpPr>
                <p:nvPr/>
              </p:nvSpPr>
              <p:spPr bwMode="auto">
                <a:xfrm flipV="1">
                  <a:off x="4609"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6" name="Line 2814"/>
                <p:cNvSpPr>
                  <a:spLocks noChangeShapeType="1"/>
                </p:cNvSpPr>
                <p:nvPr/>
              </p:nvSpPr>
              <p:spPr bwMode="auto">
                <a:xfrm flipV="1">
                  <a:off x="4609"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7" name="Line 2815"/>
                <p:cNvSpPr>
                  <a:spLocks noChangeShapeType="1"/>
                </p:cNvSpPr>
                <p:nvPr/>
              </p:nvSpPr>
              <p:spPr bwMode="auto">
                <a:xfrm flipV="1">
                  <a:off x="4609"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8" name="Line 2816"/>
                <p:cNvSpPr>
                  <a:spLocks noChangeShapeType="1"/>
                </p:cNvSpPr>
                <p:nvPr/>
              </p:nvSpPr>
              <p:spPr bwMode="auto">
                <a:xfrm flipV="1">
                  <a:off x="4609"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9" name="Line 2817"/>
                <p:cNvSpPr>
                  <a:spLocks noChangeShapeType="1"/>
                </p:cNvSpPr>
                <p:nvPr/>
              </p:nvSpPr>
              <p:spPr bwMode="auto">
                <a:xfrm flipV="1">
                  <a:off x="4609"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8" name="Group 3019"/>
              <p:cNvGrpSpPr>
                <a:grpSpLocks/>
              </p:cNvGrpSpPr>
              <p:nvPr/>
            </p:nvGrpSpPr>
            <p:grpSpPr bwMode="auto">
              <a:xfrm>
                <a:off x="7316788" y="762000"/>
                <a:ext cx="0" cy="2608263"/>
                <a:chOff x="4609" y="480"/>
                <a:chExt cx="0" cy="1643"/>
              </a:xfrm>
            </p:grpSpPr>
            <p:sp>
              <p:nvSpPr>
                <p:cNvPr id="13300" name="Line 2819"/>
                <p:cNvSpPr>
                  <a:spLocks noChangeShapeType="1"/>
                </p:cNvSpPr>
                <p:nvPr/>
              </p:nvSpPr>
              <p:spPr bwMode="auto">
                <a:xfrm flipV="1">
                  <a:off x="4609"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1" name="Line 2820"/>
                <p:cNvSpPr>
                  <a:spLocks noChangeShapeType="1"/>
                </p:cNvSpPr>
                <p:nvPr/>
              </p:nvSpPr>
              <p:spPr bwMode="auto">
                <a:xfrm flipV="1">
                  <a:off x="4609"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2" name="Line 2821"/>
                <p:cNvSpPr>
                  <a:spLocks noChangeShapeType="1"/>
                </p:cNvSpPr>
                <p:nvPr/>
              </p:nvSpPr>
              <p:spPr bwMode="auto">
                <a:xfrm flipV="1">
                  <a:off x="4609"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3" name="Line 2822"/>
                <p:cNvSpPr>
                  <a:spLocks noChangeShapeType="1"/>
                </p:cNvSpPr>
                <p:nvPr/>
              </p:nvSpPr>
              <p:spPr bwMode="auto">
                <a:xfrm flipV="1">
                  <a:off x="4609"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4" name="Line 2823"/>
                <p:cNvSpPr>
                  <a:spLocks noChangeShapeType="1"/>
                </p:cNvSpPr>
                <p:nvPr/>
              </p:nvSpPr>
              <p:spPr bwMode="auto">
                <a:xfrm flipV="1">
                  <a:off x="4609"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5" name="Line 2824"/>
                <p:cNvSpPr>
                  <a:spLocks noChangeShapeType="1"/>
                </p:cNvSpPr>
                <p:nvPr/>
              </p:nvSpPr>
              <p:spPr bwMode="auto">
                <a:xfrm flipV="1">
                  <a:off x="4609"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6" name="Line 2825"/>
                <p:cNvSpPr>
                  <a:spLocks noChangeShapeType="1"/>
                </p:cNvSpPr>
                <p:nvPr/>
              </p:nvSpPr>
              <p:spPr bwMode="auto">
                <a:xfrm flipV="1">
                  <a:off x="4609"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7" name="Line 2826"/>
                <p:cNvSpPr>
                  <a:spLocks noChangeShapeType="1"/>
                </p:cNvSpPr>
                <p:nvPr/>
              </p:nvSpPr>
              <p:spPr bwMode="auto">
                <a:xfrm flipV="1">
                  <a:off x="4609"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8" name="Line 2827"/>
                <p:cNvSpPr>
                  <a:spLocks noChangeShapeType="1"/>
                </p:cNvSpPr>
                <p:nvPr/>
              </p:nvSpPr>
              <p:spPr bwMode="auto">
                <a:xfrm flipV="1">
                  <a:off x="4609"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9" name="Line 2828"/>
                <p:cNvSpPr>
                  <a:spLocks noChangeShapeType="1"/>
                </p:cNvSpPr>
                <p:nvPr/>
              </p:nvSpPr>
              <p:spPr bwMode="auto">
                <a:xfrm flipV="1">
                  <a:off x="4609"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0" name="Line 2829"/>
                <p:cNvSpPr>
                  <a:spLocks noChangeShapeType="1"/>
                </p:cNvSpPr>
                <p:nvPr/>
              </p:nvSpPr>
              <p:spPr bwMode="auto">
                <a:xfrm flipV="1">
                  <a:off x="4609"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1" name="Line 2830"/>
                <p:cNvSpPr>
                  <a:spLocks noChangeShapeType="1"/>
                </p:cNvSpPr>
                <p:nvPr/>
              </p:nvSpPr>
              <p:spPr bwMode="auto">
                <a:xfrm flipV="1">
                  <a:off x="4609"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2" name="Line 2831"/>
                <p:cNvSpPr>
                  <a:spLocks noChangeShapeType="1"/>
                </p:cNvSpPr>
                <p:nvPr/>
              </p:nvSpPr>
              <p:spPr bwMode="auto">
                <a:xfrm flipV="1">
                  <a:off x="4609"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3" name="Line 2832"/>
                <p:cNvSpPr>
                  <a:spLocks noChangeShapeType="1"/>
                </p:cNvSpPr>
                <p:nvPr/>
              </p:nvSpPr>
              <p:spPr bwMode="auto">
                <a:xfrm flipV="1">
                  <a:off x="4609"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4" name="Line 2833"/>
                <p:cNvSpPr>
                  <a:spLocks noChangeShapeType="1"/>
                </p:cNvSpPr>
                <p:nvPr/>
              </p:nvSpPr>
              <p:spPr bwMode="auto">
                <a:xfrm flipV="1">
                  <a:off x="4609"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5" name="Line 2834"/>
                <p:cNvSpPr>
                  <a:spLocks noChangeShapeType="1"/>
                </p:cNvSpPr>
                <p:nvPr/>
              </p:nvSpPr>
              <p:spPr bwMode="auto">
                <a:xfrm flipV="1">
                  <a:off x="4609"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6" name="Line 2835"/>
                <p:cNvSpPr>
                  <a:spLocks noChangeShapeType="1"/>
                </p:cNvSpPr>
                <p:nvPr/>
              </p:nvSpPr>
              <p:spPr bwMode="auto">
                <a:xfrm flipV="1">
                  <a:off x="4609"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7" name="Line 2836"/>
                <p:cNvSpPr>
                  <a:spLocks noChangeShapeType="1"/>
                </p:cNvSpPr>
                <p:nvPr/>
              </p:nvSpPr>
              <p:spPr bwMode="auto">
                <a:xfrm flipV="1">
                  <a:off x="4609"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8" name="Line 2837"/>
                <p:cNvSpPr>
                  <a:spLocks noChangeShapeType="1"/>
                </p:cNvSpPr>
                <p:nvPr/>
              </p:nvSpPr>
              <p:spPr bwMode="auto">
                <a:xfrm flipV="1">
                  <a:off x="4609"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9" name="Line 2838"/>
                <p:cNvSpPr>
                  <a:spLocks noChangeShapeType="1"/>
                </p:cNvSpPr>
                <p:nvPr/>
              </p:nvSpPr>
              <p:spPr bwMode="auto">
                <a:xfrm flipV="1">
                  <a:off x="4609"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0" name="Line 2839"/>
                <p:cNvSpPr>
                  <a:spLocks noChangeShapeType="1"/>
                </p:cNvSpPr>
                <p:nvPr/>
              </p:nvSpPr>
              <p:spPr bwMode="auto">
                <a:xfrm flipV="1">
                  <a:off x="4609"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1" name="Line 2840"/>
                <p:cNvSpPr>
                  <a:spLocks noChangeShapeType="1"/>
                </p:cNvSpPr>
                <p:nvPr/>
              </p:nvSpPr>
              <p:spPr bwMode="auto">
                <a:xfrm flipV="1">
                  <a:off x="4609"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2" name="Line 2841"/>
                <p:cNvSpPr>
                  <a:spLocks noChangeShapeType="1"/>
                </p:cNvSpPr>
                <p:nvPr/>
              </p:nvSpPr>
              <p:spPr bwMode="auto">
                <a:xfrm flipV="1">
                  <a:off x="4609"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3" name="Line 2842"/>
                <p:cNvSpPr>
                  <a:spLocks noChangeShapeType="1"/>
                </p:cNvSpPr>
                <p:nvPr/>
              </p:nvSpPr>
              <p:spPr bwMode="auto">
                <a:xfrm flipV="1">
                  <a:off x="4609"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4" name="Line 2843"/>
                <p:cNvSpPr>
                  <a:spLocks noChangeShapeType="1"/>
                </p:cNvSpPr>
                <p:nvPr/>
              </p:nvSpPr>
              <p:spPr bwMode="auto">
                <a:xfrm flipV="1">
                  <a:off x="4609"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5" name="Line 2844"/>
                <p:cNvSpPr>
                  <a:spLocks noChangeShapeType="1"/>
                </p:cNvSpPr>
                <p:nvPr/>
              </p:nvSpPr>
              <p:spPr bwMode="auto">
                <a:xfrm flipV="1">
                  <a:off x="4609"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6" name="Line 2845"/>
                <p:cNvSpPr>
                  <a:spLocks noChangeShapeType="1"/>
                </p:cNvSpPr>
                <p:nvPr/>
              </p:nvSpPr>
              <p:spPr bwMode="auto">
                <a:xfrm flipV="1">
                  <a:off x="4609"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7" name="Line 2846"/>
                <p:cNvSpPr>
                  <a:spLocks noChangeShapeType="1"/>
                </p:cNvSpPr>
                <p:nvPr/>
              </p:nvSpPr>
              <p:spPr bwMode="auto">
                <a:xfrm flipV="1">
                  <a:off x="4609"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8" name="Line 2847"/>
                <p:cNvSpPr>
                  <a:spLocks noChangeShapeType="1"/>
                </p:cNvSpPr>
                <p:nvPr/>
              </p:nvSpPr>
              <p:spPr bwMode="auto">
                <a:xfrm flipV="1">
                  <a:off x="4609"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9" name="Line 2848"/>
                <p:cNvSpPr>
                  <a:spLocks noChangeShapeType="1"/>
                </p:cNvSpPr>
                <p:nvPr/>
              </p:nvSpPr>
              <p:spPr bwMode="auto">
                <a:xfrm flipV="1">
                  <a:off x="4609"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0" name="Line 2849"/>
                <p:cNvSpPr>
                  <a:spLocks noChangeShapeType="1"/>
                </p:cNvSpPr>
                <p:nvPr/>
              </p:nvSpPr>
              <p:spPr bwMode="auto">
                <a:xfrm flipV="1">
                  <a:off x="4609"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1" name="Line 2850"/>
                <p:cNvSpPr>
                  <a:spLocks noChangeShapeType="1"/>
                </p:cNvSpPr>
                <p:nvPr/>
              </p:nvSpPr>
              <p:spPr bwMode="auto">
                <a:xfrm flipV="1">
                  <a:off x="4609"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2" name="Line 2851"/>
                <p:cNvSpPr>
                  <a:spLocks noChangeShapeType="1"/>
                </p:cNvSpPr>
                <p:nvPr/>
              </p:nvSpPr>
              <p:spPr bwMode="auto">
                <a:xfrm flipV="1">
                  <a:off x="4609"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3" name="Line 2852"/>
                <p:cNvSpPr>
                  <a:spLocks noChangeShapeType="1"/>
                </p:cNvSpPr>
                <p:nvPr/>
              </p:nvSpPr>
              <p:spPr bwMode="auto">
                <a:xfrm flipV="1">
                  <a:off x="4609"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4" name="Line 2853"/>
                <p:cNvSpPr>
                  <a:spLocks noChangeShapeType="1"/>
                </p:cNvSpPr>
                <p:nvPr/>
              </p:nvSpPr>
              <p:spPr bwMode="auto">
                <a:xfrm flipV="1">
                  <a:off x="4609"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5" name="Line 2854"/>
                <p:cNvSpPr>
                  <a:spLocks noChangeShapeType="1"/>
                </p:cNvSpPr>
                <p:nvPr/>
              </p:nvSpPr>
              <p:spPr bwMode="auto">
                <a:xfrm flipV="1">
                  <a:off x="4609"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6" name="Line 2855"/>
                <p:cNvSpPr>
                  <a:spLocks noChangeShapeType="1"/>
                </p:cNvSpPr>
                <p:nvPr/>
              </p:nvSpPr>
              <p:spPr bwMode="auto">
                <a:xfrm flipV="1">
                  <a:off x="4609"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7" name="Line 2856"/>
                <p:cNvSpPr>
                  <a:spLocks noChangeShapeType="1"/>
                </p:cNvSpPr>
                <p:nvPr/>
              </p:nvSpPr>
              <p:spPr bwMode="auto">
                <a:xfrm flipV="1">
                  <a:off x="4609"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8" name="Line 2857"/>
                <p:cNvSpPr>
                  <a:spLocks noChangeShapeType="1"/>
                </p:cNvSpPr>
                <p:nvPr/>
              </p:nvSpPr>
              <p:spPr bwMode="auto">
                <a:xfrm flipV="1">
                  <a:off x="4609"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9" name="Line 2858"/>
                <p:cNvSpPr>
                  <a:spLocks noChangeShapeType="1"/>
                </p:cNvSpPr>
                <p:nvPr/>
              </p:nvSpPr>
              <p:spPr bwMode="auto">
                <a:xfrm flipV="1">
                  <a:off x="4609"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0" name="Line 2859"/>
                <p:cNvSpPr>
                  <a:spLocks noChangeShapeType="1"/>
                </p:cNvSpPr>
                <p:nvPr/>
              </p:nvSpPr>
              <p:spPr bwMode="auto">
                <a:xfrm flipV="1">
                  <a:off x="4609"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1" name="Line 2860"/>
                <p:cNvSpPr>
                  <a:spLocks noChangeShapeType="1"/>
                </p:cNvSpPr>
                <p:nvPr/>
              </p:nvSpPr>
              <p:spPr bwMode="auto">
                <a:xfrm flipV="1">
                  <a:off x="4609"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2" name="Line 2861"/>
                <p:cNvSpPr>
                  <a:spLocks noChangeShapeType="1"/>
                </p:cNvSpPr>
                <p:nvPr/>
              </p:nvSpPr>
              <p:spPr bwMode="auto">
                <a:xfrm flipV="1">
                  <a:off x="4609"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3" name="Line 2862"/>
                <p:cNvSpPr>
                  <a:spLocks noChangeShapeType="1"/>
                </p:cNvSpPr>
                <p:nvPr/>
              </p:nvSpPr>
              <p:spPr bwMode="auto">
                <a:xfrm flipV="1">
                  <a:off x="4609"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4" name="Line 2863"/>
                <p:cNvSpPr>
                  <a:spLocks noChangeShapeType="1"/>
                </p:cNvSpPr>
                <p:nvPr/>
              </p:nvSpPr>
              <p:spPr bwMode="auto">
                <a:xfrm flipV="1">
                  <a:off x="4609"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5" name="Line 2864"/>
                <p:cNvSpPr>
                  <a:spLocks noChangeShapeType="1"/>
                </p:cNvSpPr>
                <p:nvPr/>
              </p:nvSpPr>
              <p:spPr bwMode="auto">
                <a:xfrm flipV="1">
                  <a:off x="4609"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6" name="Line 2865"/>
                <p:cNvSpPr>
                  <a:spLocks noChangeShapeType="1"/>
                </p:cNvSpPr>
                <p:nvPr/>
              </p:nvSpPr>
              <p:spPr bwMode="auto">
                <a:xfrm flipV="1">
                  <a:off x="4609"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7" name="Line 2866"/>
                <p:cNvSpPr>
                  <a:spLocks noChangeShapeType="1"/>
                </p:cNvSpPr>
                <p:nvPr/>
              </p:nvSpPr>
              <p:spPr bwMode="auto">
                <a:xfrm flipV="1">
                  <a:off x="4609"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8" name="Line 2867"/>
                <p:cNvSpPr>
                  <a:spLocks noChangeShapeType="1"/>
                </p:cNvSpPr>
                <p:nvPr/>
              </p:nvSpPr>
              <p:spPr bwMode="auto">
                <a:xfrm flipV="1">
                  <a:off x="4609"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9" name="Line 2868"/>
                <p:cNvSpPr>
                  <a:spLocks noChangeShapeType="1"/>
                </p:cNvSpPr>
                <p:nvPr/>
              </p:nvSpPr>
              <p:spPr bwMode="auto">
                <a:xfrm flipV="1">
                  <a:off x="4609"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0" name="Line 2869"/>
                <p:cNvSpPr>
                  <a:spLocks noChangeShapeType="1"/>
                </p:cNvSpPr>
                <p:nvPr/>
              </p:nvSpPr>
              <p:spPr bwMode="auto">
                <a:xfrm flipV="1">
                  <a:off x="4609"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1" name="Line 2870"/>
                <p:cNvSpPr>
                  <a:spLocks noChangeShapeType="1"/>
                </p:cNvSpPr>
                <p:nvPr/>
              </p:nvSpPr>
              <p:spPr bwMode="auto">
                <a:xfrm flipV="1">
                  <a:off x="4609"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2" name="Line 2871"/>
                <p:cNvSpPr>
                  <a:spLocks noChangeShapeType="1"/>
                </p:cNvSpPr>
                <p:nvPr/>
              </p:nvSpPr>
              <p:spPr bwMode="auto">
                <a:xfrm flipV="1">
                  <a:off x="4609"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3" name="Line 2872"/>
                <p:cNvSpPr>
                  <a:spLocks noChangeShapeType="1"/>
                </p:cNvSpPr>
                <p:nvPr/>
              </p:nvSpPr>
              <p:spPr bwMode="auto">
                <a:xfrm flipV="1">
                  <a:off x="4609"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4" name="Line 2873"/>
                <p:cNvSpPr>
                  <a:spLocks noChangeShapeType="1"/>
                </p:cNvSpPr>
                <p:nvPr/>
              </p:nvSpPr>
              <p:spPr bwMode="auto">
                <a:xfrm flipV="1">
                  <a:off x="4609"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5" name="Line 2874"/>
                <p:cNvSpPr>
                  <a:spLocks noChangeShapeType="1"/>
                </p:cNvSpPr>
                <p:nvPr/>
              </p:nvSpPr>
              <p:spPr bwMode="auto">
                <a:xfrm flipV="1">
                  <a:off x="4609"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6" name="Line 2875"/>
                <p:cNvSpPr>
                  <a:spLocks noChangeShapeType="1"/>
                </p:cNvSpPr>
                <p:nvPr/>
              </p:nvSpPr>
              <p:spPr bwMode="auto">
                <a:xfrm flipV="1">
                  <a:off x="4609"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7" name="Line 2876"/>
                <p:cNvSpPr>
                  <a:spLocks noChangeShapeType="1"/>
                </p:cNvSpPr>
                <p:nvPr/>
              </p:nvSpPr>
              <p:spPr bwMode="auto">
                <a:xfrm flipV="1">
                  <a:off x="4609"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8" name="Line 2877"/>
                <p:cNvSpPr>
                  <a:spLocks noChangeShapeType="1"/>
                </p:cNvSpPr>
                <p:nvPr/>
              </p:nvSpPr>
              <p:spPr bwMode="auto">
                <a:xfrm flipV="1">
                  <a:off x="4609"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9" name="Line 2878"/>
                <p:cNvSpPr>
                  <a:spLocks noChangeShapeType="1"/>
                </p:cNvSpPr>
                <p:nvPr/>
              </p:nvSpPr>
              <p:spPr bwMode="auto">
                <a:xfrm flipV="1">
                  <a:off x="4609"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0" name="Line 2879"/>
                <p:cNvSpPr>
                  <a:spLocks noChangeShapeType="1"/>
                </p:cNvSpPr>
                <p:nvPr/>
              </p:nvSpPr>
              <p:spPr bwMode="auto">
                <a:xfrm flipV="1">
                  <a:off x="4609"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1" name="Line 2880"/>
                <p:cNvSpPr>
                  <a:spLocks noChangeShapeType="1"/>
                </p:cNvSpPr>
                <p:nvPr/>
              </p:nvSpPr>
              <p:spPr bwMode="auto">
                <a:xfrm flipV="1">
                  <a:off x="4609"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2" name="Line 2881"/>
                <p:cNvSpPr>
                  <a:spLocks noChangeShapeType="1"/>
                </p:cNvSpPr>
                <p:nvPr/>
              </p:nvSpPr>
              <p:spPr bwMode="auto">
                <a:xfrm flipV="1">
                  <a:off x="4609"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3" name="Line 2882"/>
                <p:cNvSpPr>
                  <a:spLocks noChangeShapeType="1"/>
                </p:cNvSpPr>
                <p:nvPr/>
              </p:nvSpPr>
              <p:spPr bwMode="auto">
                <a:xfrm flipV="1">
                  <a:off x="4609"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4" name="Line 2883"/>
                <p:cNvSpPr>
                  <a:spLocks noChangeShapeType="1"/>
                </p:cNvSpPr>
                <p:nvPr/>
              </p:nvSpPr>
              <p:spPr bwMode="auto">
                <a:xfrm flipV="1">
                  <a:off x="4609"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5" name="Line 2884"/>
                <p:cNvSpPr>
                  <a:spLocks noChangeShapeType="1"/>
                </p:cNvSpPr>
                <p:nvPr/>
              </p:nvSpPr>
              <p:spPr bwMode="auto">
                <a:xfrm flipV="1">
                  <a:off x="4609"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6" name="Line 2885"/>
                <p:cNvSpPr>
                  <a:spLocks noChangeShapeType="1"/>
                </p:cNvSpPr>
                <p:nvPr/>
              </p:nvSpPr>
              <p:spPr bwMode="auto">
                <a:xfrm flipV="1">
                  <a:off x="4609"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7" name="Line 2886"/>
                <p:cNvSpPr>
                  <a:spLocks noChangeShapeType="1"/>
                </p:cNvSpPr>
                <p:nvPr/>
              </p:nvSpPr>
              <p:spPr bwMode="auto">
                <a:xfrm flipV="1">
                  <a:off x="4609"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8" name="Line 2887"/>
                <p:cNvSpPr>
                  <a:spLocks noChangeShapeType="1"/>
                </p:cNvSpPr>
                <p:nvPr/>
              </p:nvSpPr>
              <p:spPr bwMode="auto">
                <a:xfrm flipV="1">
                  <a:off x="4609"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9" name="Line 2888"/>
                <p:cNvSpPr>
                  <a:spLocks noChangeShapeType="1"/>
                </p:cNvSpPr>
                <p:nvPr/>
              </p:nvSpPr>
              <p:spPr bwMode="auto">
                <a:xfrm flipV="1">
                  <a:off x="4609"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0" name="Line 2889"/>
                <p:cNvSpPr>
                  <a:spLocks noChangeShapeType="1"/>
                </p:cNvSpPr>
                <p:nvPr/>
              </p:nvSpPr>
              <p:spPr bwMode="auto">
                <a:xfrm flipV="1">
                  <a:off x="4609"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1" name="Line 2890"/>
                <p:cNvSpPr>
                  <a:spLocks noChangeShapeType="1"/>
                </p:cNvSpPr>
                <p:nvPr/>
              </p:nvSpPr>
              <p:spPr bwMode="auto">
                <a:xfrm flipV="1">
                  <a:off x="4609"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2" name="Line 2891"/>
                <p:cNvSpPr>
                  <a:spLocks noChangeShapeType="1"/>
                </p:cNvSpPr>
                <p:nvPr/>
              </p:nvSpPr>
              <p:spPr bwMode="auto">
                <a:xfrm flipV="1">
                  <a:off x="4609"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3" name="Line 2892"/>
                <p:cNvSpPr>
                  <a:spLocks noChangeShapeType="1"/>
                </p:cNvSpPr>
                <p:nvPr/>
              </p:nvSpPr>
              <p:spPr bwMode="auto">
                <a:xfrm flipV="1">
                  <a:off x="4609"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4" name="Line 2893"/>
                <p:cNvSpPr>
                  <a:spLocks noChangeShapeType="1"/>
                </p:cNvSpPr>
                <p:nvPr/>
              </p:nvSpPr>
              <p:spPr bwMode="auto">
                <a:xfrm flipV="1">
                  <a:off x="4609"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5" name="Line 2894"/>
                <p:cNvSpPr>
                  <a:spLocks noChangeShapeType="1"/>
                </p:cNvSpPr>
                <p:nvPr/>
              </p:nvSpPr>
              <p:spPr bwMode="auto">
                <a:xfrm flipV="1">
                  <a:off x="4609"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6" name="Line 2895"/>
                <p:cNvSpPr>
                  <a:spLocks noChangeShapeType="1"/>
                </p:cNvSpPr>
                <p:nvPr/>
              </p:nvSpPr>
              <p:spPr bwMode="auto">
                <a:xfrm flipV="1">
                  <a:off x="4609"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7" name="Line 2896"/>
                <p:cNvSpPr>
                  <a:spLocks noChangeShapeType="1"/>
                </p:cNvSpPr>
                <p:nvPr/>
              </p:nvSpPr>
              <p:spPr bwMode="auto">
                <a:xfrm flipV="1">
                  <a:off x="4609"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8" name="Line 2897"/>
                <p:cNvSpPr>
                  <a:spLocks noChangeShapeType="1"/>
                </p:cNvSpPr>
                <p:nvPr/>
              </p:nvSpPr>
              <p:spPr bwMode="auto">
                <a:xfrm flipV="1">
                  <a:off x="4609"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9" name="Line 2898"/>
                <p:cNvSpPr>
                  <a:spLocks noChangeShapeType="1"/>
                </p:cNvSpPr>
                <p:nvPr/>
              </p:nvSpPr>
              <p:spPr bwMode="auto">
                <a:xfrm flipV="1">
                  <a:off x="4609"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0" name="Line 2899"/>
                <p:cNvSpPr>
                  <a:spLocks noChangeShapeType="1"/>
                </p:cNvSpPr>
                <p:nvPr/>
              </p:nvSpPr>
              <p:spPr bwMode="auto">
                <a:xfrm flipV="1">
                  <a:off x="4609"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1" name="Line 2900"/>
                <p:cNvSpPr>
                  <a:spLocks noChangeShapeType="1"/>
                </p:cNvSpPr>
                <p:nvPr/>
              </p:nvSpPr>
              <p:spPr bwMode="auto">
                <a:xfrm flipV="1">
                  <a:off x="4609"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2" name="Line 2901"/>
                <p:cNvSpPr>
                  <a:spLocks noChangeShapeType="1"/>
                </p:cNvSpPr>
                <p:nvPr/>
              </p:nvSpPr>
              <p:spPr bwMode="auto">
                <a:xfrm flipV="1">
                  <a:off x="4609"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3" name="Line 2902"/>
                <p:cNvSpPr>
                  <a:spLocks noChangeShapeType="1"/>
                </p:cNvSpPr>
                <p:nvPr/>
              </p:nvSpPr>
              <p:spPr bwMode="auto">
                <a:xfrm flipV="1">
                  <a:off x="4609"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4" name="Line 2903"/>
                <p:cNvSpPr>
                  <a:spLocks noChangeShapeType="1"/>
                </p:cNvSpPr>
                <p:nvPr/>
              </p:nvSpPr>
              <p:spPr bwMode="auto">
                <a:xfrm flipV="1">
                  <a:off x="4609"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5" name="Line 2904"/>
                <p:cNvSpPr>
                  <a:spLocks noChangeShapeType="1"/>
                </p:cNvSpPr>
                <p:nvPr/>
              </p:nvSpPr>
              <p:spPr bwMode="auto">
                <a:xfrm flipV="1">
                  <a:off x="4609"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6" name="Line 2905"/>
                <p:cNvSpPr>
                  <a:spLocks noChangeShapeType="1"/>
                </p:cNvSpPr>
                <p:nvPr/>
              </p:nvSpPr>
              <p:spPr bwMode="auto">
                <a:xfrm flipV="1">
                  <a:off x="4609"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7" name="Line 2906"/>
                <p:cNvSpPr>
                  <a:spLocks noChangeShapeType="1"/>
                </p:cNvSpPr>
                <p:nvPr/>
              </p:nvSpPr>
              <p:spPr bwMode="auto">
                <a:xfrm flipV="1">
                  <a:off x="4609"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8" name="Line 2907"/>
                <p:cNvSpPr>
                  <a:spLocks noChangeShapeType="1"/>
                </p:cNvSpPr>
                <p:nvPr/>
              </p:nvSpPr>
              <p:spPr bwMode="auto">
                <a:xfrm flipV="1">
                  <a:off x="4609"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9" name="Line 2908"/>
                <p:cNvSpPr>
                  <a:spLocks noChangeShapeType="1"/>
                </p:cNvSpPr>
                <p:nvPr/>
              </p:nvSpPr>
              <p:spPr bwMode="auto">
                <a:xfrm flipV="1">
                  <a:off x="4609"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0" name="Line 2909"/>
                <p:cNvSpPr>
                  <a:spLocks noChangeShapeType="1"/>
                </p:cNvSpPr>
                <p:nvPr/>
              </p:nvSpPr>
              <p:spPr bwMode="auto">
                <a:xfrm flipV="1">
                  <a:off x="4609"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1" name="Line 2910"/>
                <p:cNvSpPr>
                  <a:spLocks noChangeShapeType="1"/>
                </p:cNvSpPr>
                <p:nvPr/>
              </p:nvSpPr>
              <p:spPr bwMode="auto">
                <a:xfrm flipV="1">
                  <a:off x="4609"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2" name="Line 2911"/>
                <p:cNvSpPr>
                  <a:spLocks noChangeShapeType="1"/>
                </p:cNvSpPr>
                <p:nvPr/>
              </p:nvSpPr>
              <p:spPr bwMode="auto">
                <a:xfrm flipV="1">
                  <a:off x="4609"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3" name="Line 2912"/>
                <p:cNvSpPr>
                  <a:spLocks noChangeShapeType="1"/>
                </p:cNvSpPr>
                <p:nvPr/>
              </p:nvSpPr>
              <p:spPr bwMode="auto">
                <a:xfrm flipV="1">
                  <a:off x="4609"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4" name="Line 2913"/>
                <p:cNvSpPr>
                  <a:spLocks noChangeShapeType="1"/>
                </p:cNvSpPr>
                <p:nvPr/>
              </p:nvSpPr>
              <p:spPr bwMode="auto">
                <a:xfrm flipV="1">
                  <a:off x="4609"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5" name="Line 2914"/>
                <p:cNvSpPr>
                  <a:spLocks noChangeShapeType="1"/>
                </p:cNvSpPr>
                <p:nvPr/>
              </p:nvSpPr>
              <p:spPr bwMode="auto">
                <a:xfrm flipV="1">
                  <a:off x="4609"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6" name="Line 2915"/>
                <p:cNvSpPr>
                  <a:spLocks noChangeShapeType="1"/>
                </p:cNvSpPr>
                <p:nvPr/>
              </p:nvSpPr>
              <p:spPr bwMode="auto">
                <a:xfrm flipV="1">
                  <a:off x="4609"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7" name="Line 2916"/>
                <p:cNvSpPr>
                  <a:spLocks noChangeShapeType="1"/>
                </p:cNvSpPr>
                <p:nvPr/>
              </p:nvSpPr>
              <p:spPr bwMode="auto">
                <a:xfrm flipV="1">
                  <a:off x="4609"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8" name="Line 2917"/>
                <p:cNvSpPr>
                  <a:spLocks noChangeShapeType="1"/>
                </p:cNvSpPr>
                <p:nvPr/>
              </p:nvSpPr>
              <p:spPr bwMode="auto">
                <a:xfrm flipV="1">
                  <a:off x="4609"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9" name="Line 2918"/>
                <p:cNvSpPr>
                  <a:spLocks noChangeShapeType="1"/>
                </p:cNvSpPr>
                <p:nvPr/>
              </p:nvSpPr>
              <p:spPr bwMode="auto">
                <a:xfrm flipV="1">
                  <a:off x="4609"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0" name="Line 2919"/>
                <p:cNvSpPr>
                  <a:spLocks noChangeShapeType="1"/>
                </p:cNvSpPr>
                <p:nvPr/>
              </p:nvSpPr>
              <p:spPr bwMode="auto">
                <a:xfrm flipV="1">
                  <a:off x="4609"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1" name="Line 2920"/>
                <p:cNvSpPr>
                  <a:spLocks noChangeShapeType="1"/>
                </p:cNvSpPr>
                <p:nvPr/>
              </p:nvSpPr>
              <p:spPr bwMode="auto">
                <a:xfrm flipV="1">
                  <a:off x="4609"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2" name="Line 2921"/>
                <p:cNvSpPr>
                  <a:spLocks noChangeShapeType="1"/>
                </p:cNvSpPr>
                <p:nvPr/>
              </p:nvSpPr>
              <p:spPr bwMode="auto">
                <a:xfrm flipV="1">
                  <a:off x="4609"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3" name="Line 2922"/>
                <p:cNvSpPr>
                  <a:spLocks noChangeShapeType="1"/>
                </p:cNvSpPr>
                <p:nvPr/>
              </p:nvSpPr>
              <p:spPr bwMode="auto">
                <a:xfrm flipV="1">
                  <a:off x="4609"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4" name="Line 2923"/>
                <p:cNvSpPr>
                  <a:spLocks noChangeShapeType="1"/>
                </p:cNvSpPr>
                <p:nvPr/>
              </p:nvSpPr>
              <p:spPr bwMode="auto">
                <a:xfrm flipV="1">
                  <a:off x="4609"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5" name="Line 2924"/>
                <p:cNvSpPr>
                  <a:spLocks noChangeShapeType="1"/>
                </p:cNvSpPr>
                <p:nvPr/>
              </p:nvSpPr>
              <p:spPr bwMode="auto">
                <a:xfrm flipV="1">
                  <a:off x="4609"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6" name="Line 2925"/>
                <p:cNvSpPr>
                  <a:spLocks noChangeShapeType="1"/>
                </p:cNvSpPr>
                <p:nvPr/>
              </p:nvSpPr>
              <p:spPr bwMode="auto">
                <a:xfrm flipV="1">
                  <a:off x="4609"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7" name="Line 2926"/>
                <p:cNvSpPr>
                  <a:spLocks noChangeShapeType="1"/>
                </p:cNvSpPr>
                <p:nvPr/>
              </p:nvSpPr>
              <p:spPr bwMode="auto">
                <a:xfrm flipV="1">
                  <a:off x="4609"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8" name="Line 2927"/>
                <p:cNvSpPr>
                  <a:spLocks noChangeShapeType="1"/>
                </p:cNvSpPr>
                <p:nvPr/>
              </p:nvSpPr>
              <p:spPr bwMode="auto">
                <a:xfrm flipV="1">
                  <a:off x="4609"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9" name="Line 2928"/>
                <p:cNvSpPr>
                  <a:spLocks noChangeShapeType="1"/>
                </p:cNvSpPr>
                <p:nvPr/>
              </p:nvSpPr>
              <p:spPr bwMode="auto">
                <a:xfrm flipV="1">
                  <a:off x="4609"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0" name="Line 2929"/>
                <p:cNvSpPr>
                  <a:spLocks noChangeShapeType="1"/>
                </p:cNvSpPr>
                <p:nvPr/>
              </p:nvSpPr>
              <p:spPr bwMode="auto">
                <a:xfrm flipV="1">
                  <a:off x="4609"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1" name="Line 2930"/>
                <p:cNvSpPr>
                  <a:spLocks noChangeShapeType="1"/>
                </p:cNvSpPr>
                <p:nvPr/>
              </p:nvSpPr>
              <p:spPr bwMode="auto">
                <a:xfrm flipV="1">
                  <a:off x="4609"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2" name="Line 2931"/>
                <p:cNvSpPr>
                  <a:spLocks noChangeShapeType="1"/>
                </p:cNvSpPr>
                <p:nvPr/>
              </p:nvSpPr>
              <p:spPr bwMode="auto">
                <a:xfrm flipV="1">
                  <a:off x="4609"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3" name="Line 2932"/>
                <p:cNvSpPr>
                  <a:spLocks noChangeShapeType="1"/>
                </p:cNvSpPr>
                <p:nvPr/>
              </p:nvSpPr>
              <p:spPr bwMode="auto">
                <a:xfrm flipV="1">
                  <a:off x="4609"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4" name="Line 2933"/>
                <p:cNvSpPr>
                  <a:spLocks noChangeShapeType="1"/>
                </p:cNvSpPr>
                <p:nvPr/>
              </p:nvSpPr>
              <p:spPr bwMode="auto">
                <a:xfrm flipV="1">
                  <a:off x="4609"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5" name="Line 2934"/>
                <p:cNvSpPr>
                  <a:spLocks noChangeShapeType="1"/>
                </p:cNvSpPr>
                <p:nvPr/>
              </p:nvSpPr>
              <p:spPr bwMode="auto">
                <a:xfrm flipV="1">
                  <a:off x="4609"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6" name="Line 2935"/>
                <p:cNvSpPr>
                  <a:spLocks noChangeShapeType="1"/>
                </p:cNvSpPr>
                <p:nvPr/>
              </p:nvSpPr>
              <p:spPr bwMode="auto">
                <a:xfrm flipV="1">
                  <a:off x="4609"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7" name="Line 2936"/>
                <p:cNvSpPr>
                  <a:spLocks noChangeShapeType="1"/>
                </p:cNvSpPr>
                <p:nvPr/>
              </p:nvSpPr>
              <p:spPr bwMode="auto">
                <a:xfrm flipV="1">
                  <a:off x="4609"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8" name="Line 2937"/>
                <p:cNvSpPr>
                  <a:spLocks noChangeShapeType="1"/>
                </p:cNvSpPr>
                <p:nvPr/>
              </p:nvSpPr>
              <p:spPr bwMode="auto">
                <a:xfrm flipV="1">
                  <a:off x="4609"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9" name="Line 2938"/>
                <p:cNvSpPr>
                  <a:spLocks noChangeShapeType="1"/>
                </p:cNvSpPr>
                <p:nvPr/>
              </p:nvSpPr>
              <p:spPr bwMode="auto">
                <a:xfrm flipV="1">
                  <a:off x="4609"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0" name="Line 2939"/>
                <p:cNvSpPr>
                  <a:spLocks noChangeShapeType="1"/>
                </p:cNvSpPr>
                <p:nvPr/>
              </p:nvSpPr>
              <p:spPr bwMode="auto">
                <a:xfrm flipV="1">
                  <a:off x="4609"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1" name="Line 2940"/>
                <p:cNvSpPr>
                  <a:spLocks noChangeShapeType="1"/>
                </p:cNvSpPr>
                <p:nvPr/>
              </p:nvSpPr>
              <p:spPr bwMode="auto">
                <a:xfrm flipV="1">
                  <a:off x="4609"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2" name="Line 2941"/>
                <p:cNvSpPr>
                  <a:spLocks noChangeShapeType="1"/>
                </p:cNvSpPr>
                <p:nvPr/>
              </p:nvSpPr>
              <p:spPr bwMode="auto">
                <a:xfrm flipV="1">
                  <a:off x="4609"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3" name="Line 2942"/>
                <p:cNvSpPr>
                  <a:spLocks noChangeShapeType="1"/>
                </p:cNvSpPr>
                <p:nvPr/>
              </p:nvSpPr>
              <p:spPr bwMode="auto">
                <a:xfrm flipV="1">
                  <a:off x="4609"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4" name="Line 2943"/>
                <p:cNvSpPr>
                  <a:spLocks noChangeShapeType="1"/>
                </p:cNvSpPr>
                <p:nvPr/>
              </p:nvSpPr>
              <p:spPr bwMode="auto">
                <a:xfrm flipV="1">
                  <a:off x="4609"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5" name="Line 2944"/>
                <p:cNvSpPr>
                  <a:spLocks noChangeShapeType="1"/>
                </p:cNvSpPr>
                <p:nvPr/>
              </p:nvSpPr>
              <p:spPr bwMode="auto">
                <a:xfrm flipV="1">
                  <a:off x="4609"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6" name="Line 2945"/>
                <p:cNvSpPr>
                  <a:spLocks noChangeShapeType="1"/>
                </p:cNvSpPr>
                <p:nvPr/>
              </p:nvSpPr>
              <p:spPr bwMode="auto">
                <a:xfrm flipV="1">
                  <a:off x="4609"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7" name="Line 2946"/>
                <p:cNvSpPr>
                  <a:spLocks noChangeShapeType="1"/>
                </p:cNvSpPr>
                <p:nvPr/>
              </p:nvSpPr>
              <p:spPr bwMode="auto">
                <a:xfrm flipV="1">
                  <a:off x="4609"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8" name="Line 2947"/>
                <p:cNvSpPr>
                  <a:spLocks noChangeShapeType="1"/>
                </p:cNvSpPr>
                <p:nvPr/>
              </p:nvSpPr>
              <p:spPr bwMode="auto">
                <a:xfrm flipV="1">
                  <a:off x="4609"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9" name="Line 2948"/>
                <p:cNvSpPr>
                  <a:spLocks noChangeShapeType="1"/>
                </p:cNvSpPr>
                <p:nvPr/>
              </p:nvSpPr>
              <p:spPr bwMode="auto">
                <a:xfrm flipV="1">
                  <a:off x="4609"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0" name="Line 2949"/>
                <p:cNvSpPr>
                  <a:spLocks noChangeShapeType="1"/>
                </p:cNvSpPr>
                <p:nvPr/>
              </p:nvSpPr>
              <p:spPr bwMode="auto">
                <a:xfrm flipV="1">
                  <a:off x="4609"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1" name="Line 2950"/>
                <p:cNvSpPr>
                  <a:spLocks noChangeShapeType="1"/>
                </p:cNvSpPr>
                <p:nvPr/>
              </p:nvSpPr>
              <p:spPr bwMode="auto">
                <a:xfrm flipV="1">
                  <a:off x="4609"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2" name="Line 2951"/>
                <p:cNvSpPr>
                  <a:spLocks noChangeShapeType="1"/>
                </p:cNvSpPr>
                <p:nvPr/>
              </p:nvSpPr>
              <p:spPr bwMode="auto">
                <a:xfrm flipV="1">
                  <a:off x="4609"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3" name="Line 2952"/>
                <p:cNvSpPr>
                  <a:spLocks noChangeShapeType="1"/>
                </p:cNvSpPr>
                <p:nvPr/>
              </p:nvSpPr>
              <p:spPr bwMode="auto">
                <a:xfrm flipV="1">
                  <a:off x="4609"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4" name="Line 2953"/>
                <p:cNvSpPr>
                  <a:spLocks noChangeShapeType="1"/>
                </p:cNvSpPr>
                <p:nvPr/>
              </p:nvSpPr>
              <p:spPr bwMode="auto">
                <a:xfrm flipV="1">
                  <a:off x="4609"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5" name="Line 2954"/>
                <p:cNvSpPr>
                  <a:spLocks noChangeShapeType="1"/>
                </p:cNvSpPr>
                <p:nvPr/>
              </p:nvSpPr>
              <p:spPr bwMode="auto">
                <a:xfrm flipV="1">
                  <a:off x="4609"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6" name="Line 2955"/>
                <p:cNvSpPr>
                  <a:spLocks noChangeShapeType="1"/>
                </p:cNvSpPr>
                <p:nvPr/>
              </p:nvSpPr>
              <p:spPr bwMode="auto">
                <a:xfrm flipV="1">
                  <a:off x="4609"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7" name="Line 2956"/>
                <p:cNvSpPr>
                  <a:spLocks noChangeShapeType="1"/>
                </p:cNvSpPr>
                <p:nvPr/>
              </p:nvSpPr>
              <p:spPr bwMode="auto">
                <a:xfrm flipV="1">
                  <a:off x="4609"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8" name="Line 2957"/>
                <p:cNvSpPr>
                  <a:spLocks noChangeShapeType="1"/>
                </p:cNvSpPr>
                <p:nvPr/>
              </p:nvSpPr>
              <p:spPr bwMode="auto">
                <a:xfrm flipV="1">
                  <a:off x="4609"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9" name="Line 2958"/>
                <p:cNvSpPr>
                  <a:spLocks noChangeShapeType="1"/>
                </p:cNvSpPr>
                <p:nvPr/>
              </p:nvSpPr>
              <p:spPr bwMode="auto">
                <a:xfrm flipV="1">
                  <a:off x="4609"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0" name="Line 2959"/>
                <p:cNvSpPr>
                  <a:spLocks noChangeShapeType="1"/>
                </p:cNvSpPr>
                <p:nvPr/>
              </p:nvSpPr>
              <p:spPr bwMode="auto">
                <a:xfrm flipV="1">
                  <a:off x="4609"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1" name="Line 2960"/>
                <p:cNvSpPr>
                  <a:spLocks noChangeShapeType="1"/>
                </p:cNvSpPr>
                <p:nvPr/>
              </p:nvSpPr>
              <p:spPr bwMode="auto">
                <a:xfrm flipV="1">
                  <a:off x="4609"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2" name="Line 2961"/>
                <p:cNvSpPr>
                  <a:spLocks noChangeShapeType="1"/>
                </p:cNvSpPr>
                <p:nvPr/>
              </p:nvSpPr>
              <p:spPr bwMode="auto">
                <a:xfrm flipV="1">
                  <a:off x="4609"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3" name="Line 2962"/>
                <p:cNvSpPr>
                  <a:spLocks noChangeShapeType="1"/>
                </p:cNvSpPr>
                <p:nvPr/>
              </p:nvSpPr>
              <p:spPr bwMode="auto">
                <a:xfrm flipV="1">
                  <a:off x="4609"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4" name="Line 2963"/>
                <p:cNvSpPr>
                  <a:spLocks noChangeShapeType="1"/>
                </p:cNvSpPr>
                <p:nvPr/>
              </p:nvSpPr>
              <p:spPr bwMode="auto">
                <a:xfrm flipV="1">
                  <a:off x="4609"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5" name="Line 2964"/>
                <p:cNvSpPr>
                  <a:spLocks noChangeShapeType="1"/>
                </p:cNvSpPr>
                <p:nvPr/>
              </p:nvSpPr>
              <p:spPr bwMode="auto">
                <a:xfrm flipV="1">
                  <a:off x="4609"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6" name="Line 2965"/>
                <p:cNvSpPr>
                  <a:spLocks noChangeShapeType="1"/>
                </p:cNvSpPr>
                <p:nvPr/>
              </p:nvSpPr>
              <p:spPr bwMode="auto">
                <a:xfrm flipV="1">
                  <a:off x="4609"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7" name="Line 2966"/>
                <p:cNvSpPr>
                  <a:spLocks noChangeShapeType="1"/>
                </p:cNvSpPr>
                <p:nvPr/>
              </p:nvSpPr>
              <p:spPr bwMode="auto">
                <a:xfrm flipV="1">
                  <a:off x="4609"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8" name="Line 2967"/>
                <p:cNvSpPr>
                  <a:spLocks noChangeShapeType="1"/>
                </p:cNvSpPr>
                <p:nvPr/>
              </p:nvSpPr>
              <p:spPr bwMode="auto">
                <a:xfrm flipV="1">
                  <a:off x="4609"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9" name="Line 2968"/>
                <p:cNvSpPr>
                  <a:spLocks noChangeShapeType="1"/>
                </p:cNvSpPr>
                <p:nvPr/>
              </p:nvSpPr>
              <p:spPr bwMode="auto">
                <a:xfrm flipV="1">
                  <a:off x="4609"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0" name="Line 2969"/>
                <p:cNvSpPr>
                  <a:spLocks noChangeShapeType="1"/>
                </p:cNvSpPr>
                <p:nvPr/>
              </p:nvSpPr>
              <p:spPr bwMode="auto">
                <a:xfrm flipV="1">
                  <a:off x="4609"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1" name="Line 2970"/>
                <p:cNvSpPr>
                  <a:spLocks noChangeShapeType="1"/>
                </p:cNvSpPr>
                <p:nvPr/>
              </p:nvSpPr>
              <p:spPr bwMode="auto">
                <a:xfrm flipV="1">
                  <a:off x="4609"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2" name="Line 2971"/>
                <p:cNvSpPr>
                  <a:spLocks noChangeShapeType="1"/>
                </p:cNvSpPr>
                <p:nvPr/>
              </p:nvSpPr>
              <p:spPr bwMode="auto">
                <a:xfrm flipV="1">
                  <a:off x="4609"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3" name="Line 2972"/>
                <p:cNvSpPr>
                  <a:spLocks noChangeShapeType="1"/>
                </p:cNvSpPr>
                <p:nvPr/>
              </p:nvSpPr>
              <p:spPr bwMode="auto">
                <a:xfrm flipV="1">
                  <a:off x="4609"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4" name="Line 2973"/>
                <p:cNvSpPr>
                  <a:spLocks noChangeShapeType="1"/>
                </p:cNvSpPr>
                <p:nvPr/>
              </p:nvSpPr>
              <p:spPr bwMode="auto">
                <a:xfrm flipV="1">
                  <a:off x="4609"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5" name="Line 2974"/>
                <p:cNvSpPr>
                  <a:spLocks noChangeShapeType="1"/>
                </p:cNvSpPr>
                <p:nvPr/>
              </p:nvSpPr>
              <p:spPr bwMode="auto">
                <a:xfrm flipV="1">
                  <a:off x="4609"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6" name="Line 2975"/>
                <p:cNvSpPr>
                  <a:spLocks noChangeShapeType="1"/>
                </p:cNvSpPr>
                <p:nvPr/>
              </p:nvSpPr>
              <p:spPr bwMode="auto">
                <a:xfrm flipV="1">
                  <a:off x="4609"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7" name="Line 2976"/>
                <p:cNvSpPr>
                  <a:spLocks noChangeShapeType="1"/>
                </p:cNvSpPr>
                <p:nvPr/>
              </p:nvSpPr>
              <p:spPr bwMode="auto">
                <a:xfrm flipV="1">
                  <a:off x="4609"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8" name="Line 2977"/>
                <p:cNvSpPr>
                  <a:spLocks noChangeShapeType="1"/>
                </p:cNvSpPr>
                <p:nvPr/>
              </p:nvSpPr>
              <p:spPr bwMode="auto">
                <a:xfrm flipV="1">
                  <a:off x="4609"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9" name="Line 2978"/>
                <p:cNvSpPr>
                  <a:spLocks noChangeShapeType="1"/>
                </p:cNvSpPr>
                <p:nvPr/>
              </p:nvSpPr>
              <p:spPr bwMode="auto">
                <a:xfrm flipV="1">
                  <a:off x="4609"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0" name="Line 2979"/>
                <p:cNvSpPr>
                  <a:spLocks noChangeShapeType="1"/>
                </p:cNvSpPr>
                <p:nvPr/>
              </p:nvSpPr>
              <p:spPr bwMode="auto">
                <a:xfrm flipV="1">
                  <a:off x="4609"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1" name="Line 2980"/>
                <p:cNvSpPr>
                  <a:spLocks noChangeShapeType="1"/>
                </p:cNvSpPr>
                <p:nvPr/>
              </p:nvSpPr>
              <p:spPr bwMode="auto">
                <a:xfrm flipV="1">
                  <a:off x="4609"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2" name="Line 2981"/>
                <p:cNvSpPr>
                  <a:spLocks noChangeShapeType="1"/>
                </p:cNvSpPr>
                <p:nvPr/>
              </p:nvSpPr>
              <p:spPr bwMode="auto">
                <a:xfrm flipV="1">
                  <a:off x="4609"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3" name="Line 2982"/>
                <p:cNvSpPr>
                  <a:spLocks noChangeShapeType="1"/>
                </p:cNvSpPr>
                <p:nvPr/>
              </p:nvSpPr>
              <p:spPr bwMode="auto">
                <a:xfrm flipV="1">
                  <a:off x="4609"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4" name="Line 2983"/>
                <p:cNvSpPr>
                  <a:spLocks noChangeShapeType="1"/>
                </p:cNvSpPr>
                <p:nvPr/>
              </p:nvSpPr>
              <p:spPr bwMode="auto">
                <a:xfrm flipV="1">
                  <a:off x="4609"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5" name="Line 2984"/>
                <p:cNvSpPr>
                  <a:spLocks noChangeShapeType="1"/>
                </p:cNvSpPr>
                <p:nvPr/>
              </p:nvSpPr>
              <p:spPr bwMode="auto">
                <a:xfrm flipV="1">
                  <a:off x="4609"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6" name="Line 2985"/>
                <p:cNvSpPr>
                  <a:spLocks noChangeShapeType="1"/>
                </p:cNvSpPr>
                <p:nvPr/>
              </p:nvSpPr>
              <p:spPr bwMode="auto">
                <a:xfrm flipV="1">
                  <a:off x="4609"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7" name="Line 2986"/>
                <p:cNvSpPr>
                  <a:spLocks noChangeShapeType="1"/>
                </p:cNvSpPr>
                <p:nvPr/>
              </p:nvSpPr>
              <p:spPr bwMode="auto">
                <a:xfrm flipV="1">
                  <a:off x="4609"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8" name="Line 2987"/>
                <p:cNvSpPr>
                  <a:spLocks noChangeShapeType="1"/>
                </p:cNvSpPr>
                <p:nvPr/>
              </p:nvSpPr>
              <p:spPr bwMode="auto">
                <a:xfrm flipV="1">
                  <a:off x="4609"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9" name="Line 2988"/>
                <p:cNvSpPr>
                  <a:spLocks noChangeShapeType="1"/>
                </p:cNvSpPr>
                <p:nvPr/>
              </p:nvSpPr>
              <p:spPr bwMode="auto">
                <a:xfrm flipV="1">
                  <a:off x="4609"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0" name="Line 2989"/>
                <p:cNvSpPr>
                  <a:spLocks noChangeShapeType="1"/>
                </p:cNvSpPr>
                <p:nvPr/>
              </p:nvSpPr>
              <p:spPr bwMode="auto">
                <a:xfrm flipV="1">
                  <a:off x="4609"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1" name="Line 2990"/>
                <p:cNvSpPr>
                  <a:spLocks noChangeShapeType="1"/>
                </p:cNvSpPr>
                <p:nvPr/>
              </p:nvSpPr>
              <p:spPr bwMode="auto">
                <a:xfrm flipV="1">
                  <a:off x="4609"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2" name="Line 2991"/>
                <p:cNvSpPr>
                  <a:spLocks noChangeShapeType="1"/>
                </p:cNvSpPr>
                <p:nvPr/>
              </p:nvSpPr>
              <p:spPr bwMode="auto">
                <a:xfrm flipV="1">
                  <a:off x="4609"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3" name="Line 2992"/>
                <p:cNvSpPr>
                  <a:spLocks noChangeShapeType="1"/>
                </p:cNvSpPr>
                <p:nvPr/>
              </p:nvSpPr>
              <p:spPr bwMode="auto">
                <a:xfrm flipV="1">
                  <a:off x="4609"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4" name="Line 2993"/>
                <p:cNvSpPr>
                  <a:spLocks noChangeShapeType="1"/>
                </p:cNvSpPr>
                <p:nvPr/>
              </p:nvSpPr>
              <p:spPr bwMode="auto">
                <a:xfrm flipV="1">
                  <a:off x="4609"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5" name="Line 2994"/>
                <p:cNvSpPr>
                  <a:spLocks noChangeShapeType="1"/>
                </p:cNvSpPr>
                <p:nvPr/>
              </p:nvSpPr>
              <p:spPr bwMode="auto">
                <a:xfrm flipV="1">
                  <a:off x="4609"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6" name="Line 2995"/>
                <p:cNvSpPr>
                  <a:spLocks noChangeShapeType="1"/>
                </p:cNvSpPr>
                <p:nvPr/>
              </p:nvSpPr>
              <p:spPr bwMode="auto">
                <a:xfrm flipV="1">
                  <a:off x="4609"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7" name="Line 2996"/>
                <p:cNvSpPr>
                  <a:spLocks noChangeShapeType="1"/>
                </p:cNvSpPr>
                <p:nvPr/>
              </p:nvSpPr>
              <p:spPr bwMode="auto">
                <a:xfrm flipV="1">
                  <a:off x="4609"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8" name="Line 2997"/>
                <p:cNvSpPr>
                  <a:spLocks noChangeShapeType="1"/>
                </p:cNvSpPr>
                <p:nvPr/>
              </p:nvSpPr>
              <p:spPr bwMode="auto">
                <a:xfrm flipV="1">
                  <a:off x="4609"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9" name="Line 2998"/>
                <p:cNvSpPr>
                  <a:spLocks noChangeShapeType="1"/>
                </p:cNvSpPr>
                <p:nvPr/>
              </p:nvSpPr>
              <p:spPr bwMode="auto">
                <a:xfrm flipV="1">
                  <a:off x="4609"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0" name="Line 2999"/>
                <p:cNvSpPr>
                  <a:spLocks noChangeShapeType="1"/>
                </p:cNvSpPr>
                <p:nvPr/>
              </p:nvSpPr>
              <p:spPr bwMode="auto">
                <a:xfrm flipV="1">
                  <a:off x="4609"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1" name="Line 3000"/>
                <p:cNvSpPr>
                  <a:spLocks noChangeShapeType="1"/>
                </p:cNvSpPr>
                <p:nvPr/>
              </p:nvSpPr>
              <p:spPr bwMode="auto">
                <a:xfrm flipV="1">
                  <a:off x="4609"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2" name="Line 3001"/>
                <p:cNvSpPr>
                  <a:spLocks noChangeShapeType="1"/>
                </p:cNvSpPr>
                <p:nvPr/>
              </p:nvSpPr>
              <p:spPr bwMode="auto">
                <a:xfrm flipV="1">
                  <a:off x="4609"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3" name="Line 3002"/>
                <p:cNvSpPr>
                  <a:spLocks noChangeShapeType="1"/>
                </p:cNvSpPr>
                <p:nvPr/>
              </p:nvSpPr>
              <p:spPr bwMode="auto">
                <a:xfrm flipV="1">
                  <a:off x="4609"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4" name="Line 3003"/>
                <p:cNvSpPr>
                  <a:spLocks noChangeShapeType="1"/>
                </p:cNvSpPr>
                <p:nvPr/>
              </p:nvSpPr>
              <p:spPr bwMode="auto">
                <a:xfrm flipV="1">
                  <a:off x="4609"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5" name="Line 3004"/>
                <p:cNvSpPr>
                  <a:spLocks noChangeShapeType="1"/>
                </p:cNvSpPr>
                <p:nvPr/>
              </p:nvSpPr>
              <p:spPr bwMode="auto">
                <a:xfrm flipV="1">
                  <a:off x="4609"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6" name="Line 3005"/>
                <p:cNvSpPr>
                  <a:spLocks noChangeShapeType="1"/>
                </p:cNvSpPr>
                <p:nvPr/>
              </p:nvSpPr>
              <p:spPr bwMode="auto">
                <a:xfrm flipV="1">
                  <a:off x="4609"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7" name="Line 3006"/>
                <p:cNvSpPr>
                  <a:spLocks noChangeShapeType="1"/>
                </p:cNvSpPr>
                <p:nvPr/>
              </p:nvSpPr>
              <p:spPr bwMode="auto">
                <a:xfrm flipV="1">
                  <a:off x="4609"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8" name="Line 3007"/>
                <p:cNvSpPr>
                  <a:spLocks noChangeShapeType="1"/>
                </p:cNvSpPr>
                <p:nvPr/>
              </p:nvSpPr>
              <p:spPr bwMode="auto">
                <a:xfrm flipV="1">
                  <a:off x="4609"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9" name="Line 3008"/>
                <p:cNvSpPr>
                  <a:spLocks noChangeShapeType="1"/>
                </p:cNvSpPr>
                <p:nvPr/>
              </p:nvSpPr>
              <p:spPr bwMode="auto">
                <a:xfrm flipV="1">
                  <a:off x="4609"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0" name="Line 3009"/>
                <p:cNvSpPr>
                  <a:spLocks noChangeShapeType="1"/>
                </p:cNvSpPr>
                <p:nvPr/>
              </p:nvSpPr>
              <p:spPr bwMode="auto">
                <a:xfrm flipV="1">
                  <a:off x="4609"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1" name="Line 3010"/>
                <p:cNvSpPr>
                  <a:spLocks noChangeShapeType="1"/>
                </p:cNvSpPr>
                <p:nvPr/>
              </p:nvSpPr>
              <p:spPr bwMode="auto">
                <a:xfrm flipV="1">
                  <a:off x="4609"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2" name="Line 3011"/>
                <p:cNvSpPr>
                  <a:spLocks noChangeShapeType="1"/>
                </p:cNvSpPr>
                <p:nvPr/>
              </p:nvSpPr>
              <p:spPr bwMode="auto">
                <a:xfrm flipV="1">
                  <a:off x="4609"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3" name="Line 3012"/>
                <p:cNvSpPr>
                  <a:spLocks noChangeShapeType="1"/>
                </p:cNvSpPr>
                <p:nvPr/>
              </p:nvSpPr>
              <p:spPr bwMode="auto">
                <a:xfrm flipV="1">
                  <a:off x="4609"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4" name="Line 3013"/>
                <p:cNvSpPr>
                  <a:spLocks noChangeShapeType="1"/>
                </p:cNvSpPr>
                <p:nvPr/>
              </p:nvSpPr>
              <p:spPr bwMode="auto">
                <a:xfrm flipV="1">
                  <a:off x="4609"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5" name="Line 3014"/>
                <p:cNvSpPr>
                  <a:spLocks noChangeShapeType="1"/>
                </p:cNvSpPr>
                <p:nvPr/>
              </p:nvSpPr>
              <p:spPr bwMode="auto">
                <a:xfrm flipV="1">
                  <a:off x="4609"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6" name="Line 3015"/>
                <p:cNvSpPr>
                  <a:spLocks noChangeShapeType="1"/>
                </p:cNvSpPr>
                <p:nvPr/>
              </p:nvSpPr>
              <p:spPr bwMode="auto">
                <a:xfrm flipV="1">
                  <a:off x="4609"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7" name="Line 3016"/>
                <p:cNvSpPr>
                  <a:spLocks noChangeShapeType="1"/>
                </p:cNvSpPr>
                <p:nvPr/>
              </p:nvSpPr>
              <p:spPr bwMode="auto">
                <a:xfrm flipV="1">
                  <a:off x="4609"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8" name="Line 3017"/>
                <p:cNvSpPr>
                  <a:spLocks noChangeShapeType="1"/>
                </p:cNvSpPr>
                <p:nvPr/>
              </p:nvSpPr>
              <p:spPr bwMode="auto">
                <a:xfrm flipV="1">
                  <a:off x="4609"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9" name="Line 3018"/>
                <p:cNvSpPr>
                  <a:spLocks noChangeShapeType="1"/>
                </p:cNvSpPr>
                <p:nvPr/>
              </p:nvSpPr>
              <p:spPr bwMode="auto">
                <a:xfrm flipV="1">
                  <a:off x="4609"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9" name="Group 3220"/>
              <p:cNvGrpSpPr>
                <a:grpSpLocks/>
              </p:cNvGrpSpPr>
              <p:nvPr/>
            </p:nvGrpSpPr>
            <p:grpSpPr bwMode="auto">
              <a:xfrm>
                <a:off x="7316788" y="552450"/>
                <a:ext cx="323850" cy="4256088"/>
                <a:chOff x="4609" y="348"/>
                <a:chExt cx="204" cy="2681"/>
              </a:xfrm>
            </p:grpSpPr>
            <p:sp>
              <p:nvSpPr>
                <p:cNvPr id="13100" name="Line 3020"/>
                <p:cNvSpPr>
                  <a:spLocks noChangeShapeType="1"/>
                </p:cNvSpPr>
                <p:nvPr/>
              </p:nvSpPr>
              <p:spPr bwMode="auto">
                <a:xfrm flipV="1">
                  <a:off x="4609"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1" name="Line 3021"/>
                <p:cNvSpPr>
                  <a:spLocks noChangeShapeType="1"/>
                </p:cNvSpPr>
                <p:nvPr/>
              </p:nvSpPr>
              <p:spPr bwMode="auto">
                <a:xfrm flipV="1">
                  <a:off x="4609"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2" name="Line 3022"/>
                <p:cNvSpPr>
                  <a:spLocks noChangeShapeType="1"/>
                </p:cNvSpPr>
                <p:nvPr/>
              </p:nvSpPr>
              <p:spPr bwMode="auto">
                <a:xfrm flipV="1">
                  <a:off x="4609"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3" name="Line 3023"/>
                <p:cNvSpPr>
                  <a:spLocks noChangeShapeType="1"/>
                </p:cNvSpPr>
                <p:nvPr/>
              </p:nvSpPr>
              <p:spPr bwMode="auto">
                <a:xfrm flipV="1">
                  <a:off x="4609"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4" name="Line 3024"/>
                <p:cNvSpPr>
                  <a:spLocks noChangeShapeType="1"/>
                </p:cNvSpPr>
                <p:nvPr/>
              </p:nvSpPr>
              <p:spPr bwMode="auto">
                <a:xfrm flipV="1">
                  <a:off x="4609"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5" name="Line 3025"/>
                <p:cNvSpPr>
                  <a:spLocks noChangeShapeType="1"/>
                </p:cNvSpPr>
                <p:nvPr/>
              </p:nvSpPr>
              <p:spPr bwMode="auto">
                <a:xfrm flipV="1">
                  <a:off x="4609"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6" name="Line 3026"/>
                <p:cNvSpPr>
                  <a:spLocks noChangeShapeType="1"/>
                </p:cNvSpPr>
                <p:nvPr/>
              </p:nvSpPr>
              <p:spPr bwMode="auto">
                <a:xfrm flipV="1">
                  <a:off x="4609"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7" name="Line 3027"/>
                <p:cNvSpPr>
                  <a:spLocks noChangeShapeType="1"/>
                </p:cNvSpPr>
                <p:nvPr/>
              </p:nvSpPr>
              <p:spPr bwMode="auto">
                <a:xfrm flipV="1">
                  <a:off x="4609"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8" name="Line 3028"/>
                <p:cNvSpPr>
                  <a:spLocks noChangeShapeType="1"/>
                </p:cNvSpPr>
                <p:nvPr/>
              </p:nvSpPr>
              <p:spPr bwMode="auto">
                <a:xfrm flipV="1">
                  <a:off x="4609"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9" name="Line 3029"/>
                <p:cNvSpPr>
                  <a:spLocks noChangeShapeType="1"/>
                </p:cNvSpPr>
                <p:nvPr/>
              </p:nvSpPr>
              <p:spPr bwMode="auto">
                <a:xfrm flipV="1">
                  <a:off x="4609"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0" name="Line 3030"/>
                <p:cNvSpPr>
                  <a:spLocks noChangeShapeType="1"/>
                </p:cNvSpPr>
                <p:nvPr/>
              </p:nvSpPr>
              <p:spPr bwMode="auto">
                <a:xfrm flipV="1">
                  <a:off x="4609"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1" name="Line 3031"/>
                <p:cNvSpPr>
                  <a:spLocks noChangeShapeType="1"/>
                </p:cNvSpPr>
                <p:nvPr/>
              </p:nvSpPr>
              <p:spPr bwMode="auto">
                <a:xfrm flipV="1">
                  <a:off x="4609"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2" name="Line 3032"/>
                <p:cNvSpPr>
                  <a:spLocks noChangeShapeType="1"/>
                </p:cNvSpPr>
                <p:nvPr/>
              </p:nvSpPr>
              <p:spPr bwMode="auto">
                <a:xfrm flipV="1">
                  <a:off x="4609"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3" name="Line 3033"/>
                <p:cNvSpPr>
                  <a:spLocks noChangeShapeType="1"/>
                </p:cNvSpPr>
                <p:nvPr/>
              </p:nvSpPr>
              <p:spPr bwMode="auto">
                <a:xfrm flipV="1">
                  <a:off x="4609"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4" name="Line 3034"/>
                <p:cNvSpPr>
                  <a:spLocks noChangeShapeType="1"/>
                </p:cNvSpPr>
                <p:nvPr/>
              </p:nvSpPr>
              <p:spPr bwMode="auto">
                <a:xfrm flipV="1">
                  <a:off x="4609"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5" name="Line 3035"/>
                <p:cNvSpPr>
                  <a:spLocks noChangeShapeType="1"/>
                </p:cNvSpPr>
                <p:nvPr/>
              </p:nvSpPr>
              <p:spPr bwMode="auto">
                <a:xfrm flipV="1">
                  <a:off x="4609"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6" name="Line 3036"/>
                <p:cNvSpPr>
                  <a:spLocks noChangeShapeType="1"/>
                </p:cNvSpPr>
                <p:nvPr/>
              </p:nvSpPr>
              <p:spPr bwMode="auto">
                <a:xfrm flipV="1">
                  <a:off x="4813"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7" name="Line 3037"/>
                <p:cNvSpPr>
                  <a:spLocks noChangeShapeType="1"/>
                </p:cNvSpPr>
                <p:nvPr/>
              </p:nvSpPr>
              <p:spPr bwMode="auto">
                <a:xfrm flipV="1">
                  <a:off x="4813"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8" name="Line 3038"/>
                <p:cNvSpPr>
                  <a:spLocks noChangeShapeType="1"/>
                </p:cNvSpPr>
                <p:nvPr/>
              </p:nvSpPr>
              <p:spPr bwMode="auto">
                <a:xfrm flipV="1">
                  <a:off x="4813"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9" name="Line 3039"/>
                <p:cNvSpPr>
                  <a:spLocks noChangeShapeType="1"/>
                </p:cNvSpPr>
                <p:nvPr/>
              </p:nvSpPr>
              <p:spPr bwMode="auto">
                <a:xfrm flipV="1">
                  <a:off x="4813"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0" name="Line 3040"/>
                <p:cNvSpPr>
                  <a:spLocks noChangeShapeType="1"/>
                </p:cNvSpPr>
                <p:nvPr/>
              </p:nvSpPr>
              <p:spPr bwMode="auto">
                <a:xfrm flipV="1">
                  <a:off x="4813"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1" name="Line 3041"/>
                <p:cNvSpPr>
                  <a:spLocks noChangeShapeType="1"/>
                </p:cNvSpPr>
                <p:nvPr/>
              </p:nvSpPr>
              <p:spPr bwMode="auto">
                <a:xfrm flipV="1">
                  <a:off x="4813"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2" name="Line 3042"/>
                <p:cNvSpPr>
                  <a:spLocks noChangeShapeType="1"/>
                </p:cNvSpPr>
                <p:nvPr/>
              </p:nvSpPr>
              <p:spPr bwMode="auto">
                <a:xfrm flipV="1">
                  <a:off x="4813"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3" name="Line 3043"/>
                <p:cNvSpPr>
                  <a:spLocks noChangeShapeType="1"/>
                </p:cNvSpPr>
                <p:nvPr/>
              </p:nvSpPr>
              <p:spPr bwMode="auto">
                <a:xfrm flipV="1">
                  <a:off x="4813"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4" name="Line 3044"/>
                <p:cNvSpPr>
                  <a:spLocks noChangeShapeType="1"/>
                </p:cNvSpPr>
                <p:nvPr/>
              </p:nvSpPr>
              <p:spPr bwMode="auto">
                <a:xfrm flipV="1">
                  <a:off x="4813"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5" name="Line 3045"/>
                <p:cNvSpPr>
                  <a:spLocks noChangeShapeType="1"/>
                </p:cNvSpPr>
                <p:nvPr/>
              </p:nvSpPr>
              <p:spPr bwMode="auto">
                <a:xfrm flipV="1">
                  <a:off x="4813"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6" name="Line 3046"/>
                <p:cNvSpPr>
                  <a:spLocks noChangeShapeType="1"/>
                </p:cNvSpPr>
                <p:nvPr/>
              </p:nvSpPr>
              <p:spPr bwMode="auto">
                <a:xfrm flipV="1">
                  <a:off x="4813"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7" name="Line 3047"/>
                <p:cNvSpPr>
                  <a:spLocks noChangeShapeType="1"/>
                </p:cNvSpPr>
                <p:nvPr/>
              </p:nvSpPr>
              <p:spPr bwMode="auto">
                <a:xfrm flipV="1">
                  <a:off x="4813"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8" name="Line 3048"/>
                <p:cNvSpPr>
                  <a:spLocks noChangeShapeType="1"/>
                </p:cNvSpPr>
                <p:nvPr/>
              </p:nvSpPr>
              <p:spPr bwMode="auto">
                <a:xfrm flipV="1">
                  <a:off x="4813"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9" name="Line 3049"/>
                <p:cNvSpPr>
                  <a:spLocks noChangeShapeType="1"/>
                </p:cNvSpPr>
                <p:nvPr/>
              </p:nvSpPr>
              <p:spPr bwMode="auto">
                <a:xfrm flipV="1">
                  <a:off x="4813"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0" name="Line 3050"/>
                <p:cNvSpPr>
                  <a:spLocks noChangeShapeType="1"/>
                </p:cNvSpPr>
                <p:nvPr/>
              </p:nvSpPr>
              <p:spPr bwMode="auto">
                <a:xfrm flipV="1">
                  <a:off x="4813"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1" name="Line 3051"/>
                <p:cNvSpPr>
                  <a:spLocks noChangeShapeType="1"/>
                </p:cNvSpPr>
                <p:nvPr/>
              </p:nvSpPr>
              <p:spPr bwMode="auto">
                <a:xfrm flipV="1">
                  <a:off x="4813"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2" name="Line 3052"/>
                <p:cNvSpPr>
                  <a:spLocks noChangeShapeType="1"/>
                </p:cNvSpPr>
                <p:nvPr/>
              </p:nvSpPr>
              <p:spPr bwMode="auto">
                <a:xfrm flipV="1">
                  <a:off x="4813"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3" name="Line 3053"/>
                <p:cNvSpPr>
                  <a:spLocks noChangeShapeType="1"/>
                </p:cNvSpPr>
                <p:nvPr/>
              </p:nvSpPr>
              <p:spPr bwMode="auto">
                <a:xfrm flipV="1">
                  <a:off x="4813"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4" name="Line 3054"/>
                <p:cNvSpPr>
                  <a:spLocks noChangeShapeType="1"/>
                </p:cNvSpPr>
                <p:nvPr/>
              </p:nvSpPr>
              <p:spPr bwMode="auto">
                <a:xfrm flipV="1">
                  <a:off x="4813"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5" name="Line 3055"/>
                <p:cNvSpPr>
                  <a:spLocks noChangeShapeType="1"/>
                </p:cNvSpPr>
                <p:nvPr/>
              </p:nvSpPr>
              <p:spPr bwMode="auto">
                <a:xfrm flipV="1">
                  <a:off x="4813"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6" name="Line 3056"/>
                <p:cNvSpPr>
                  <a:spLocks noChangeShapeType="1"/>
                </p:cNvSpPr>
                <p:nvPr/>
              </p:nvSpPr>
              <p:spPr bwMode="auto">
                <a:xfrm flipV="1">
                  <a:off x="4813"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7" name="Line 3057"/>
                <p:cNvSpPr>
                  <a:spLocks noChangeShapeType="1"/>
                </p:cNvSpPr>
                <p:nvPr/>
              </p:nvSpPr>
              <p:spPr bwMode="auto">
                <a:xfrm flipV="1">
                  <a:off x="4813"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8" name="Line 3058"/>
                <p:cNvSpPr>
                  <a:spLocks noChangeShapeType="1"/>
                </p:cNvSpPr>
                <p:nvPr/>
              </p:nvSpPr>
              <p:spPr bwMode="auto">
                <a:xfrm flipV="1">
                  <a:off x="4813"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9" name="Line 3059"/>
                <p:cNvSpPr>
                  <a:spLocks noChangeShapeType="1"/>
                </p:cNvSpPr>
                <p:nvPr/>
              </p:nvSpPr>
              <p:spPr bwMode="auto">
                <a:xfrm flipV="1">
                  <a:off x="4813"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0" name="Line 3060"/>
                <p:cNvSpPr>
                  <a:spLocks noChangeShapeType="1"/>
                </p:cNvSpPr>
                <p:nvPr/>
              </p:nvSpPr>
              <p:spPr bwMode="auto">
                <a:xfrm flipV="1">
                  <a:off x="4813"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1" name="Line 3061"/>
                <p:cNvSpPr>
                  <a:spLocks noChangeShapeType="1"/>
                </p:cNvSpPr>
                <p:nvPr/>
              </p:nvSpPr>
              <p:spPr bwMode="auto">
                <a:xfrm flipV="1">
                  <a:off x="4813"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2" name="Line 3062"/>
                <p:cNvSpPr>
                  <a:spLocks noChangeShapeType="1"/>
                </p:cNvSpPr>
                <p:nvPr/>
              </p:nvSpPr>
              <p:spPr bwMode="auto">
                <a:xfrm flipV="1">
                  <a:off x="4813"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3" name="Line 3063"/>
                <p:cNvSpPr>
                  <a:spLocks noChangeShapeType="1"/>
                </p:cNvSpPr>
                <p:nvPr/>
              </p:nvSpPr>
              <p:spPr bwMode="auto">
                <a:xfrm flipV="1">
                  <a:off x="4813"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4" name="Line 3064"/>
                <p:cNvSpPr>
                  <a:spLocks noChangeShapeType="1"/>
                </p:cNvSpPr>
                <p:nvPr/>
              </p:nvSpPr>
              <p:spPr bwMode="auto">
                <a:xfrm flipV="1">
                  <a:off x="4813"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5" name="Line 3065"/>
                <p:cNvSpPr>
                  <a:spLocks noChangeShapeType="1"/>
                </p:cNvSpPr>
                <p:nvPr/>
              </p:nvSpPr>
              <p:spPr bwMode="auto">
                <a:xfrm flipV="1">
                  <a:off x="4813"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6" name="Line 3066"/>
                <p:cNvSpPr>
                  <a:spLocks noChangeShapeType="1"/>
                </p:cNvSpPr>
                <p:nvPr/>
              </p:nvSpPr>
              <p:spPr bwMode="auto">
                <a:xfrm flipV="1">
                  <a:off x="4813"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7" name="Line 3067"/>
                <p:cNvSpPr>
                  <a:spLocks noChangeShapeType="1"/>
                </p:cNvSpPr>
                <p:nvPr/>
              </p:nvSpPr>
              <p:spPr bwMode="auto">
                <a:xfrm flipV="1">
                  <a:off x="4813"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8" name="Line 3068"/>
                <p:cNvSpPr>
                  <a:spLocks noChangeShapeType="1"/>
                </p:cNvSpPr>
                <p:nvPr/>
              </p:nvSpPr>
              <p:spPr bwMode="auto">
                <a:xfrm flipV="1">
                  <a:off x="4813"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9" name="Line 3069"/>
                <p:cNvSpPr>
                  <a:spLocks noChangeShapeType="1"/>
                </p:cNvSpPr>
                <p:nvPr/>
              </p:nvSpPr>
              <p:spPr bwMode="auto">
                <a:xfrm flipV="1">
                  <a:off x="4813"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0" name="Line 3070"/>
                <p:cNvSpPr>
                  <a:spLocks noChangeShapeType="1"/>
                </p:cNvSpPr>
                <p:nvPr/>
              </p:nvSpPr>
              <p:spPr bwMode="auto">
                <a:xfrm flipV="1">
                  <a:off x="4813"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1" name="Line 3071"/>
                <p:cNvSpPr>
                  <a:spLocks noChangeShapeType="1"/>
                </p:cNvSpPr>
                <p:nvPr/>
              </p:nvSpPr>
              <p:spPr bwMode="auto">
                <a:xfrm flipV="1">
                  <a:off x="4813"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2" name="Line 3072"/>
                <p:cNvSpPr>
                  <a:spLocks noChangeShapeType="1"/>
                </p:cNvSpPr>
                <p:nvPr/>
              </p:nvSpPr>
              <p:spPr bwMode="auto">
                <a:xfrm flipV="1">
                  <a:off x="4813"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3" name="Line 3073"/>
                <p:cNvSpPr>
                  <a:spLocks noChangeShapeType="1"/>
                </p:cNvSpPr>
                <p:nvPr/>
              </p:nvSpPr>
              <p:spPr bwMode="auto">
                <a:xfrm flipV="1">
                  <a:off x="4813"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4" name="Line 3074"/>
                <p:cNvSpPr>
                  <a:spLocks noChangeShapeType="1"/>
                </p:cNvSpPr>
                <p:nvPr/>
              </p:nvSpPr>
              <p:spPr bwMode="auto">
                <a:xfrm flipV="1">
                  <a:off x="4813"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5" name="Line 3075"/>
                <p:cNvSpPr>
                  <a:spLocks noChangeShapeType="1"/>
                </p:cNvSpPr>
                <p:nvPr/>
              </p:nvSpPr>
              <p:spPr bwMode="auto">
                <a:xfrm flipV="1">
                  <a:off x="4813"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6" name="Line 3076"/>
                <p:cNvSpPr>
                  <a:spLocks noChangeShapeType="1"/>
                </p:cNvSpPr>
                <p:nvPr/>
              </p:nvSpPr>
              <p:spPr bwMode="auto">
                <a:xfrm flipV="1">
                  <a:off x="4813"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7" name="Line 3077"/>
                <p:cNvSpPr>
                  <a:spLocks noChangeShapeType="1"/>
                </p:cNvSpPr>
                <p:nvPr/>
              </p:nvSpPr>
              <p:spPr bwMode="auto">
                <a:xfrm flipV="1">
                  <a:off x="4813"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8" name="Line 3078"/>
                <p:cNvSpPr>
                  <a:spLocks noChangeShapeType="1"/>
                </p:cNvSpPr>
                <p:nvPr/>
              </p:nvSpPr>
              <p:spPr bwMode="auto">
                <a:xfrm flipV="1">
                  <a:off x="4813"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9" name="Line 3079"/>
                <p:cNvSpPr>
                  <a:spLocks noChangeShapeType="1"/>
                </p:cNvSpPr>
                <p:nvPr/>
              </p:nvSpPr>
              <p:spPr bwMode="auto">
                <a:xfrm flipV="1">
                  <a:off x="4813"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0" name="Line 3080"/>
                <p:cNvSpPr>
                  <a:spLocks noChangeShapeType="1"/>
                </p:cNvSpPr>
                <p:nvPr/>
              </p:nvSpPr>
              <p:spPr bwMode="auto">
                <a:xfrm flipV="1">
                  <a:off x="4813"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1" name="Line 3081"/>
                <p:cNvSpPr>
                  <a:spLocks noChangeShapeType="1"/>
                </p:cNvSpPr>
                <p:nvPr/>
              </p:nvSpPr>
              <p:spPr bwMode="auto">
                <a:xfrm flipV="1">
                  <a:off x="4813"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2" name="Line 3082"/>
                <p:cNvSpPr>
                  <a:spLocks noChangeShapeType="1"/>
                </p:cNvSpPr>
                <p:nvPr/>
              </p:nvSpPr>
              <p:spPr bwMode="auto">
                <a:xfrm flipV="1">
                  <a:off x="4813"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3" name="Line 3083"/>
                <p:cNvSpPr>
                  <a:spLocks noChangeShapeType="1"/>
                </p:cNvSpPr>
                <p:nvPr/>
              </p:nvSpPr>
              <p:spPr bwMode="auto">
                <a:xfrm flipV="1">
                  <a:off x="4813"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4" name="Line 3084"/>
                <p:cNvSpPr>
                  <a:spLocks noChangeShapeType="1"/>
                </p:cNvSpPr>
                <p:nvPr/>
              </p:nvSpPr>
              <p:spPr bwMode="auto">
                <a:xfrm flipV="1">
                  <a:off x="4813"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5" name="Line 3085"/>
                <p:cNvSpPr>
                  <a:spLocks noChangeShapeType="1"/>
                </p:cNvSpPr>
                <p:nvPr/>
              </p:nvSpPr>
              <p:spPr bwMode="auto">
                <a:xfrm flipV="1">
                  <a:off x="4813"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6" name="Line 3086"/>
                <p:cNvSpPr>
                  <a:spLocks noChangeShapeType="1"/>
                </p:cNvSpPr>
                <p:nvPr/>
              </p:nvSpPr>
              <p:spPr bwMode="auto">
                <a:xfrm flipV="1">
                  <a:off x="4813"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7" name="Line 3087"/>
                <p:cNvSpPr>
                  <a:spLocks noChangeShapeType="1"/>
                </p:cNvSpPr>
                <p:nvPr/>
              </p:nvSpPr>
              <p:spPr bwMode="auto">
                <a:xfrm flipV="1">
                  <a:off x="4813"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8" name="Line 3088"/>
                <p:cNvSpPr>
                  <a:spLocks noChangeShapeType="1"/>
                </p:cNvSpPr>
                <p:nvPr/>
              </p:nvSpPr>
              <p:spPr bwMode="auto">
                <a:xfrm flipV="1">
                  <a:off x="4813"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9" name="Line 3089"/>
                <p:cNvSpPr>
                  <a:spLocks noChangeShapeType="1"/>
                </p:cNvSpPr>
                <p:nvPr/>
              </p:nvSpPr>
              <p:spPr bwMode="auto">
                <a:xfrm flipV="1">
                  <a:off x="4813"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0" name="Line 3090"/>
                <p:cNvSpPr>
                  <a:spLocks noChangeShapeType="1"/>
                </p:cNvSpPr>
                <p:nvPr/>
              </p:nvSpPr>
              <p:spPr bwMode="auto">
                <a:xfrm flipV="1">
                  <a:off x="4813"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1" name="Line 3091"/>
                <p:cNvSpPr>
                  <a:spLocks noChangeShapeType="1"/>
                </p:cNvSpPr>
                <p:nvPr/>
              </p:nvSpPr>
              <p:spPr bwMode="auto">
                <a:xfrm flipV="1">
                  <a:off x="4813"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2" name="Line 3092"/>
                <p:cNvSpPr>
                  <a:spLocks noChangeShapeType="1"/>
                </p:cNvSpPr>
                <p:nvPr/>
              </p:nvSpPr>
              <p:spPr bwMode="auto">
                <a:xfrm flipV="1">
                  <a:off x="4813"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3" name="Line 3093"/>
                <p:cNvSpPr>
                  <a:spLocks noChangeShapeType="1"/>
                </p:cNvSpPr>
                <p:nvPr/>
              </p:nvSpPr>
              <p:spPr bwMode="auto">
                <a:xfrm flipV="1">
                  <a:off x="4813"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4" name="Line 3094"/>
                <p:cNvSpPr>
                  <a:spLocks noChangeShapeType="1"/>
                </p:cNvSpPr>
                <p:nvPr/>
              </p:nvSpPr>
              <p:spPr bwMode="auto">
                <a:xfrm flipV="1">
                  <a:off x="4813"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5" name="Line 3095"/>
                <p:cNvSpPr>
                  <a:spLocks noChangeShapeType="1"/>
                </p:cNvSpPr>
                <p:nvPr/>
              </p:nvSpPr>
              <p:spPr bwMode="auto">
                <a:xfrm flipV="1">
                  <a:off x="4813"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6" name="Line 3096"/>
                <p:cNvSpPr>
                  <a:spLocks noChangeShapeType="1"/>
                </p:cNvSpPr>
                <p:nvPr/>
              </p:nvSpPr>
              <p:spPr bwMode="auto">
                <a:xfrm flipV="1">
                  <a:off x="4813"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7" name="Line 3097"/>
                <p:cNvSpPr>
                  <a:spLocks noChangeShapeType="1"/>
                </p:cNvSpPr>
                <p:nvPr/>
              </p:nvSpPr>
              <p:spPr bwMode="auto">
                <a:xfrm flipV="1">
                  <a:off x="4813"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8" name="Line 3098"/>
                <p:cNvSpPr>
                  <a:spLocks noChangeShapeType="1"/>
                </p:cNvSpPr>
                <p:nvPr/>
              </p:nvSpPr>
              <p:spPr bwMode="auto">
                <a:xfrm flipV="1">
                  <a:off x="4813"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9" name="Line 3099"/>
                <p:cNvSpPr>
                  <a:spLocks noChangeShapeType="1"/>
                </p:cNvSpPr>
                <p:nvPr/>
              </p:nvSpPr>
              <p:spPr bwMode="auto">
                <a:xfrm flipV="1">
                  <a:off x="4813"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0" name="Line 3100"/>
                <p:cNvSpPr>
                  <a:spLocks noChangeShapeType="1"/>
                </p:cNvSpPr>
                <p:nvPr/>
              </p:nvSpPr>
              <p:spPr bwMode="auto">
                <a:xfrm flipV="1">
                  <a:off x="4813"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1" name="Line 3101"/>
                <p:cNvSpPr>
                  <a:spLocks noChangeShapeType="1"/>
                </p:cNvSpPr>
                <p:nvPr/>
              </p:nvSpPr>
              <p:spPr bwMode="auto">
                <a:xfrm flipV="1">
                  <a:off x="4813"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2" name="Line 3102"/>
                <p:cNvSpPr>
                  <a:spLocks noChangeShapeType="1"/>
                </p:cNvSpPr>
                <p:nvPr/>
              </p:nvSpPr>
              <p:spPr bwMode="auto">
                <a:xfrm flipV="1">
                  <a:off x="4813"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3" name="Line 3103"/>
                <p:cNvSpPr>
                  <a:spLocks noChangeShapeType="1"/>
                </p:cNvSpPr>
                <p:nvPr/>
              </p:nvSpPr>
              <p:spPr bwMode="auto">
                <a:xfrm flipV="1">
                  <a:off x="4813"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4" name="Line 3104"/>
                <p:cNvSpPr>
                  <a:spLocks noChangeShapeType="1"/>
                </p:cNvSpPr>
                <p:nvPr/>
              </p:nvSpPr>
              <p:spPr bwMode="auto">
                <a:xfrm flipV="1">
                  <a:off x="4813"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5" name="Line 3105"/>
                <p:cNvSpPr>
                  <a:spLocks noChangeShapeType="1"/>
                </p:cNvSpPr>
                <p:nvPr/>
              </p:nvSpPr>
              <p:spPr bwMode="auto">
                <a:xfrm flipV="1">
                  <a:off x="4813"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6" name="Line 3106"/>
                <p:cNvSpPr>
                  <a:spLocks noChangeShapeType="1"/>
                </p:cNvSpPr>
                <p:nvPr/>
              </p:nvSpPr>
              <p:spPr bwMode="auto">
                <a:xfrm flipV="1">
                  <a:off x="4813"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7" name="Line 3107"/>
                <p:cNvSpPr>
                  <a:spLocks noChangeShapeType="1"/>
                </p:cNvSpPr>
                <p:nvPr/>
              </p:nvSpPr>
              <p:spPr bwMode="auto">
                <a:xfrm flipV="1">
                  <a:off x="4813"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8" name="Line 3108"/>
                <p:cNvSpPr>
                  <a:spLocks noChangeShapeType="1"/>
                </p:cNvSpPr>
                <p:nvPr/>
              </p:nvSpPr>
              <p:spPr bwMode="auto">
                <a:xfrm flipV="1">
                  <a:off x="4813"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9" name="Line 3109"/>
                <p:cNvSpPr>
                  <a:spLocks noChangeShapeType="1"/>
                </p:cNvSpPr>
                <p:nvPr/>
              </p:nvSpPr>
              <p:spPr bwMode="auto">
                <a:xfrm flipV="1">
                  <a:off x="4813"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0" name="Line 3110"/>
                <p:cNvSpPr>
                  <a:spLocks noChangeShapeType="1"/>
                </p:cNvSpPr>
                <p:nvPr/>
              </p:nvSpPr>
              <p:spPr bwMode="auto">
                <a:xfrm flipV="1">
                  <a:off x="4813"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1" name="Line 3111"/>
                <p:cNvSpPr>
                  <a:spLocks noChangeShapeType="1"/>
                </p:cNvSpPr>
                <p:nvPr/>
              </p:nvSpPr>
              <p:spPr bwMode="auto">
                <a:xfrm flipV="1">
                  <a:off x="4813"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2" name="Line 3112"/>
                <p:cNvSpPr>
                  <a:spLocks noChangeShapeType="1"/>
                </p:cNvSpPr>
                <p:nvPr/>
              </p:nvSpPr>
              <p:spPr bwMode="auto">
                <a:xfrm flipV="1">
                  <a:off x="4813"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3" name="Line 3113"/>
                <p:cNvSpPr>
                  <a:spLocks noChangeShapeType="1"/>
                </p:cNvSpPr>
                <p:nvPr/>
              </p:nvSpPr>
              <p:spPr bwMode="auto">
                <a:xfrm flipV="1">
                  <a:off x="4813"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4" name="Line 3114"/>
                <p:cNvSpPr>
                  <a:spLocks noChangeShapeType="1"/>
                </p:cNvSpPr>
                <p:nvPr/>
              </p:nvSpPr>
              <p:spPr bwMode="auto">
                <a:xfrm flipV="1">
                  <a:off x="4813"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5" name="Line 3115"/>
                <p:cNvSpPr>
                  <a:spLocks noChangeShapeType="1"/>
                </p:cNvSpPr>
                <p:nvPr/>
              </p:nvSpPr>
              <p:spPr bwMode="auto">
                <a:xfrm flipV="1">
                  <a:off x="4813"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6" name="Line 3116"/>
                <p:cNvSpPr>
                  <a:spLocks noChangeShapeType="1"/>
                </p:cNvSpPr>
                <p:nvPr/>
              </p:nvSpPr>
              <p:spPr bwMode="auto">
                <a:xfrm flipV="1">
                  <a:off x="4813"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7" name="Line 3117"/>
                <p:cNvSpPr>
                  <a:spLocks noChangeShapeType="1"/>
                </p:cNvSpPr>
                <p:nvPr/>
              </p:nvSpPr>
              <p:spPr bwMode="auto">
                <a:xfrm flipV="1">
                  <a:off x="4813"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8" name="Line 3118"/>
                <p:cNvSpPr>
                  <a:spLocks noChangeShapeType="1"/>
                </p:cNvSpPr>
                <p:nvPr/>
              </p:nvSpPr>
              <p:spPr bwMode="auto">
                <a:xfrm flipV="1">
                  <a:off x="4813"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9" name="Line 3119"/>
                <p:cNvSpPr>
                  <a:spLocks noChangeShapeType="1"/>
                </p:cNvSpPr>
                <p:nvPr/>
              </p:nvSpPr>
              <p:spPr bwMode="auto">
                <a:xfrm flipV="1">
                  <a:off x="4813"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0" name="Line 3120"/>
                <p:cNvSpPr>
                  <a:spLocks noChangeShapeType="1"/>
                </p:cNvSpPr>
                <p:nvPr/>
              </p:nvSpPr>
              <p:spPr bwMode="auto">
                <a:xfrm flipV="1">
                  <a:off x="4813"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1" name="Line 3121"/>
                <p:cNvSpPr>
                  <a:spLocks noChangeShapeType="1"/>
                </p:cNvSpPr>
                <p:nvPr/>
              </p:nvSpPr>
              <p:spPr bwMode="auto">
                <a:xfrm flipV="1">
                  <a:off x="4813"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2" name="Line 3122"/>
                <p:cNvSpPr>
                  <a:spLocks noChangeShapeType="1"/>
                </p:cNvSpPr>
                <p:nvPr/>
              </p:nvSpPr>
              <p:spPr bwMode="auto">
                <a:xfrm flipV="1">
                  <a:off x="4813"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3" name="Line 3123"/>
                <p:cNvSpPr>
                  <a:spLocks noChangeShapeType="1"/>
                </p:cNvSpPr>
                <p:nvPr/>
              </p:nvSpPr>
              <p:spPr bwMode="auto">
                <a:xfrm flipV="1">
                  <a:off x="4813"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4" name="Line 3124"/>
                <p:cNvSpPr>
                  <a:spLocks noChangeShapeType="1"/>
                </p:cNvSpPr>
                <p:nvPr/>
              </p:nvSpPr>
              <p:spPr bwMode="auto">
                <a:xfrm flipV="1">
                  <a:off x="4813"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5" name="Line 3125"/>
                <p:cNvSpPr>
                  <a:spLocks noChangeShapeType="1"/>
                </p:cNvSpPr>
                <p:nvPr/>
              </p:nvSpPr>
              <p:spPr bwMode="auto">
                <a:xfrm flipV="1">
                  <a:off x="4813"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6" name="Line 3126"/>
                <p:cNvSpPr>
                  <a:spLocks noChangeShapeType="1"/>
                </p:cNvSpPr>
                <p:nvPr/>
              </p:nvSpPr>
              <p:spPr bwMode="auto">
                <a:xfrm flipV="1">
                  <a:off x="4813"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7" name="Line 3127"/>
                <p:cNvSpPr>
                  <a:spLocks noChangeShapeType="1"/>
                </p:cNvSpPr>
                <p:nvPr/>
              </p:nvSpPr>
              <p:spPr bwMode="auto">
                <a:xfrm flipV="1">
                  <a:off x="4813"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8" name="Line 3128"/>
                <p:cNvSpPr>
                  <a:spLocks noChangeShapeType="1"/>
                </p:cNvSpPr>
                <p:nvPr/>
              </p:nvSpPr>
              <p:spPr bwMode="auto">
                <a:xfrm flipV="1">
                  <a:off x="4813"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9" name="Line 3129"/>
                <p:cNvSpPr>
                  <a:spLocks noChangeShapeType="1"/>
                </p:cNvSpPr>
                <p:nvPr/>
              </p:nvSpPr>
              <p:spPr bwMode="auto">
                <a:xfrm flipV="1">
                  <a:off x="4813"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0" name="Line 3130"/>
                <p:cNvSpPr>
                  <a:spLocks noChangeShapeType="1"/>
                </p:cNvSpPr>
                <p:nvPr/>
              </p:nvSpPr>
              <p:spPr bwMode="auto">
                <a:xfrm flipV="1">
                  <a:off x="4813"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1" name="Line 3131"/>
                <p:cNvSpPr>
                  <a:spLocks noChangeShapeType="1"/>
                </p:cNvSpPr>
                <p:nvPr/>
              </p:nvSpPr>
              <p:spPr bwMode="auto">
                <a:xfrm flipV="1">
                  <a:off x="4813"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2" name="Line 3132"/>
                <p:cNvSpPr>
                  <a:spLocks noChangeShapeType="1"/>
                </p:cNvSpPr>
                <p:nvPr/>
              </p:nvSpPr>
              <p:spPr bwMode="auto">
                <a:xfrm flipV="1">
                  <a:off x="4813"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3" name="Line 3133"/>
                <p:cNvSpPr>
                  <a:spLocks noChangeShapeType="1"/>
                </p:cNvSpPr>
                <p:nvPr/>
              </p:nvSpPr>
              <p:spPr bwMode="auto">
                <a:xfrm flipV="1">
                  <a:off x="4813"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4" name="Line 3134"/>
                <p:cNvSpPr>
                  <a:spLocks noChangeShapeType="1"/>
                </p:cNvSpPr>
                <p:nvPr/>
              </p:nvSpPr>
              <p:spPr bwMode="auto">
                <a:xfrm flipV="1">
                  <a:off x="4813"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5" name="Line 3135"/>
                <p:cNvSpPr>
                  <a:spLocks noChangeShapeType="1"/>
                </p:cNvSpPr>
                <p:nvPr/>
              </p:nvSpPr>
              <p:spPr bwMode="auto">
                <a:xfrm flipV="1">
                  <a:off x="4813"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6" name="Line 3136"/>
                <p:cNvSpPr>
                  <a:spLocks noChangeShapeType="1"/>
                </p:cNvSpPr>
                <p:nvPr/>
              </p:nvSpPr>
              <p:spPr bwMode="auto">
                <a:xfrm flipV="1">
                  <a:off x="4813"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7" name="Line 3137"/>
                <p:cNvSpPr>
                  <a:spLocks noChangeShapeType="1"/>
                </p:cNvSpPr>
                <p:nvPr/>
              </p:nvSpPr>
              <p:spPr bwMode="auto">
                <a:xfrm flipV="1">
                  <a:off x="4813"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8" name="Line 3138"/>
                <p:cNvSpPr>
                  <a:spLocks noChangeShapeType="1"/>
                </p:cNvSpPr>
                <p:nvPr/>
              </p:nvSpPr>
              <p:spPr bwMode="auto">
                <a:xfrm flipV="1">
                  <a:off x="4813"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9" name="Line 3139"/>
                <p:cNvSpPr>
                  <a:spLocks noChangeShapeType="1"/>
                </p:cNvSpPr>
                <p:nvPr/>
              </p:nvSpPr>
              <p:spPr bwMode="auto">
                <a:xfrm flipV="1">
                  <a:off x="4813"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0" name="Line 3140"/>
                <p:cNvSpPr>
                  <a:spLocks noChangeShapeType="1"/>
                </p:cNvSpPr>
                <p:nvPr/>
              </p:nvSpPr>
              <p:spPr bwMode="auto">
                <a:xfrm flipV="1">
                  <a:off x="4813"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1" name="Line 3141"/>
                <p:cNvSpPr>
                  <a:spLocks noChangeShapeType="1"/>
                </p:cNvSpPr>
                <p:nvPr/>
              </p:nvSpPr>
              <p:spPr bwMode="auto">
                <a:xfrm flipV="1">
                  <a:off x="4813"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2" name="Line 3142"/>
                <p:cNvSpPr>
                  <a:spLocks noChangeShapeType="1"/>
                </p:cNvSpPr>
                <p:nvPr/>
              </p:nvSpPr>
              <p:spPr bwMode="auto">
                <a:xfrm flipV="1">
                  <a:off x="4813"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3" name="Line 3143"/>
                <p:cNvSpPr>
                  <a:spLocks noChangeShapeType="1"/>
                </p:cNvSpPr>
                <p:nvPr/>
              </p:nvSpPr>
              <p:spPr bwMode="auto">
                <a:xfrm flipV="1">
                  <a:off x="4813"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4" name="Line 3144"/>
                <p:cNvSpPr>
                  <a:spLocks noChangeShapeType="1"/>
                </p:cNvSpPr>
                <p:nvPr/>
              </p:nvSpPr>
              <p:spPr bwMode="auto">
                <a:xfrm flipV="1">
                  <a:off x="4813"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5" name="Line 3145"/>
                <p:cNvSpPr>
                  <a:spLocks noChangeShapeType="1"/>
                </p:cNvSpPr>
                <p:nvPr/>
              </p:nvSpPr>
              <p:spPr bwMode="auto">
                <a:xfrm flipV="1">
                  <a:off x="4813"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6" name="Line 3146"/>
                <p:cNvSpPr>
                  <a:spLocks noChangeShapeType="1"/>
                </p:cNvSpPr>
                <p:nvPr/>
              </p:nvSpPr>
              <p:spPr bwMode="auto">
                <a:xfrm flipV="1">
                  <a:off x="4813"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7" name="Line 3147"/>
                <p:cNvSpPr>
                  <a:spLocks noChangeShapeType="1"/>
                </p:cNvSpPr>
                <p:nvPr/>
              </p:nvSpPr>
              <p:spPr bwMode="auto">
                <a:xfrm flipV="1">
                  <a:off x="4813"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8" name="Line 3148"/>
                <p:cNvSpPr>
                  <a:spLocks noChangeShapeType="1"/>
                </p:cNvSpPr>
                <p:nvPr/>
              </p:nvSpPr>
              <p:spPr bwMode="auto">
                <a:xfrm flipV="1">
                  <a:off x="4813"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9" name="Line 3149"/>
                <p:cNvSpPr>
                  <a:spLocks noChangeShapeType="1"/>
                </p:cNvSpPr>
                <p:nvPr/>
              </p:nvSpPr>
              <p:spPr bwMode="auto">
                <a:xfrm flipV="1">
                  <a:off x="4813"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0" name="Line 3150"/>
                <p:cNvSpPr>
                  <a:spLocks noChangeShapeType="1"/>
                </p:cNvSpPr>
                <p:nvPr/>
              </p:nvSpPr>
              <p:spPr bwMode="auto">
                <a:xfrm flipV="1">
                  <a:off x="4813"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1" name="Line 3151"/>
                <p:cNvSpPr>
                  <a:spLocks noChangeShapeType="1"/>
                </p:cNvSpPr>
                <p:nvPr/>
              </p:nvSpPr>
              <p:spPr bwMode="auto">
                <a:xfrm flipV="1">
                  <a:off x="4813"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2" name="Line 3152"/>
                <p:cNvSpPr>
                  <a:spLocks noChangeShapeType="1"/>
                </p:cNvSpPr>
                <p:nvPr/>
              </p:nvSpPr>
              <p:spPr bwMode="auto">
                <a:xfrm flipV="1">
                  <a:off x="4813"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3" name="Line 3153"/>
                <p:cNvSpPr>
                  <a:spLocks noChangeShapeType="1"/>
                </p:cNvSpPr>
                <p:nvPr/>
              </p:nvSpPr>
              <p:spPr bwMode="auto">
                <a:xfrm flipV="1">
                  <a:off x="4813"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4" name="Line 3154"/>
                <p:cNvSpPr>
                  <a:spLocks noChangeShapeType="1"/>
                </p:cNvSpPr>
                <p:nvPr/>
              </p:nvSpPr>
              <p:spPr bwMode="auto">
                <a:xfrm flipV="1">
                  <a:off x="4813"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5" name="Line 3155"/>
                <p:cNvSpPr>
                  <a:spLocks noChangeShapeType="1"/>
                </p:cNvSpPr>
                <p:nvPr/>
              </p:nvSpPr>
              <p:spPr bwMode="auto">
                <a:xfrm flipV="1">
                  <a:off x="4813"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6" name="Line 3156"/>
                <p:cNvSpPr>
                  <a:spLocks noChangeShapeType="1"/>
                </p:cNvSpPr>
                <p:nvPr/>
              </p:nvSpPr>
              <p:spPr bwMode="auto">
                <a:xfrm flipV="1">
                  <a:off x="4813"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7" name="Line 3157"/>
                <p:cNvSpPr>
                  <a:spLocks noChangeShapeType="1"/>
                </p:cNvSpPr>
                <p:nvPr/>
              </p:nvSpPr>
              <p:spPr bwMode="auto">
                <a:xfrm flipV="1">
                  <a:off x="4813"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8" name="Line 3158"/>
                <p:cNvSpPr>
                  <a:spLocks noChangeShapeType="1"/>
                </p:cNvSpPr>
                <p:nvPr/>
              </p:nvSpPr>
              <p:spPr bwMode="auto">
                <a:xfrm flipV="1">
                  <a:off x="4813"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9" name="Line 3159"/>
                <p:cNvSpPr>
                  <a:spLocks noChangeShapeType="1"/>
                </p:cNvSpPr>
                <p:nvPr/>
              </p:nvSpPr>
              <p:spPr bwMode="auto">
                <a:xfrm flipV="1">
                  <a:off x="4813"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0" name="Line 3160"/>
                <p:cNvSpPr>
                  <a:spLocks noChangeShapeType="1"/>
                </p:cNvSpPr>
                <p:nvPr/>
              </p:nvSpPr>
              <p:spPr bwMode="auto">
                <a:xfrm flipV="1">
                  <a:off x="4813"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1" name="Line 3161"/>
                <p:cNvSpPr>
                  <a:spLocks noChangeShapeType="1"/>
                </p:cNvSpPr>
                <p:nvPr/>
              </p:nvSpPr>
              <p:spPr bwMode="auto">
                <a:xfrm flipV="1">
                  <a:off x="4813"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2" name="Line 3162"/>
                <p:cNvSpPr>
                  <a:spLocks noChangeShapeType="1"/>
                </p:cNvSpPr>
                <p:nvPr/>
              </p:nvSpPr>
              <p:spPr bwMode="auto">
                <a:xfrm flipV="1">
                  <a:off x="4813"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3" name="Line 3163"/>
                <p:cNvSpPr>
                  <a:spLocks noChangeShapeType="1"/>
                </p:cNvSpPr>
                <p:nvPr/>
              </p:nvSpPr>
              <p:spPr bwMode="auto">
                <a:xfrm flipV="1">
                  <a:off x="4813"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4" name="Line 3164"/>
                <p:cNvSpPr>
                  <a:spLocks noChangeShapeType="1"/>
                </p:cNvSpPr>
                <p:nvPr/>
              </p:nvSpPr>
              <p:spPr bwMode="auto">
                <a:xfrm flipV="1">
                  <a:off x="4813"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5" name="Line 3165"/>
                <p:cNvSpPr>
                  <a:spLocks noChangeShapeType="1"/>
                </p:cNvSpPr>
                <p:nvPr/>
              </p:nvSpPr>
              <p:spPr bwMode="auto">
                <a:xfrm flipV="1">
                  <a:off x="4813"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6" name="Line 3166"/>
                <p:cNvSpPr>
                  <a:spLocks noChangeShapeType="1"/>
                </p:cNvSpPr>
                <p:nvPr/>
              </p:nvSpPr>
              <p:spPr bwMode="auto">
                <a:xfrm flipV="1">
                  <a:off x="4813"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7" name="Line 3167"/>
                <p:cNvSpPr>
                  <a:spLocks noChangeShapeType="1"/>
                </p:cNvSpPr>
                <p:nvPr/>
              </p:nvSpPr>
              <p:spPr bwMode="auto">
                <a:xfrm flipV="1">
                  <a:off x="4813"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8" name="Line 3168"/>
                <p:cNvSpPr>
                  <a:spLocks noChangeShapeType="1"/>
                </p:cNvSpPr>
                <p:nvPr/>
              </p:nvSpPr>
              <p:spPr bwMode="auto">
                <a:xfrm flipV="1">
                  <a:off x="4813"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9" name="Line 3169"/>
                <p:cNvSpPr>
                  <a:spLocks noChangeShapeType="1"/>
                </p:cNvSpPr>
                <p:nvPr/>
              </p:nvSpPr>
              <p:spPr bwMode="auto">
                <a:xfrm flipV="1">
                  <a:off x="4813"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0" name="Line 3170"/>
                <p:cNvSpPr>
                  <a:spLocks noChangeShapeType="1"/>
                </p:cNvSpPr>
                <p:nvPr/>
              </p:nvSpPr>
              <p:spPr bwMode="auto">
                <a:xfrm flipV="1">
                  <a:off x="4813"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1" name="Line 3171"/>
                <p:cNvSpPr>
                  <a:spLocks noChangeShapeType="1"/>
                </p:cNvSpPr>
                <p:nvPr/>
              </p:nvSpPr>
              <p:spPr bwMode="auto">
                <a:xfrm flipV="1">
                  <a:off x="4813"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2" name="Line 3172"/>
                <p:cNvSpPr>
                  <a:spLocks noChangeShapeType="1"/>
                </p:cNvSpPr>
                <p:nvPr/>
              </p:nvSpPr>
              <p:spPr bwMode="auto">
                <a:xfrm flipV="1">
                  <a:off x="4813"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3" name="Line 3173"/>
                <p:cNvSpPr>
                  <a:spLocks noChangeShapeType="1"/>
                </p:cNvSpPr>
                <p:nvPr/>
              </p:nvSpPr>
              <p:spPr bwMode="auto">
                <a:xfrm flipV="1">
                  <a:off x="4813"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4" name="Line 3174"/>
                <p:cNvSpPr>
                  <a:spLocks noChangeShapeType="1"/>
                </p:cNvSpPr>
                <p:nvPr/>
              </p:nvSpPr>
              <p:spPr bwMode="auto">
                <a:xfrm flipV="1">
                  <a:off x="4813"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5" name="Line 3175"/>
                <p:cNvSpPr>
                  <a:spLocks noChangeShapeType="1"/>
                </p:cNvSpPr>
                <p:nvPr/>
              </p:nvSpPr>
              <p:spPr bwMode="auto">
                <a:xfrm flipV="1">
                  <a:off x="4813"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6" name="Line 3176"/>
                <p:cNvSpPr>
                  <a:spLocks noChangeShapeType="1"/>
                </p:cNvSpPr>
                <p:nvPr/>
              </p:nvSpPr>
              <p:spPr bwMode="auto">
                <a:xfrm flipV="1">
                  <a:off x="4813"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7" name="Line 3177"/>
                <p:cNvSpPr>
                  <a:spLocks noChangeShapeType="1"/>
                </p:cNvSpPr>
                <p:nvPr/>
              </p:nvSpPr>
              <p:spPr bwMode="auto">
                <a:xfrm flipV="1">
                  <a:off x="4813"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8" name="Line 3178"/>
                <p:cNvSpPr>
                  <a:spLocks noChangeShapeType="1"/>
                </p:cNvSpPr>
                <p:nvPr/>
              </p:nvSpPr>
              <p:spPr bwMode="auto">
                <a:xfrm flipV="1">
                  <a:off x="4813"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9" name="Line 3179"/>
                <p:cNvSpPr>
                  <a:spLocks noChangeShapeType="1"/>
                </p:cNvSpPr>
                <p:nvPr/>
              </p:nvSpPr>
              <p:spPr bwMode="auto">
                <a:xfrm flipV="1">
                  <a:off x="4813"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0" name="Line 3180"/>
                <p:cNvSpPr>
                  <a:spLocks noChangeShapeType="1"/>
                </p:cNvSpPr>
                <p:nvPr/>
              </p:nvSpPr>
              <p:spPr bwMode="auto">
                <a:xfrm flipV="1">
                  <a:off x="4813"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1" name="Line 3181"/>
                <p:cNvSpPr>
                  <a:spLocks noChangeShapeType="1"/>
                </p:cNvSpPr>
                <p:nvPr/>
              </p:nvSpPr>
              <p:spPr bwMode="auto">
                <a:xfrm flipV="1">
                  <a:off x="4813"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2" name="Line 3182"/>
                <p:cNvSpPr>
                  <a:spLocks noChangeShapeType="1"/>
                </p:cNvSpPr>
                <p:nvPr/>
              </p:nvSpPr>
              <p:spPr bwMode="auto">
                <a:xfrm flipV="1">
                  <a:off x="4813"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3" name="Line 3183"/>
                <p:cNvSpPr>
                  <a:spLocks noChangeShapeType="1"/>
                </p:cNvSpPr>
                <p:nvPr/>
              </p:nvSpPr>
              <p:spPr bwMode="auto">
                <a:xfrm flipV="1">
                  <a:off x="4813"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4" name="Line 3184"/>
                <p:cNvSpPr>
                  <a:spLocks noChangeShapeType="1"/>
                </p:cNvSpPr>
                <p:nvPr/>
              </p:nvSpPr>
              <p:spPr bwMode="auto">
                <a:xfrm flipV="1">
                  <a:off x="4813"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5" name="Line 3185"/>
                <p:cNvSpPr>
                  <a:spLocks noChangeShapeType="1"/>
                </p:cNvSpPr>
                <p:nvPr/>
              </p:nvSpPr>
              <p:spPr bwMode="auto">
                <a:xfrm flipV="1">
                  <a:off x="4813"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6" name="Line 3186"/>
                <p:cNvSpPr>
                  <a:spLocks noChangeShapeType="1"/>
                </p:cNvSpPr>
                <p:nvPr/>
              </p:nvSpPr>
              <p:spPr bwMode="auto">
                <a:xfrm flipV="1">
                  <a:off x="4813"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7" name="Line 3187"/>
                <p:cNvSpPr>
                  <a:spLocks noChangeShapeType="1"/>
                </p:cNvSpPr>
                <p:nvPr/>
              </p:nvSpPr>
              <p:spPr bwMode="auto">
                <a:xfrm flipV="1">
                  <a:off x="4813"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8" name="Line 3188"/>
                <p:cNvSpPr>
                  <a:spLocks noChangeShapeType="1"/>
                </p:cNvSpPr>
                <p:nvPr/>
              </p:nvSpPr>
              <p:spPr bwMode="auto">
                <a:xfrm flipV="1">
                  <a:off x="4813"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9" name="Line 3189"/>
                <p:cNvSpPr>
                  <a:spLocks noChangeShapeType="1"/>
                </p:cNvSpPr>
                <p:nvPr/>
              </p:nvSpPr>
              <p:spPr bwMode="auto">
                <a:xfrm flipV="1">
                  <a:off x="4813"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0" name="Line 3190"/>
                <p:cNvSpPr>
                  <a:spLocks noChangeShapeType="1"/>
                </p:cNvSpPr>
                <p:nvPr/>
              </p:nvSpPr>
              <p:spPr bwMode="auto">
                <a:xfrm flipV="1">
                  <a:off x="4813"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1" name="Line 3191"/>
                <p:cNvSpPr>
                  <a:spLocks noChangeShapeType="1"/>
                </p:cNvSpPr>
                <p:nvPr/>
              </p:nvSpPr>
              <p:spPr bwMode="auto">
                <a:xfrm flipV="1">
                  <a:off x="4813"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2" name="Line 3192"/>
                <p:cNvSpPr>
                  <a:spLocks noChangeShapeType="1"/>
                </p:cNvSpPr>
                <p:nvPr/>
              </p:nvSpPr>
              <p:spPr bwMode="auto">
                <a:xfrm flipV="1">
                  <a:off x="4813"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3" name="Line 3193"/>
                <p:cNvSpPr>
                  <a:spLocks noChangeShapeType="1"/>
                </p:cNvSpPr>
                <p:nvPr/>
              </p:nvSpPr>
              <p:spPr bwMode="auto">
                <a:xfrm flipV="1">
                  <a:off x="4813"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4" name="Line 3194"/>
                <p:cNvSpPr>
                  <a:spLocks noChangeShapeType="1"/>
                </p:cNvSpPr>
                <p:nvPr/>
              </p:nvSpPr>
              <p:spPr bwMode="auto">
                <a:xfrm flipV="1">
                  <a:off x="4813"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5" name="Line 3195"/>
                <p:cNvSpPr>
                  <a:spLocks noChangeShapeType="1"/>
                </p:cNvSpPr>
                <p:nvPr/>
              </p:nvSpPr>
              <p:spPr bwMode="auto">
                <a:xfrm flipV="1">
                  <a:off x="4813"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6" name="Line 3196"/>
                <p:cNvSpPr>
                  <a:spLocks noChangeShapeType="1"/>
                </p:cNvSpPr>
                <p:nvPr/>
              </p:nvSpPr>
              <p:spPr bwMode="auto">
                <a:xfrm flipV="1">
                  <a:off x="4813"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7" name="Line 3197"/>
                <p:cNvSpPr>
                  <a:spLocks noChangeShapeType="1"/>
                </p:cNvSpPr>
                <p:nvPr/>
              </p:nvSpPr>
              <p:spPr bwMode="auto">
                <a:xfrm flipV="1">
                  <a:off x="4813"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8" name="Line 3198"/>
                <p:cNvSpPr>
                  <a:spLocks noChangeShapeType="1"/>
                </p:cNvSpPr>
                <p:nvPr/>
              </p:nvSpPr>
              <p:spPr bwMode="auto">
                <a:xfrm flipV="1">
                  <a:off x="4813"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9" name="Line 3199"/>
                <p:cNvSpPr>
                  <a:spLocks noChangeShapeType="1"/>
                </p:cNvSpPr>
                <p:nvPr/>
              </p:nvSpPr>
              <p:spPr bwMode="auto">
                <a:xfrm flipV="1">
                  <a:off x="4813"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0" name="Line 3200"/>
                <p:cNvSpPr>
                  <a:spLocks noChangeShapeType="1"/>
                </p:cNvSpPr>
                <p:nvPr/>
              </p:nvSpPr>
              <p:spPr bwMode="auto">
                <a:xfrm flipV="1">
                  <a:off x="4813"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1" name="Line 3201"/>
                <p:cNvSpPr>
                  <a:spLocks noChangeShapeType="1"/>
                </p:cNvSpPr>
                <p:nvPr/>
              </p:nvSpPr>
              <p:spPr bwMode="auto">
                <a:xfrm flipV="1">
                  <a:off x="4813"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2" name="Line 3202"/>
                <p:cNvSpPr>
                  <a:spLocks noChangeShapeType="1"/>
                </p:cNvSpPr>
                <p:nvPr/>
              </p:nvSpPr>
              <p:spPr bwMode="auto">
                <a:xfrm flipV="1">
                  <a:off x="4813"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3" name="Line 3203"/>
                <p:cNvSpPr>
                  <a:spLocks noChangeShapeType="1"/>
                </p:cNvSpPr>
                <p:nvPr/>
              </p:nvSpPr>
              <p:spPr bwMode="auto">
                <a:xfrm flipV="1">
                  <a:off x="4813"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4" name="Line 3204"/>
                <p:cNvSpPr>
                  <a:spLocks noChangeShapeType="1"/>
                </p:cNvSpPr>
                <p:nvPr/>
              </p:nvSpPr>
              <p:spPr bwMode="auto">
                <a:xfrm flipV="1">
                  <a:off x="4813"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5" name="Line 3205"/>
                <p:cNvSpPr>
                  <a:spLocks noChangeShapeType="1"/>
                </p:cNvSpPr>
                <p:nvPr/>
              </p:nvSpPr>
              <p:spPr bwMode="auto">
                <a:xfrm flipV="1">
                  <a:off x="4813"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6" name="Line 3206"/>
                <p:cNvSpPr>
                  <a:spLocks noChangeShapeType="1"/>
                </p:cNvSpPr>
                <p:nvPr/>
              </p:nvSpPr>
              <p:spPr bwMode="auto">
                <a:xfrm flipV="1">
                  <a:off x="4813"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7" name="Line 3207"/>
                <p:cNvSpPr>
                  <a:spLocks noChangeShapeType="1"/>
                </p:cNvSpPr>
                <p:nvPr/>
              </p:nvSpPr>
              <p:spPr bwMode="auto">
                <a:xfrm flipV="1">
                  <a:off x="4813"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8" name="Line 3208"/>
                <p:cNvSpPr>
                  <a:spLocks noChangeShapeType="1"/>
                </p:cNvSpPr>
                <p:nvPr/>
              </p:nvSpPr>
              <p:spPr bwMode="auto">
                <a:xfrm flipV="1">
                  <a:off x="4813"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9" name="Line 3209"/>
                <p:cNvSpPr>
                  <a:spLocks noChangeShapeType="1"/>
                </p:cNvSpPr>
                <p:nvPr/>
              </p:nvSpPr>
              <p:spPr bwMode="auto">
                <a:xfrm flipV="1">
                  <a:off x="4813"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0" name="Line 3210"/>
                <p:cNvSpPr>
                  <a:spLocks noChangeShapeType="1"/>
                </p:cNvSpPr>
                <p:nvPr/>
              </p:nvSpPr>
              <p:spPr bwMode="auto">
                <a:xfrm flipV="1">
                  <a:off x="4813"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1" name="Line 3211"/>
                <p:cNvSpPr>
                  <a:spLocks noChangeShapeType="1"/>
                </p:cNvSpPr>
                <p:nvPr/>
              </p:nvSpPr>
              <p:spPr bwMode="auto">
                <a:xfrm flipV="1">
                  <a:off x="4813"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2" name="Line 3212"/>
                <p:cNvSpPr>
                  <a:spLocks noChangeShapeType="1"/>
                </p:cNvSpPr>
                <p:nvPr/>
              </p:nvSpPr>
              <p:spPr bwMode="auto">
                <a:xfrm flipV="1">
                  <a:off x="4813"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3" name="Line 3213"/>
                <p:cNvSpPr>
                  <a:spLocks noChangeShapeType="1"/>
                </p:cNvSpPr>
                <p:nvPr/>
              </p:nvSpPr>
              <p:spPr bwMode="auto">
                <a:xfrm flipV="1">
                  <a:off x="4813"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4" name="Line 3214"/>
                <p:cNvSpPr>
                  <a:spLocks noChangeShapeType="1"/>
                </p:cNvSpPr>
                <p:nvPr/>
              </p:nvSpPr>
              <p:spPr bwMode="auto">
                <a:xfrm flipV="1">
                  <a:off x="4813"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5" name="Line 3215"/>
                <p:cNvSpPr>
                  <a:spLocks noChangeShapeType="1"/>
                </p:cNvSpPr>
                <p:nvPr/>
              </p:nvSpPr>
              <p:spPr bwMode="auto">
                <a:xfrm flipV="1">
                  <a:off x="4813"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6" name="Line 3216"/>
                <p:cNvSpPr>
                  <a:spLocks noChangeShapeType="1"/>
                </p:cNvSpPr>
                <p:nvPr/>
              </p:nvSpPr>
              <p:spPr bwMode="auto">
                <a:xfrm flipV="1">
                  <a:off x="4813"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7" name="Line 3217"/>
                <p:cNvSpPr>
                  <a:spLocks noChangeShapeType="1"/>
                </p:cNvSpPr>
                <p:nvPr/>
              </p:nvSpPr>
              <p:spPr bwMode="auto">
                <a:xfrm flipV="1">
                  <a:off x="4813"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8" name="Line 3218"/>
                <p:cNvSpPr>
                  <a:spLocks noChangeShapeType="1"/>
                </p:cNvSpPr>
                <p:nvPr/>
              </p:nvSpPr>
              <p:spPr bwMode="auto">
                <a:xfrm flipV="1">
                  <a:off x="4813"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9" name="Line 3219"/>
                <p:cNvSpPr>
                  <a:spLocks noChangeShapeType="1"/>
                </p:cNvSpPr>
                <p:nvPr/>
              </p:nvSpPr>
              <p:spPr bwMode="auto">
                <a:xfrm flipV="1">
                  <a:off x="4813"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20" name="Group 3421"/>
              <p:cNvGrpSpPr>
                <a:grpSpLocks/>
              </p:cNvGrpSpPr>
              <p:nvPr/>
            </p:nvGrpSpPr>
            <p:grpSpPr bwMode="auto">
              <a:xfrm>
                <a:off x="7640638" y="552450"/>
                <a:ext cx="1203325" cy="4256088"/>
                <a:chOff x="4813" y="348"/>
                <a:chExt cx="758" cy="2681"/>
              </a:xfrm>
            </p:grpSpPr>
            <p:sp>
              <p:nvSpPr>
                <p:cNvPr id="12900" name="Line 3221"/>
                <p:cNvSpPr>
                  <a:spLocks noChangeShapeType="1"/>
                </p:cNvSpPr>
                <p:nvPr/>
              </p:nvSpPr>
              <p:spPr bwMode="auto">
                <a:xfrm flipV="1">
                  <a:off x="4813"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1" name="Line 3222"/>
                <p:cNvSpPr>
                  <a:spLocks noChangeShapeType="1"/>
                </p:cNvSpPr>
                <p:nvPr/>
              </p:nvSpPr>
              <p:spPr bwMode="auto">
                <a:xfrm flipV="1">
                  <a:off x="4813"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2" name="Line 3223"/>
                <p:cNvSpPr>
                  <a:spLocks noChangeShapeType="1"/>
                </p:cNvSpPr>
                <p:nvPr/>
              </p:nvSpPr>
              <p:spPr bwMode="auto">
                <a:xfrm flipV="1">
                  <a:off x="4813"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3" name="Line 3224"/>
                <p:cNvSpPr>
                  <a:spLocks noChangeShapeType="1"/>
                </p:cNvSpPr>
                <p:nvPr/>
              </p:nvSpPr>
              <p:spPr bwMode="auto">
                <a:xfrm flipV="1">
                  <a:off x="4813"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4" name="Line 3225"/>
                <p:cNvSpPr>
                  <a:spLocks noChangeShapeType="1"/>
                </p:cNvSpPr>
                <p:nvPr/>
              </p:nvSpPr>
              <p:spPr bwMode="auto">
                <a:xfrm flipV="1">
                  <a:off x="4813"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5" name="Line 3226"/>
                <p:cNvSpPr>
                  <a:spLocks noChangeShapeType="1"/>
                </p:cNvSpPr>
                <p:nvPr/>
              </p:nvSpPr>
              <p:spPr bwMode="auto">
                <a:xfrm flipV="1">
                  <a:off x="4813"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6" name="Line 3227"/>
                <p:cNvSpPr>
                  <a:spLocks noChangeShapeType="1"/>
                </p:cNvSpPr>
                <p:nvPr/>
              </p:nvSpPr>
              <p:spPr bwMode="auto">
                <a:xfrm flipV="1">
                  <a:off x="4813"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7" name="Line 3228"/>
                <p:cNvSpPr>
                  <a:spLocks noChangeShapeType="1"/>
                </p:cNvSpPr>
                <p:nvPr/>
              </p:nvSpPr>
              <p:spPr bwMode="auto">
                <a:xfrm flipV="1">
                  <a:off x="4813"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8" name="Line 3229"/>
                <p:cNvSpPr>
                  <a:spLocks noChangeShapeType="1"/>
                </p:cNvSpPr>
                <p:nvPr/>
              </p:nvSpPr>
              <p:spPr bwMode="auto">
                <a:xfrm flipV="1">
                  <a:off x="4813"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9" name="Line 3230"/>
                <p:cNvSpPr>
                  <a:spLocks noChangeShapeType="1"/>
                </p:cNvSpPr>
                <p:nvPr/>
              </p:nvSpPr>
              <p:spPr bwMode="auto">
                <a:xfrm flipV="1">
                  <a:off x="4813"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0" name="Line 3231"/>
                <p:cNvSpPr>
                  <a:spLocks noChangeShapeType="1"/>
                </p:cNvSpPr>
                <p:nvPr/>
              </p:nvSpPr>
              <p:spPr bwMode="auto">
                <a:xfrm flipV="1">
                  <a:off x="4813"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1" name="Line 3232"/>
                <p:cNvSpPr>
                  <a:spLocks noChangeShapeType="1"/>
                </p:cNvSpPr>
                <p:nvPr/>
              </p:nvSpPr>
              <p:spPr bwMode="auto">
                <a:xfrm flipV="1">
                  <a:off x="4813"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2" name="Line 3233"/>
                <p:cNvSpPr>
                  <a:spLocks noChangeShapeType="1"/>
                </p:cNvSpPr>
                <p:nvPr/>
              </p:nvSpPr>
              <p:spPr bwMode="auto">
                <a:xfrm flipV="1">
                  <a:off x="4813"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3" name="Line 3234"/>
                <p:cNvSpPr>
                  <a:spLocks noChangeShapeType="1"/>
                </p:cNvSpPr>
                <p:nvPr/>
              </p:nvSpPr>
              <p:spPr bwMode="auto">
                <a:xfrm flipV="1">
                  <a:off x="4813"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4" name="Line 3235"/>
                <p:cNvSpPr>
                  <a:spLocks noChangeShapeType="1"/>
                </p:cNvSpPr>
                <p:nvPr/>
              </p:nvSpPr>
              <p:spPr bwMode="auto">
                <a:xfrm flipV="1">
                  <a:off x="4813"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5" name="Line 3236"/>
                <p:cNvSpPr>
                  <a:spLocks noChangeShapeType="1"/>
                </p:cNvSpPr>
                <p:nvPr/>
              </p:nvSpPr>
              <p:spPr bwMode="auto">
                <a:xfrm flipV="1">
                  <a:off x="4813"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6" name="Line 3237"/>
                <p:cNvSpPr>
                  <a:spLocks noChangeShapeType="1"/>
                </p:cNvSpPr>
                <p:nvPr/>
              </p:nvSpPr>
              <p:spPr bwMode="auto">
                <a:xfrm flipV="1">
                  <a:off x="4813"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7" name="Line 3238"/>
                <p:cNvSpPr>
                  <a:spLocks noChangeShapeType="1"/>
                </p:cNvSpPr>
                <p:nvPr/>
              </p:nvSpPr>
              <p:spPr bwMode="auto">
                <a:xfrm flipV="1">
                  <a:off x="4813"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8" name="Line 3239"/>
                <p:cNvSpPr>
                  <a:spLocks noChangeShapeType="1"/>
                </p:cNvSpPr>
                <p:nvPr/>
              </p:nvSpPr>
              <p:spPr bwMode="auto">
                <a:xfrm flipV="1">
                  <a:off x="4813"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9" name="Line 3240"/>
                <p:cNvSpPr>
                  <a:spLocks noChangeShapeType="1"/>
                </p:cNvSpPr>
                <p:nvPr/>
              </p:nvSpPr>
              <p:spPr bwMode="auto">
                <a:xfrm flipV="1">
                  <a:off x="4813"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0" name="Line 3241"/>
                <p:cNvSpPr>
                  <a:spLocks noChangeShapeType="1"/>
                </p:cNvSpPr>
                <p:nvPr/>
              </p:nvSpPr>
              <p:spPr bwMode="auto">
                <a:xfrm flipV="1">
                  <a:off x="4813"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1" name="Line 3242"/>
                <p:cNvSpPr>
                  <a:spLocks noChangeShapeType="1"/>
                </p:cNvSpPr>
                <p:nvPr/>
              </p:nvSpPr>
              <p:spPr bwMode="auto">
                <a:xfrm flipV="1">
                  <a:off x="4813"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2" name="Line 3243"/>
                <p:cNvSpPr>
                  <a:spLocks noChangeShapeType="1"/>
                </p:cNvSpPr>
                <p:nvPr/>
              </p:nvSpPr>
              <p:spPr bwMode="auto">
                <a:xfrm flipV="1">
                  <a:off x="4813"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3" name="Line 3244"/>
                <p:cNvSpPr>
                  <a:spLocks noChangeShapeType="1"/>
                </p:cNvSpPr>
                <p:nvPr/>
              </p:nvSpPr>
              <p:spPr bwMode="auto">
                <a:xfrm flipV="1">
                  <a:off x="4813"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4" name="Line 3245"/>
                <p:cNvSpPr>
                  <a:spLocks noChangeShapeType="1"/>
                </p:cNvSpPr>
                <p:nvPr/>
              </p:nvSpPr>
              <p:spPr bwMode="auto">
                <a:xfrm flipV="1">
                  <a:off x="4813"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5" name="Line 3246"/>
                <p:cNvSpPr>
                  <a:spLocks noChangeShapeType="1"/>
                </p:cNvSpPr>
                <p:nvPr/>
              </p:nvSpPr>
              <p:spPr bwMode="auto">
                <a:xfrm flipV="1">
                  <a:off x="4813"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6" name="Line 3247"/>
                <p:cNvSpPr>
                  <a:spLocks noChangeShapeType="1"/>
                </p:cNvSpPr>
                <p:nvPr/>
              </p:nvSpPr>
              <p:spPr bwMode="auto">
                <a:xfrm flipV="1">
                  <a:off x="4813"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7" name="Line 3248"/>
                <p:cNvSpPr>
                  <a:spLocks noChangeShapeType="1"/>
                </p:cNvSpPr>
                <p:nvPr/>
              </p:nvSpPr>
              <p:spPr bwMode="auto">
                <a:xfrm flipV="1">
                  <a:off x="4813"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8" name="Line 3249"/>
                <p:cNvSpPr>
                  <a:spLocks noChangeShapeType="1"/>
                </p:cNvSpPr>
                <p:nvPr/>
              </p:nvSpPr>
              <p:spPr bwMode="auto">
                <a:xfrm flipV="1">
                  <a:off x="4813"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9" name="Line 3250"/>
                <p:cNvSpPr>
                  <a:spLocks noChangeShapeType="1"/>
                </p:cNvSpPr>
                <p:nvPr/>
              </p:nvSpPr>
              <p:spPr bwMode="auto">
                <a:xfrm flipV="1">
                  <a:off x="4813"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0" name="Line 3251"/>
                <p:cNvSpPr>
                  <a:spLocks noChangeShapeType="1"/>
                </p:cNvSpPr>
                <p:nvPr/>
              </p:nvSpPr>
              <p:spPr bwMode="auto">
                <a:xfrm flipV="1">
                  <a:off x="4813"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1" name="Line 3252"/>
                <p:cNvSpPr>
                  <a:spLocks noChangeShapeType="1"/>
                </p:cNvSpPr>
                <p:nvPr/>
              </p:nvSpPr>
              <p:spPr bwMode="auto">
                <a:xfrm flipV="1">
                  <a:off x="4813"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2" name="Line 3253"/>
                <p:cNvSpPr>
                  <a:spLocks noChangeShapeType="1"/>
                </p:cNvSpPr>
                <p:nvPr/>
              </p:nvSpPr>
              <p:spPr bwMode="auto">
                <a:xfrm flipV="1">
                  <a:off x="4813"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3" name="Line 3254"/>
                <p:cNvSpPr>
                  <a:spLocks noChangeShapeType="1"/>
                </p:cNvSpPr>
                <p:nvPr/>
              </p:nvSpPr>
              <p:spPr bwMode="auto">
                <a:xfrm flipV="1">
                  <a:off x="4813"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4" name="Line 3255"/>
                <p:cNvSpPr>
                  <a:spLocks noChangeShapeType="1"/>
                </p:cNvSpPr>
                <p:nvPr/>
              </p:nvSpPr>
              <p:spPr bwMode="auto">
                <a:xfrm flipV="1">
                  <a:off x="4813"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5" name="Line 3256"/>
                <p:cNvSpPr>
                  <a:spLocks noChangeShapeType="1"/>
                </p:cNvSpPr>
                <p:nvPr/>
              </p:nvSpPr>
              <p:spPr bwMode="auto">
                <a:xfrm flipV="1">
                  <a:off x="4813"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6" name="Line 3257"/>
                <p:cNvSpPr>
                  <a:spLocks noChangeShapeType="1"/>
                </p:cNvSpPr>
                <p:nvPr/>
              </p:nvSpPr>
              <p:spPr bwMode="auto">
                <a:xfrm flipV="1">
                  <a:off x="4813"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7" name="Line 3258"/>
                <p:cNvSpPr>
                  <a:spLocks noChangeShapeType="1"/>
                </p:cNvSpPr>
                <p:nvPr/>
              </p:nvSpPr>
              <p:spPr bwMode="auto">
                <a:xfrm flipV="1">
                  <a:off x="4813"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8" name="Line 3259"/>
                <p:cNvSpPr>
                  <a:spLocks noChangeShapeType="1"/>
                </p:cNvSpPr>
                <p:nvPr/>
              </p:nvSpPr>
              <p:spPr bwMode="auto">
                <a:xfrm flipV="1">
                  <a:off x="4813"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9" name="Line 3260"/>
                <p:cNvSpPr>
                  <a:spLocks noChangeShapeType="1"/>
                </p:cNvSpPr>
                <p:nvPr/>
              </p:nvSpPr>
              <p:spPr bwMode="auto">
                <a:xfrm flipV="1">
                  <a:off x="4813"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0" name="Line 3261"/>
                <p:cNvSpPr>
                  <a:spLocks noChangeShapeType="1"/>
                </p:cNvSpPr>
                <p:nvPr/>
              </p:nvSpPr>
              <p:spPr bwMode="auto">
                <a:xfrm flipV="1">
                  <a:off x="4813"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1" name="Line 3262"/>
                <p:cNvSpPr>
                  <a:spLocks noChangeShapeType="1"/>
                </p:cNvSpPr>
                <p:nvPr/>
              </p:nvSpPr>
              <p:spPr bwMode="auto">
                <a:xfrm flipV="1">
                  <a:off x="4813"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2" name="Line 3263"/>
                <p:cNvSpPr>
                  <a:spLocks noChangeShapeType="1"/>
                </p:cNvSpPr>
                <p:nvPr/>
              </p:nvSpPr>
              <p:spPr bwMode="auto">
                <a:xfrm flipV="1">
                  <a:off x="4813"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3" name="Line 3264"/>
                <p:cNvSpPr>
                  <a:spLocks noChangeShapeType="1"/>
                </p:cNvSpPr>
                <p:nvPr/>
              </p:nvSpPr>
              <p:spPr bwMode="auto">
                <a:xfrm flipV="1">
                  <a:off x="4813"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4" name="Line 3265"/>
                <p:cNvSpPr>
                  <a:spLocks noChangeShapeType="1"/>
                </p:cNvSpPr>
                <p:nvPr/>
              </p:nvSpPr>
              <p:spPr bwMode="auto">
                <a:xfrm flipV="1">
                  <a:off x="4813"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5" name="Line 3266"/>
                <p:cNvSpPr>
                  <a:spLocks noChangeShapeType="1"/>
                </p:cNvSpPr>
                <p:nvPr/>
              </p:nvSpPr>
              <p:spPr bwMode="auto">
                <a:xfrm flipV="1">
                  <a:off x="4813"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6" name="Line 3267"/>
                <p:cNvSpPr>
                  <a:spLocks noChangeShapeType="1"/>
                </p:cNvSpPr>
                <p:nvPr/>
              </p:nvSpPr>
              <p:spPr bwMode="auto">
                <a:xfrm flipV="1">
                  <a:off x="4813"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7" name="Line 3268"/>
                <p:cNvSpPr>
                  <a:spLocks noChangeShapeType="1"/>
                </p:cNvSpPr>
                <p:nvPr/>
              </p:nvSpPr>
              <p:spPr bwMode="auto">
                <a:xfrm flipV="1">
                  <a:off x="4813"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8" name="Line 3269"/>
                <p:cNvSpPr>
                  <a:spLocks noChangeShapeType="1"/>
                </p:cNvSpPr>
                <p:nvPr/>
              </p:nvSpPr>
              <p:spPr bwMode="auto">
                <a:xfrm flipV="1">
                  <a:off x="4813"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9" name="Line 3270"/>
                <p:cNvSpPr>
                  <a:spLocks noChangeShapeType="1"/>
                </p:cNvSpPr>
                <p:nvPr/>
              </p:nvSpPr>
              <p:spPr bwMode="auto">
                <a:xfrm flipV="1">
                  <a:off x="4813"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0" name="Line 3271"/>
                <p:cNvSpPr>
                  <a:spLocks noChangeShapeType="1"/>
                </p:cNvSpPr>
                <p:nvPr/>
              </p:nvSpPr>
              <p:spPr bwMode="auto">
                <a:xfrm flipV="1">
                  <a:off x="4813"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1" name="Line 3272"/>
                <p:cNvSpPr>
                  <a:spLocks noChangeShapeType="1"/>
                </p:cNvSpPr>
                <p:nvPr/>
              </p:nvSpPr>
              <p:spPr bwMode="auto">
                <a:xfrm flipV="1">
                  <a:off x="4813"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2" name="Line 3273"/>
                <p:cNvSpPr>
                  <a:spLocks noChangeShapeType="1"/>
                </p:cNvSpPr>
                <p:nvPr/>
              </p:nvSpPr>
              <p:spPr bwMode="auto">
                <a:xfrm flipV="1">
                  <a:off x="4813"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3" name="Line 3274"/>
                <p:cNvSpPr>
                  <a:spLocks noChangeShapeType="1"/>
                </p:cNvSpPr>
                <p:nvPr/>
              </p:nvSpPr>
              <p:spPr bwMode="auto">
                <a:xfrm flipV="1">
                  <a:off x="4813"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4" name="Line 3275"/>
                <p:cNvSpPr>
                  <a:spLocks noChangeShapeType="1"/>
                </p:cNvSpPr>
                <p:nvPr/>
              </p:nvSpPr>
              <p:spPr bwMode="auto">
                <a:xfrm flipV="1">
                  <a:off x="4813"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5" name="Line 3276"/>
                <p:cNvSpPr>
                  <a:spLocks noChangeShapeType="1"/>
                </p:cNvSpPr>
                <p:nvPr/>
              </p:nvSpPr>
              <p:spPr bwMode="auto">
                <a:xfrm flipV="1">
                  <a:off x="4813"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6" name="Line 3277"/>
                <p:cNvSpPr>
                  <a:spLocks noChangeShapeType="1"/>
                </p:cNvSpPr>
                <p:nvPr/>
              </p:nvSpPr>
              <p:spPr bwMode="auto">
                <a:xfrm flipV="1">
                  <a:off x="4813"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7" name="Line 3278"/>
                <p:cNvSpPr>
                  <a:spLocks noChangeShapeType="1"/>
                </p:cNvSpPr>
                <p:nvPr/>
              </p:nvSpPr>
              <p:spPr bwMode="auto">
                <a:xfrm flipV="1">
                  <a:off x="4813"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8" name="Line 3279"/>
                <p:cNvSpPr>
                  <a:spLocks noChangeShapeType="1"/>
                </p:cNvSpPr>
                <p:nvPr/>
              </p:nvSpPr>
              <p:spPr bwMode="auto">
                <a:xfrm flipV="1">
                  <a:off x="4813"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9" name="Line 3280"/>
                <p:cNvSpPr>
                  <a:spLocks noChangeShapeType="1"/>
                </p:cNvSpPr>
                <p:nvPr/>
              </p:nvSpPr>
              <p:spPr bwMode="auto">
                <a:xfrm flipV="1">
                  <a:off x="4813"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0" name="Line 3281"/>
                <p:cNvSpPr>
                  <a:spLocks noChangeShapeType="1"/>
                </p:cNvSpPr>
                <p:nvPr/>
              </p:nvSpPr>
              <p:spPr bwMode="auto">
                <a:xfrm flipV="1">
                  <a:off x="4813"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1" name="Line 3282"/>
                <p:cNvSpPr>
                  <a:spLocks noChangeShapeType="1"/>
                </p:cNvSpPr>
                <p:nvPr/>
              </p:nvSpPr>
              <p:spPr bwMode="auto">
                <a:xfrm flipV="1">
                  <a:off x="4813"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2" name="Line 3283"/>
                <p:cNvSpPr>
                  <a:spLocks noChangeShapeType="1"/>
                </p:cNvSpPr>
                <p:nvPr/>
              </p:nvSpPr>
              <p:spPr bwMode="auto">
                <a:xfrm flipV="1">
                  <a:off x="4813"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3" name="Line 3284"/>
                <p:cNvSpPr>
                  <a:spLocks noChangeShapeType="1"/>
                </p:cNvSpPr>
                <p:nvPr/>
              </p:nvSpPr>
              <p:spPr bwMode="auto">
                <a:xfrm flipV="1">
                  <a:off x="4813"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4" name="Line 3285"/>
                <p:cNvSpPr>
                  <a:spLocks noChangeShapeType="1"/>
                </p:cNvSpPr>
                <p:nvPr/>
              </p:nvSpPr>
              <p:spPr bwMode="auto">
                <a:xfrm flipV="1">
                  <a:off x="4813"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5" name="Line 3286"/>
                <p:cNvSpPr>
                  <a:spLocks noChangeShapeType="1"/>
                </p:cNvSpPr>
                <p:nvPr/>
              </p:nvSpPr>
              <p:spPr bwMode="auto">
                <a:xfrm flipV="1">
                  <a:off x="4813"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6" name="Line 3287"/>
                <p:cNvSpPr>
                  <a:spLocks noChangeShapeType="1"/>
                </p:cNvSpPr>
                <p:nvPr/>
              </p:nvSpPr>
              <p:spPr bwMode="auto">
                <a:xfrm flipV="1">
                  <a:off x="4813"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7" name="Line 3288"/>
                <p:cNvSpPr>
                  <a:spLocks noChangeShapeType="1"/>
                </p:cNvSpPr>
                <p:nvPr/>
              </p:nvSpPr>
              <p:spPr bwMode="auto">
                <a:xfrm flipV="1">
                  <a:off x="4813"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8" name="Line 3289"/>
                <p:cNvSpPr>
                  <a:spLocks noChangeShapeType="1"/>
                </p:cNvSpPr>
                <p:nvPr/>
              </p:nvSpPr>
              <p:spPr bwMode="auto">
                <a:xfrm flipV="1">
                  <a:off x="4813"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9" name="Line 3290"/>
                <p:cNvSpPr>
                  <a:spLocks noChangeShapeType="1"/>
                </p:cNvSpPr>
                <p:nvPr/>
              </p:nvSpPr>
              <p:spPr bwMode="auto">
                <a:xfrm flipV="1">
                  <a:off x="4813"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0" name="Line 3291"/>
                <p:cNvSpPr>
                  <a:spLocks noChangeShapeType="1"/>
                </p:cNvSpPr>
                <p:nvPr/>
              </p:nvSpPr>
              <p:spPr bwMode="auto">
                <a:xfrm flipV="1">
                  <a:off x="4813"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1" name="Line 3292"/>
                <p:cNvSpPr>
                  <a:spLocks noChangeShapeType="1"/>
                </p:cNvSpPr>
                <p:nvPr/>
              </p:nvSpPr>
              <p:spPr bwMode="auto">
                <a:xfrm flipV="1">
                  <a:off x="4813"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2" name="Line 3293"/>
                <p:cNvSpPr>
                  <a:spLocks noChangeShapeType="1"/>
                </p:cNvSpPr>
                <p:nvPr/>
              </p:nvSpPr>
              <p:spPr bwMode="auto">
                <a:xfrm flipV="1">
                  <a:off x="4813"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3" name="Line 3294"/>
                <p:cNvSpPr>
                  <a:spLocks noChangeShapeType="1"/>
                </p:cNvSpPr>
                <p:nvPr/>
              </p:nvSpPr>
              <p:spPr bwMode="auto">
                <a:xfrm flipV="1">
                  <a:off x="4813"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4" name="Line 3295"/>
                <p:cNvSpPr>
                  <a:spLocks noChangeShapeType="1"/>
                </p:cNvSpPr>
                <p:nvPr/>
              </p:nvSpPr>
              <p:spPr bwMode="auto">
                <a:xfrm flipV="1">
                  <a:off x="4813"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5" name="Line 3296"/>
                <p:cNvSpPr>
                  <a:spLocks noChangeShapeType="1"/>
                </p:cNvSpPr>
                <p:nvPr/>
              </p:nvSpPr>
              <p:spPr bwMode="auto">
                <a:xfrm flipV="1">
                  <a:off x="4813"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6" name="Line 3297"/>
                <p:cNvSpPr>
                  <a:spLocks noChangeShapeType="1"/>
                </p:cNvSpPr>
                <p:nvPr/>
              </p:nvSpPr>
              <p:spPr bwMode="auto">
                <a:xfrm flipV="1">
                  <a:off x="4813"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7" name="Line 3298"/>
                <p:cNvSpPr>
                  <a:spLocks noChangeShapeType="1"/>
                </p:cNvSpPr>
                <p:nvPr/>
              </p:nvSpPr>
              <p:spPr bwMode="auto">
                <a:xfrm flipV="1">
                  <a:off x="4813"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8" name="Line 3299"/>
                <p:cNvSpPr>
                  <a:spLocks noChangeShapeType="1"/>
                </p:cNvSpPr>
                <p:nvPr/>
              </p:nvSpPr>
              <p:spPr bwMode="auto">
                <a:xfrm flipV="1">
                  <a:off x="4813"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9" name="Line 3300"/>
                <p:cNvSpPr>
                  <a:spLocks noChangeShapeType="1"/>
                </p:cNvSpPr>
                <p:nvPr/>
              </p:nvSpPr>
              <p:spPr bwMode="auto">
                <a:xfrm flipV="1">
                  <a:off x="4813"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0" name="Line 3301"/>
                <p:cNvSpPr>
                  <a:spLocks noChangeShapeType="1"/>
                </p:cNvSpPr>
                <p:nvPr/>
              </p:nvSpPr>
              <p:spPr bwMode="auto">
                <a:xfrm flipV="1">
                  <a:off x="4813"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1" name="Line 3302"/>
                <p:cNvSpPr>
                  <a:spLocks noChangeShapeType="1"/>
                </p:cNvSpPr>
                <p:nvPr/>
              </p:nvSpPr>
              <p:spPr bwMode="auto">
                <a:xfrm flipV="1">
                  <a:off x="4813"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2" name="Line 3303"/>
                <p:cNvSpPr>
                  <a:spLocks noChangeShapeType="1"/>
                </p:cNvSpPr>
                <p:nvPr/>
              </p:nvSpPr>
              <p:spPr bwMode="auto">
                <a:xfrm flipV="1">
                  <a:off x="4813"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3" name="Line 3304"/>
                <p:cNvSpPr>
                  <a:spLocks noChangeShapeType="1"/>
                </p:cNvSpPr>
                <p:nvPr/>
              </p:nvSpPr>
              <p:spPr bwMode="auto">
                <a:xfrm flipV="1">
                  <a:off x="4813"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4" name="Line 3305"/>
                <p:cNvSpPr>
                  <a:spLocks noChangeShapeType="1"/>
                </p:cNvSpPr>
                <p:nvPr/>
              </p:nvSpPr>
              <p:spPr bwMode="auto">
                <a:xfrm flipV="1">
                  <a:off x="4813"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5" name="Line 3306"/>
                <p:cNvSpPr>
                  <a:spLocks noChangeShapeType="1"/>
                </p:cNvSpPr>
                <p:nvPr/>
              </p:nvSpPr>
              <p:spPr bwMode="auto">
                <a:xfrm flipV="1">
                  <a:off x="4813"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6" name="Line 3307"/>
                <p:cNvSpPr>
                  <a:spLocks noChangeShapeType="1"/>
                </p:cNvSpPr>
                <p:nvPr/>
              </p:nvSpPr>
              <p:spPr bwMode="auto">
                <a:xfrm flipV="1">
                  <a:off x="4813"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7" name="Line 3308"/>
                <p:cNvSpPr>
                  <a:spLocks noChangeShapeType="1"/>
                </p:cNvSpPr>
                <p:nvPr/>
              </p:nvSpPr>
              <p:spPr bwMode="auto">
                <a:xfrm flipV="1">
                  <a:off x="4813"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8" name="Line 3309"/>
                <p:cNvSpPr>
                  <a:spLocks noChangeShapeType="1"/>
                </p:cNvSpPr>
                <p:nvPr/>
              </p:nvSpPr>
              <p:spPr bwMode="auto">
                <a:xfrm flipV="1">
                  <a:off x="4813"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9" name="Line 3310"/>
                <p:cNvSpPr>
                  <a:spLocks noChangeShapeType="1"/>
                </p:cNvSpPr>
                <p:nvPr/>
              </p:nvSpPr>
              <p:spPr bwMode="auto">
                <a:xfrm flipV="1">
                  <a:off x="4813"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0" name="Line 3311"/>
                <p:cNvSpPr>
                  <a:spLocks noChangeShapeType="1"/>
                </p:cNvSpPr>
                <p:nvPr/>
              </p:nvSpPr>
              <p:spPr bwMode="auto">
                <a:xfrm flipV="1">
                  <a:off x="4813"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1" name="Line 3312"/>
                <p:cNvSpPr>
                  <a:spLocks noChangeShapeType="1"/>
                </p:cNvSpPr>
                <p:nvPr/>
              </p:nvSpPr>
              <p:spPr bwMode="auto">
                <a:xfrm flipV="1">
                  <a:off x="4813"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2" name="Line 3313"/>
                <p:cNvSpPr>
                  <a:spLocks noChangeShapeType="1"/>
                </p:cNvSpPr>
                <p:nvPr/>
              </p:nvSpPr>
              <p:spPr bwMode="auto">
                <a:xfrm flipV="1">
                  <a:off x="4813"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3" name="Line 3314"/>
                <p:cNvSpPr>
                  <a:spLocks noChangeShapeType="1"/>
                </p:cNvSpPr>
                <p:nvPr/>
              </p:nvSpPr>
              <p:spPr bwMode="auto">
                <a:xfrm flipV="1">
                  <a:off x="4813"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4" name="Line 3315"/>
                <p:cNvSpPr>
                  <a:spLocks noChangeShapeType="1"/>
                </p:cNvSpPr>
                <p:nvPr/>
              </p:nvSpPr>
              <p:spPr bwMode="auto">
                <a:xfrm flipV="1">
                  <a:off x="4813"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5" name="Line 3316"/>
                <p:cNvSpPr>
                  <a:spLocks noChangeShapeType="1"/>
                </p:cNvSpPr>
                <p:nvPr/>
              </p:nvSpPr>
              <p:spPr bwMode="auto">
                <a:xfrm flipV="1">
                  <a:off x="4813"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6" name="Line 3317"/>
                <p:cNvSpPr>
                  <a:spLocks noChangeShapeType="1"/>
                </p:cNvSpPr>
                <p:nvPr/>
              </p:nvSpPr>
              <p:spPr bwMode="auto">
                <a:xfrm flipV="1">
                  <a:off x="4813"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7" name="Line 3318"/>
                <p:cNvSpPr>
                  <a:spLocks noChangeShapeType="1"/>
                </p:cNvSpPr>
                <p:nvPr/>
              </p:nvSpPr>
              <p:spPr bwMode="auto">
                <a:xfrm flipV="1">
                  <a:off x="4813"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8" name="Line 3319"/>
                <p:cNvSpPr>
                  <a:spLocks noChangeShapeType="1"/>
                </p:cNvSpPr>
                <p:nvPr/>
              </p:nvSpPr>
              <p:spPr bwMode="auto">
                <a:xfrm flipV="1">
                  <a:off x="4813"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9" name="Line 3320"/>
                <p:cNvSpPr>
                  <a:spLocks noChangeShapeType="1"/>
                </p:cNvSpPr>
                <p:nvPr/>
              </p:nvSpPr>
              <p:spPr bwMode="auto">
                <a:xfrm flipV="1">
                  <a:off x="4813"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0" name="Line 3321"/>
                <p:cNvSpPr>
                  <a:spLocks noChangeShapeType="1"/>
                </p:cNvSpPr>
                <p:nvPr/>
              </p:nvSpPr>
              <p:spPr bwMode="auto">
                <a:xfrm flipV="1">
                  <a:off x="4813"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1" name="Line 3322"/>
                <p:cNvSpPr>
                  <a:spLocks noChangeShapeType="1"/>
                </p:cNvSpPr>
                <p:nvPr/>
              </p:nvSpPr>
              <p:spPr bwMode="auto">
                <a:xfrm flipV="1">
                  <a:off x="4813"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2" name="Line 3323"/>
                <p:cNvSpPr>
                  <a:spLocks noChangeShapeType="1"/>
                </p:cNvSpPr>
                <p:nvPr/>
              </p:nvSpPr>
              <p:spPr bwMode="auto">
                <a:xfrm flipV="1">
                  <a:off x="4813"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3" name="Line 3324"/>
                <p:cNvSpPr>
                  <a:spLocks noChangeShapeType="1"/>
                </p:cNvSpPr>
                <p:nvPr/>
              </p:nvSpPr>
              <p:spPr bwMode="auto">
                <a:xfrm flipV="1">
                  <a:off x="4813"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4" name="Line 3325"/>
                <p:cNvSpPr>
                  <a:spLocks noChangeShapeType="1"/>
                </p:cNvSpPr>
                <p:nvPr/>
              </p:nvSpPr>
              <p:spPr bwMode="auto">
                <a:xfrm flipV="1">
                  <a:off x="4813"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5" name="Line 3326"/>
                <p:cNvSpPr>
                  <a:spLocks noChangeShapeType="1"/>
                </p:cNvSpPr>
                <p:nvPr/>
              </p:nvSpPr>
              <p:spPr bwMode="auto">
                <a:xfrm flipV="1">
                  <a:off x="4813"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6" name="Line 3327"/>
                <p:cNvSpPr>
                  <a:spLocks noChangeShapeType="1"/>
                </p:cNvSpPr>
                <p:nvPr/>
              </p:nvSpPr>
              <p:spPr bwMode="auto">
                <a:xfrm flipV="1">
                  <a:off x="4813"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7" name="Line 3328"/>
                <p:cNvSpPr>
                  <a:spLocks noChangeShapeType="1"/>
                </p:cNvSpPr>
                <p:nvPr/>
              </p:nvSpPr>
              <p:spPr bwMode="auto">
                <a:xfrm flipV="1">
                  <a:off x="4813"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8" name="Line 3329"/>
                <p:cNvSpPr>
                  <a:spLocks noChangeShapeType="1"/>
                </p:cNvSpPr>
                <p:nvPr/>
              </p:nvSpPr>
              <p:spPr bwMode="auto">
                <a:xfrm flipV="1">
                  <a:off x="4813"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9" name="Line 3330"/>
                <p:cNvSpPr>
                  <a:spLocks noChangeShapeType="1"/>
                </p:cNvSpPr>
                <p:nvPr/>
              </p:nvSpPr>
              <p:spPr bwMode="auto">
                <a:xfrm flipV="1">
                  <a:off x="4813"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0" name="Line 3331"/>
                <p:cNvSpPr>
                  <a:spLocks noChangeShapeType="1"/>
                </p:cNvSpPr>
                <p:nvPr/>
              </p:nvSpPr>
              <p:spPr bwMode="auto">
                <a:xfrm flipV="1">
                  <a:off x="4813"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1" name="Line 3332"/>
                <p:cNvSpPr>
                  <a:spLocks noChangeShapeType="1"/>
                </p:cNvSpPr>
                <p:nvPr/>
              </p:nvSpPr>
              <p:spPr bwMode="auto">
                <a:xfrm flipV="1">
                  <a:off x="4813"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2" name="Line 3333"/>
                <p:cNvSpPr>
                  <a:spLocks noChangeShapeType="1"/>
                </p:cNvSpPr>
                <p:nvPr/>
              </p:nvSpPr>
              <p:spPr bwMode="auto">
                <a:xfrm flipV="1">
                  <a:off x="4813"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3" name="Line 3334"/>
                <p:cNvSpPr>
                  <a:spLocks noChangeShapeType="1"/>
                </p:cNvSpPr>
                <p:nvPr/>
              </p:nvSpPr>
              <p:spPr bwMode="auto">
                <a:xfrm flipV="1">
                  <a:off x="4813"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4" name="Line 3335"/>
                <p:cNvSpPr>
                  <a:spLocks noChangeShapeType="1"/>
                </p:cNvSpPr>
                <p:nvPr/>
              </p:nvSpPr>
              <p:spPr bwMode="auto">
                <a:xfrm flipV="1">
                  <a:off x="4813"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5" name="Line 3336"/>
                <p:cNvSpPr>
                  <a:spLocks noChangeShapeType="1"/>
                </p:cNvSpPr>
                <p:nvPr/>
              </p:nvSpPr>
              <p:spPr bwMode="auto">
                <a:xfrm flipV="1">
                  <a:off x="4813"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6" name="Line 3337"/>
                <p:cNvSpPr>
                  <a:spLocks noChangeShapeType="1"/>
                </p:cNvSpPr>
                <p:nvPr/>
              </p:nvSpPr>
              <p:spPr bwMode="auto">
                <a:xfrm flipV="1">
                  <a:off x="4813"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7" name="Line 3338"/>
                <p:cNvSpPr>
                  <a:spLocks noChangeShapeType="1"/>
                </p:cNvSpPr>
                <p:nvPr/>
              </p:nvSpPr>
              <p:spPr bwMode="auto">
                <a:xfrm flipV="1">
                  <a:off x="4813"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8" name="Line 3339"/>
                <p:cNvSpPr>
                  <a:spLocks noChangeShapeType="1"/>
                </p:cNvSpPr>
                <p:nvPr/>
              </p:nvSpPr>
              <p:spPr bwMode="auto">
                <a:xfrm flipV="1">
                  <a:off x="4813"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9" name="Line 3340"/>
                <p:cNvSpPr>
                  <a:spLocks noChangeShapeType="1"/>
                </p:cNvSpPr>
                <p:nvPr/>
              </p:nvSpPr>
              <p:spPr bwMode="auto">
                <a:xfrm flipV="1">
                  <a:off x="4813"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0" name="Line 3341"/>
                <p:cNvSpPr>
                  <a:spLocks noChangeShapeType="1"/>
                </p:cNvSpPr>
                <p:nvPr/>
              </p:nvSpPr>
              <p:spPr bwMode="auto">
                <a:xfrm flipV="1">
                  <a:off x="4813"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1" name="Line 3342"/>
                <p:cNvSpPr>
                  <a:spLocks noChangeShapeType="1"/>
                </p:cNvSpPr>
                <p:nvPr/>
              </p:nvSpPr>
              <p:spPr bwMode="auto">
                <a:xfrm flipV="1">
                  <a:off x="4813"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2" name="Line 3343"/>
                <p:cNvSpPr>
                  <a:spLocks noChangeShapeType="1"/>
                </p:cNvSpPr>
                <p:nvPr/>
              </p:nvSpPr>
              <p:spPr bwMode="auto">
                <a:xfrm flipV="1">
                  <a:off x="4813"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3" name="Line 3344"/>
                <p:cNvSpPr>
                  <a:spLocks noChangeShapeType="1"/>
                </p:cNvSpPr>
                <p:nvPr/>
              </p:nvSpPr>
              <p:spPr bwMode="auto">
                <a:xfrm flipV="1">
                  <a:off x="4813"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4" name="Line 3345"/>
                <p:cNvSpPr>
                  <a:spLocks noChangeShapeType="1"/>
                </p:cNvSpPr>
                <p:nvPr/>
              </p:nvSpPr>
              <p:spPr bwMode="auto">
                <a:xfrm flipV="1">
                  <a:off x="4813"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5" name="Line 3346"/>
                <p:cNvSpPr>
                  <a:spLocks noChangeShapeType="1"/>
                </p:cNvSpPr>
                <p:nvPr/>
              </p:nvSpPr>
              <p:spPr bwMode="auto">
                <a:xfrm flipV="1">
                  <a:off x="4813"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6" name="Line 3347"/>
                <p:cNvSpPr>
                  <a:spLocks noChangeShapeType="1"/>
                </p:cNvSpPr>
                <p:nvPr/>
              </p:nvSpPr>
              <p:spPr bwMode="auto">
                <a:xfrm flipV="1">
                  <a:off x="4813"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7" name="Line 3348"/>
                <p:cNvSpPr>
                  <a:spLocks noChangeShapeType="1"/>
                </p:cNvSpPr>
                <p:nvPr/>
              </p:nvSpPr>
              <p:spPr bwMode="auto">
                <a:xfrm flipV="1">
                  <a:off x="4813"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8" name="Line 3349"/>
                <p:cNvSpPr>
                  <a:spLocks noChangeShapeType="1"/>
                </p:cNvSpPr>
                <p:nvPr/>
              </p:nvSpPr>
              <p:spPr bwMode="auto">
                <a:xfrm flipV="1">
                  <a:off x="4813"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9" name="Line 3350"/>
                <p:cNvSpPr>
                  <a:spLocks noChangeShapeType="1"/>
                </p:cNvSpPr>
                <p:nvPr/>
              </p:nvSpPr>
              <p:spPr bwMode="auto">
                <a:xfrm flipV="1">
                  <a:off x="4813"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0" name="Line 3351"/>
                <p:cNvSpPr>
                  <a:spLocks noChangeShapeType="1"/>
                </p:cNvSpPr>
                <p:nvPr/>
              </p:nvSpPr>
              <p:spPr bwMode="auto">
                <a:xfrm flipV="1">
                  <a:off x="4813"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1" name="Line 3352"/>
                <p:cNvSpPr>
                  <a:spLocks noChangeShapeType="1"/>
                </p:cNvSpPr>
                <p:nvPr/>
              </p:nvSpPr>
              <p:spPr bwMode="auto">
                <a:xfrm flipV="1">
                  <a:off x="4813"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2" name="Line 3353"/>
                <p:cNvSpPr>
                  <a:spLocks noChangeShapeType="1"/>
                </p:cNvSpPr>
                <p:nvPr/>
              </p:nvSpPr>
              <p:spPr bwMode="auto">
                <a:xfrm flipV="1">
                  <a:off x="4813"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3" name="Line 3354"/>
                <p:cNvSpPr>
                  <a:spLocks noChangeShapeType="1"/>
                </p:cNvSpPr>
                <p:nvPr/>
              </p:nvSpPr>
              <p:spPr bwMode="auto">
                <a:xfrm flipV="1">
                  <a:off x="4813"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4" name="Line 3355"/>
                <p:cNvSpPr>
                  <a:spLocks noChangeShapeType="1"/>
                </p:cNvSpPr>
                <p:nvPr/>
              </p:nvSpPr>
              <p:spPr bwMode="auto">
                <a:xfrm flipV="1">
                  <a:off x="4813"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5" name="Line 3356"/>
                <p:cNvSpPr>
                  <a:spLocks noChangeShapeType="1"/>
                </p:cNvSpPr>
                <p:nvPr/>
              </p:nvSpPr>
              <p:spPr bwMode="auto">
                <a:xfrm flipV="1">
                  <a:off x="4813"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6" name="Line 3357"/>
                <p:cNvSpPr>
                  <a:spLocks noChangeShapeType="1"/>
                </p:cNvSpPr>
                <p:nvPr/>
              </p:nvSpPr>
              <p:spPr bwMode="auto">
                <a:xfrm flipV="1">
                  <a:off x="4813"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7" name="Line 3358"/>
                <p:cNvSpPr>
                  <a:spLocks noChangeShapeType="1"/>
                </p:cNvSpPr>
                <p:nvPr/>
              </p:nvSpPr>
              <p:spPr bwMode="auto">
                <a:xfrm flipV="1">
                  <a:off x="4813"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8" name="Line 3359"/>
                <p:cNvSpPr>
                  <a:spLocks noChangeShapeType="1"/>
                </p:cNvSpPr>
                <p:nvPr/>
              </p:nvSpPr>
              <p:spPr bwMode="auto">
                <a:xfrm flipV="1">
                  <a:off x="4813"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9" name="Line 3360"/>
                <p:cNvSpPr>
                  <a:spLocks noChangeShapeType="1"/>
                </p:cNvSpPr>
                <p:nvPr/>
              </p:nvSpPr>
              <p:spPr bwMode="auto">
                <a:xfrm flipV="1">
                  <a:off x="4813"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0" name="Line 3361"/>
                <p:cNvSpPr>
                  <a:spLocks noChangeShapeType="1"/>
                </p:cNvSpPr>
                <p:nvPr/>
              </p:nvSpPr>
              <p:spPr bwMode="auto">
                <a:xfrm flipV="1">
                  <a:off x="4813"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1" name="Line 3362"/>
                <p:cNvSpPr>
                  <a:spLocks noChangeShapeType="1"/>
                </p:cNvSpPr>
                <p:nvPr/>
              </p:nvSpPr>
              <p:spPr bwMode="auto">
                <a:xfrm flipV="1">
                  <a:off x="4813"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2" name="Line 3363"/>
                <p:cNvSpPr>
                  <a:spLocks noChangeShapeType="1"/>
                </p:cNvSpPr>
                <p:nvPr/>
              </p:nvSpPr>
              <p:spPr bwMode="auto">
                <a:xfrm flipV="1">
                  <a:off x="5571"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3" name="Line 3364"/>
                <p:cNvSpPr>
                  <a:spLocks noChangeShapeType="1"/>
                </p:cNvSpPr>
                <p:nvPr/>
              </p:nvSpPr>
              <p:spPr bwMode="auto">
                <a:xfrm flipV="1">
                  <a:off x="5571"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4" name="Line 3365"/>
                <p:cNvSpPr>
                  <a:spLocks noChangeShapeType="1"/>
                </p:cNvSpPr>
                <p:nvPr/>
              </p:nvSpPr>
              <p:spPr bwMode="auto">
                <a:xfrm flipV="1">
                  <a:off x="5571"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5" name="Line 3366"/>
                <p:cNvSpPr>
                  <a:spLocks noChangeShapeType="1"/>
                </p:cNvSpPr>
                <p:nvPr/>
              </p:nvSpPr>
              <p:spPr bwMode="auto">
                <a:xfrm flipV="1">
                  <a:off x="5571"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6" name="Line 3367"/>
                <p:cNvSpPr>
                  <a:spLocks noChangeShapeType="1"/>
                </p:cNvSpPr>
                <p:nvPr/>
              </p:nvSpPr>
              <p:spPr bwMode="auto">
                <a:xfrm flipV="1">
                  <a:off x="5571"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7" name="Line 3368"/>
                <p:cNvSpPr>
                  <a:spLocks noChangeShapeType="1"/>
                </p:cNvSpPr>
                <p:nvPr/>
              </p:nvSpPr>
              <p:spPr bwMode="auto">
                <a:xfrm flipV="1">
                  <a:off x="5571"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8" name="Line 3369"/>
                <p:cNvSpPr>
                  <a:spLocks noChangeShapeType="1"/>
                </p:cNvSpPr>
                <p:nvPr/>
              </p:nvSpPr>
              <p:spPr bwMode="auto">
                <a:xfrm flipV="1">
                  <a:off x="5571"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9" name="Line 3370"/>
                <p:cNvSpPr>
                  <a:spLocks noChangeShapeType="1"/>
                </p:cNvSpPr>
                <p:nvPr/>
              </p:nvSpPr>
              <p:spPr bwMode="auto">
                <a:xfrm flipV="1">
                  <a:off x="5571"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0" name="Line 3371"/>
                <p:cNvSpPr>
                  <a:spLocks noChangeShapeType="1"/>
                </p:cNvSpPr>
                <p:nvPr/>
              </p:nvSpPr>
              <p:spPr bwMode="auto">
                <a:xfrm flipV="1">
                  <a:off x="5571"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1" name="Line 3372"/>
                <p:cNvSpPr>
                  <a:spLocks noChangeShapeType="1"/>
                </p:cNvSpPr>
                <p:nvPr/>
              </p:nvSpPr>
              <p:spPr bwMode="auto">
                <a:xfrm flipV="1">
                  <a:off x="5571"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2" name="Line 3373"/>
                <p:cNvSpPr>
                  <a:spLocks noChangeShapeType="1"/>
                </p:cNvSpPr>
                <p:nvPr/>
              </p:nvSpPr>
              <p:spPr bwMode="auto">
                <a:xfrm flipV="1">
                  <a:off x="5571"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3" name="Line 3374"/>
                <p:cNvSpPr>
                  <a:spLocks noChangeShapeType="1"/>
                </p:cNvSpPr>
                <p:nvPr/>
              </p:nvSpPr>
              <p:spPr bwMode="auto">
                <a:xfrm flipV="1">
                  <a:off x="5571"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4" name="Line 3375"/>
                <p:cNvSpPr>
                  <a:spLocks noChangeShapeType="1"/>
                </p:cNvSpPr>
                <p:nvPr/>
              </p:nvSpPr>
              <p:spPr bwMode="auto">
                <a:xfrm flipV="1">
                  <a:off x="5571"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5" name="Line 3376"/>
                <p:cNvSpPr>
                  <a:spLocks noChangeShapeType="1"/>
                </p:cNvSpPr>
                <p:nvPr/>
              </p:nvSpPr>
              <p:spPr bwMode="auto">
                <a:xfrm flipV="1">
                  <a:off x="5571"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6" name="Line 3377"/>
                <p:cNvSpPr>
                  <a:spLocks noChangeShapeType="1"/>
                </p:cNvSpPr>
                <p:nvPr/>
              </p:nvSpPr>
              <p:spPr bwMode="auto">
                <a:xfrm flipV="1">
                  <a:off x="5571"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7" name="Line 3378"/>
                <p:cNvSpPr>
                  <a:spLocks noChangeShapeType="1"/>
                </p:cNvSpPr>
                <p:nvPr/>
              </p:nvSpPr>
              <p:spPr bwMode="auto">
                <a:xfrm flipV="1">
                  <a:off x="5571"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8" name="Line 3379"/>
                <p:cNvSpPr>
                  <a:spLocks noChangeShapeType="1"/>
                </p:cNvSpPr>
                <p:nvPr/>
              </p:nvSpPr>
              <p:spPr bwMode="auto">
                <a:xfrm flipV="1">
                  <a:off x="5571"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9" name="Line 3380"/>
                <p:cNvSpPr>
                  <a:spLocks noChangeShapeType="1"/>
                </p:cNvSpPr>
                <p:nvPr/>
              </p:nvSpPr>
              <p:spPr bwMode="auto">
                <a:xfrm flipV="1">
                  <a:off x="5571"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0" name="Line 3381"/>
                <p:cNvSpPr>
                  <a:spLocks noChangeShapeType="1"/>
                </p:cNvSpPr>
                <p:nvPr/>
              </p:nvSpPr>
              <p:spPr bwMode="auto">
                <a:xfrm flipV="1">
                  <a:off x="5571"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1" name="Line 3382"/>
                <p:cNvSpPr>
                  <a:spLocks noChangeShapeType="1"/>
                </p:cNvSpPr>
                <p:nvPr/>
              </p:nvSpPr>
              <p:spPr bwMode="auto">
                <a:xfrm flipV="1">
                  <a:off x="5571"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2" name="Line 3383"/>
                <p:cNvSpPr>
                  <a:spLocks noChangeShapeType="1"/>
                </p:cNvSpPr>
                <p:nvPr/>
              </p:nvSpPr>
              <p:spPr bwMode="auto">
                <a:xfrm flipV="1">
                  <a:off x="5571"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3" name="Line 3384"/>
                <p:cNvSpPr>
                  <a:spLocks noChangeShapeType="1"/>
                </p:cNvSpPr>
                <p:nvPr/>
              </p:nvSpPr>
              <p:spPr bwMode="auto">
                <a:xfrm flipV="1">
                  <a:off x="5571"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4" name="Line 3385"/>
                <p:cNvSpPr>
                  <a:spLocks noChangeShapeType="1"/>
                </p:cNvSpPr>
                <p:nvPr/>
              </p:nvSpPr>
              <p:spPr bwMode="auto">
                <a:xfrm flipV="1">
                  <a:off x="5571"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5" name="Line 3386"/>
                <p:cNvSpPr>
                  <a:spLocks noChangeShapeType="1"/>
                </p:cNvSpPr>
                <p:nvPr/>
              </p:nvSpPr>
              <p:spPr bwMode="auto">
                <a:xfrm flipV="1">
                  <a:off x="5571"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6" name="Line 3387"/>
                <p:cNvSpPr>
                  <a:spLocks noChangeShapeType="1"/>
                </p:cNvSpPr>
                <p:nvPr/>
              </p:nvSpPr>
              <p:spPr bwMode="auto">
                <a:xfrm flipV="1">
                  <a:off x="5571"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7" name="Line 3388"/>
                <p:cNvSpPr>
                  <a:spLocks noChangeShapeType="1"/>
                </p:cNvSpPr>
                <p:nvPr/>
              </p:nvSpPr>
              <p:spPr bwMode="auto">
                <a:xfrm flipV="1">
                  <a:off x="5571"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8" name="Line 3389"/>
                <p:cNvSpPr>
                  <a:spLocks noChangeShapeType="1"/>
                </p:cNvSpPr>
                <p:nvPr/>
              </p:nvSpPr>
              <p:spPr bwMode="auto">
                <a:xfrm flipV="1">
                  <a:off x="5571"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9" name="Line 3390"/>
                <p:cNvSpPr>
                  <a:spLocks noChangeShapeType="1"/>
                </p:cNvSpPr>
                <p:nvPr/>
              </p:nvSpPr>
              <p:spPr bwMode="auto">
                <a:xfrm flipV="1">
                  <a:off x="5571"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0" name="Line 3391"/>
                <p:cNvSpPr>
                  <a:spLocks noChangeShapeType="1"/>
                </p:cNvSpPr>
                <p:nvPr/>
              </p:nvSpPr>
              <p:spPr bwMode="auto">
                <a:xfrm flipV="1">
                  <a:off x="5571"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1" name="Line 3392"/>
                <p:cNvSpPr>
                  <a:spLocks noChangeShapeType="1"/>
                </p:cNvSpPr>
                <p:nvPr/>
              </p:nvSpPr>
              <p:spPr bwMode="auto">
                <a:xfrm flipV="1">
                  <a:off x="5571"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2" name="Line 3393"/>
                <p:cNvSpPr>
                  <a:spLocks noChangeShapeType="1"/>
                </p:cNvSpPr>
                <p:nvPr/>
              </p:nvSpPr>
              <p:spPr bwMode="auto">
                <a:xfrm flipV="1">
                  <a:off x="5571"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3" name="Line 3394"/>
                <p:cNvSpPr>
                  <a:spLocks noChangeShapeType="1"/>
                </p:cNvSpPr>
                <p:nvPr/>
              </p:nvSpPr>
              <p:spPr bwMode="auto">
                <a:xfrm flipV="1">
                  <a:off x="5571"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4" name="Line 3395"/>
                <p:cNvSpPr>
                  <a:spLocks noChangeShapeType="1"/>
                </p:cNvSpPr>
                <p:nvPr/>
              </p:nvSpPr>
              <p:spPr bwMode="auto">
                <a:xfrm flipV="1">
                  <a:off x="5571"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5" name="Line 3396"/>
                <p:cNvSpPr>
                  <a:spLocks noChangeShapeType="1"/>
                </p:cNvSpPr>
                <p:nvPr/>
              </p:nvSpPr>
              <p:spPr bwMode="auto">
                <a:xfrm flipV="1">
                  <a:off x="5571"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6" name="Line 3397"/>
                <p:cNvSpPr>
                  <a:spLocks noChangeShapeType="1"/>
                </p:cNvSpPr>
                <p:nvPr/>
              </p:nvSpPr>
              <p:spPr bwMode="auto">
                <a:xfrm flipV="1">
                  <a:off x="5571"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7" name="Line 3398"/>
                <p:cNvSpPr>
                  <a:spLocks noChangeShapeType="1"/>
                </p:cNvSpPr>
                <p:nvPr/>
              </p:nvSpPr>
              <p:spPr bwMode="auto">
                <a:xfrm flipV="1">
                  <a:off x="5571"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8" name="Line 3399"/>
                <p:cNvSpPr>
                  <a:spLocks noChangeShapeType="1"/>
                </p:cNvSpPr>
                <p:nvPr/>
              </p:nvSpPr>
              <p:spPr bwMode="auto">
                <a:xfrm flipV="1">
                  <a:off x="5571"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9" name="Line 3400"/>
                <p:cNvSpPr>
                  <a:spLocks noChangeShapeType="1"/>
                </p:cNvSpPr>
                <p:nvPr/>
              </p:nvSpPr>
              <p:spPr bwMode="auto">
                <a:xfrm flipV="1">
                  <a:off x="5571"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0" name="Line 3401"/>
                <p:cNvSpPr>
                  <a:spLocks noChangeShapeType="1"/>
                </p:cNvSpPr>
                <p:nvPr/>
              </p:nvSpPr>
              <p:spPr bwMode="auto">
                <a:xfrm flipV="1">
                  <a:off x="5571"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1" name="Line 3402"/>
                <p:cNvSpPr>
                  <a:spLocks noChangeShapeType="1"/>
                </p:cNvSpPr>
                <p:nvPr/>
              </p:nvSpPr>
              <p:spPr bwMode="auto">
                <a:xfrm flipV="1">
                  <a:off x="5571"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2" name="Line 3403"/>
                <p:cNvSpPr>
                  <a:spLocks noChangeShapeType="1"/>
                </p:cNvSpPr>
                <p:nvPr/>
              </p:nvSpPr>
              <p:spPr bwMode="auto">
                <a:xfrm flipV="1">
                  <a:off x="5571"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3" name="Line 3404"/>
                <p:cNvSpPr>
                  <a:spLocks noChangeShapeType="1"/>
                </p:cNvSpPr>
                <p:nvPr/>
              </p:nvSpPr>
              <p:spPr bwMode="auto">
                <a:xfrm flipV="1">
                  <a:off x="5571"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4" name="Line 3405"/>
                <p:cNvSpPr>
                  <a:spLocks noChangeShapeType="1"/>
                </p:cNvSpPr>
                <p:nvPr/>
              </p:nvSpPr>
              <p:spPr bwMode="auto">
                <a:xfrm flipV="1">
                  <a:off x="5571"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5" name="Line 3406"/>
                <p:cNvSpPr>
                  <a:spLocks noChangeShapeType="1"/>
                </p:cNvSpPr>
                <p:nvPr/>
              </p:nvSpPr>
              <p:spPr bwMode="auto">
                <a:xfrm flipV="1">
                  <a:off x="5571"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6" name="Line 3407"/>
                <p:cNvSpPr>
                  <a:spLocks noChangeShapeType="1"/>
                </p:cNvSpPr>
                <p:nvPr/>
              </p:nvSpPr>
              <p:spPr bwMode="auto">
                <a:xfrm flipV="1">
                  <a:off x="5571"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7" name="Line 3408"/>
                <p:cNvSpPr>
                  <a:spLocks noChangeShapeType="1"/>
                </p:cNvSpPr>
                <p:nvPr/>
              </p:nvSpPr>
              <p:spPr bwMode="auto">
                <a:xfrm flipV="1">
                  <a:off x="5571"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8" name="Line 3409"/>
                <p:cNvSpPr>
                  <a:spLocks noChangeShapeType="1"/>
                </p:cNvSpPr>
                <p:nvPr/>
              </p:nvSpPr>
              <p:spPr bwMode="auto">
                <a:xfrm flipV="1">
                  <a:off x="5571"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9" name="Line 3410"/>
                <p:cNvSpPr>
                  <a:spLocks noChangeShapeType="1"/>
                </p:cNvSpPr>
                <p:nvPr/>
              </p:nvSpPr>
              <p:spPr bwMode="auto">
                <a:xfrm flipV="1">
                  <a:off x="5571"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0" name="Line 3411"/>
                <p:cNvSpPr>
                  <a:spLocks noChangeShapeType="1"/>
                </p:cNvSpPr>
                <p:nvPr/>
              </p:nvSpPr>
              <p:spPr bwMode="auto">
                <a:xfrm flipV="1">
                  <a:off x="5571"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1" name="Line 3412"/>
                <p:cNvSpPr>
                  <a:spLocks noChangeShapeType="1"/>
                </p:cNvSpPr>
                <p:nvPr/>
              </p:nvSpPr>
              <p:spPr bwMode="auto">
                <a:xfrm flipV="1">
                  <a:off x="5571"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2" name="Line 3413"/>
                <p:cNvSpPr>
                  <a:spLocks noChangeShapeType="1"/>
                </p:cNvSpPr>
                <p:nvPr/>
              </p:nvSpPr>
              <p:spPr bwMode="auto">
                <a:xfrm flipV="1">
                  <a:off x="5571"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3" name="Line 3414"/>
                <p:cNvSpPr>
                  <a:spLocks noChangeShapeType="1"/>
                </p:cNvSpPr>
                <p:nvPr/>
              </p:nvSpPr>
              <p:spPr bwMode="auto">
                <a:xfrm flipV="1">
                  <a:off x="5571"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4" name="Line 3415"/>
                <p:cNvSpPr>
                  <a:spLocks noChangeShapeType="1"/>
                </p:cNvSpPr>
                <p:nvPr/>
              </p:nvSpPr>
              <p:spPr bwMode="auto">
                <a:xfrm flipV="1">
                  <a:off x="5571"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5" name="Line 3416"/>
                <p:cNvSpPr>
                  <a:spLocks noChangeShapeType="1"/>
                </p:cNvSpPr>
                <p:nvPr/>
              </p:nvSpPr>
              <p:spPr bwMode="auto">
                <a:xfrm flipV="1">
                  <a:off x="5571"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6" name="Line 3417"/>
                <p:cNvSpPr>
                  <a:spLocks noChangeShapeType="1"/>
                </p:cNvSpPr>
                <p:nvPr/>
              </p:nvSpPr>
              <p:spPr bwMode="auto">
                <a:xfrm flipV="1">
                  <a:off x="5571"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7" name="Line 3418"/>
                <p:cNvSpPr>
                  <a:spLocks noChangeShapeType="1"/>
                </p:cNvSpPr>
                <p:nvPr/>
              </p:nvSpPr>
              <p:spPr bwMode="auto">
                <a:xfrm flipV="1">
                  <a:off x="5571"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8" name="Line 3419"/>
                <p:cNvSpPr>
                  <a:spLocks noChangeShapeType="1"/>
                </p:cNvSpPr>
                <p:nvPr/>
              </p:nvSpPr>
              <p:spPr bwMode="auto">
                <a:xfrm flipV="1">
                  <a:off x="5571"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9" name="Line 3420"/>
                <p:cNvSpPr>
                  <a:spLocks noChangeShapeType="1"/>
                </p:cNvSpPr>
                <p:nvPr/>
              </p:nvSpPr>
              <p:spPr bwMode="auto">
                <a:xfrm flipV="1">
                  <a:off x="5571"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21" name="Group 3622"/>
              <p:cNvGrpSpPr>
                <a:grpSpLocks/>
              </p:cNvGrpSpPr>
              <p:nvPr/>
            </p:nvGrpSpPr>
            <p:grpSpPr bwMode="auto">
              <a:xfrm>
                <a:off x="8843963" y="1443038"/>
                <a:ext cx="0" cy="2606675"/>
                <a:chOff x="5571" y="909"/>
                <a:chExt cx="0" cy="1642"/>
              </a:xfrm>
            </p:grpSpPr>
            <p:sp>
              <p:nvSpPr>
                <p:cNvPr id="12700" name="Line 3422"/>
                <p:cNvSpPr>
                  <a:spLocks noChangeShapeType="1"/>
                </p:cNvSpPr>
                <p:nvPr/>
              </p:nvSpPr>
              <p:spPr bwMode="auto">
                <a:xfrm flipV="1">
                  <a:off x="5571"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1" name="Line 3423"/>
                <p:cNvSpPr>
                  <a:spLocks noChangeShapeType="1"/>
                </p:cNvSpPr>
                <p:nvPr/>
              </p:nvSpPr>
              <p:spPr bwMode="auto">
                <a:xfrm flipV="1">
                  <a:off x="5571"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2" name="Line 3424"/>
                <p:cNvSpPr>
                  <a:spLocks noChangeShapeType="1"/>
                </p:cNvSpPr>
                <p:nvPr/>
              </p:nvSpPr>
              <p:spPr bwMode="auto">
                <a:xfrm flipV="1">
                  <a:off x="5571"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3" name="Line 3425"/>
                <p:cNvSpPr>
                  <a:spLocks noChangeShapeType="1"/>
                </p:cNvSpPr>
                <p:nvPr/>
              </p:nvSpPr>
              <p:spPr bwMode="auto">
                <a:xfrm flipV="1">
                  <a:off x="5571"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4" name="Line 3426"/>
                <p:cNvSpPr>
                  <a:spLocks noChangeShapeType="1"/>
                </p:cNvSpPr>
                <p:nvPr/>
              </p:nvSpPr>
              <p:spPr bwMode="auto">
                <a:xfrm flipV="1">
                  <a:off x="5571"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5" name="Line 3427"/>
                <p:cNvSpPr>
                  <a:spLocks noChangeShapeType="1"/>
                </p:cNvSpPr>
                <p:nvPr/>
              </p:nvSpPr>
              <p:spPr bwMode="auto">
                <a:xfrm flipV="1">
                  <a:off x="5571"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6" name="Line 3428"/>
                <p:cNvSpPr>
                  <a:spLocks noChangeShapeType="1"/>
                </p:cNvSpPr>
                <p:nvPr/>
              </p:nvSpPr>
              <p:spPr bwMode="auto">
                <a:xfrm flipV="1">
                  <a:off x="5571"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7" name="Line 3429"/>
                <p:cNvSpPr>
                  <a:spLocks noChangeShapeType="1"/>
                </p:cNvSpPr>
                <p:nvPr/>
              </p:nvSpPr>
              <p:spPr bwMode="auto">
                <a:xfrm flipV="1">
                  <a:off x="5571"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8" name="Line 3430"/>
                <p:cNvSpPr>
                  <a:spLocks noChangeShapeType="1"/>
                </p:cNvSpPr>
                <p:nvPr/>
              </p:nvSpPr>
              <p:spPr bwMode="auto">
                <a:xfrm flipV="1">
                  <a:off x="5571"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9" name="Line 3431"/>
                <p:cNvSpPr>
                  <a:spLocks noChangeShapeType="1"/>
                </p:cNvSpPr>
                <p:nvPr/>
              </p:nvSpPr>
              <p:spPr bwMode="auto">
                <a:xfrm flipV="1">
                  <a:off x="5571"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0" name="Line 3432"/>
                <p:cNvSpPr>
                  <a:spLocks noChangeShapeType="1"/>
                </p:cNvSpPr>
                <p:nvPr/>
              </p:nvSpPr>
              <p:spPr bwMode="auto">
                <a:xfrm flipV="1">
                  <a:off x="5571"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1" name="Line 3433"/>
                <p:cNvSpPr>
                  <a:spLocks noChangeShapeType="1"/>
                </p:cNvSpPr>
                <p:nvPr/>
              </p:nvSpPr>
              <p:spPr bwMode="auto">
                <a:xfrm flipV="1">
                  <a:off x="5571"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2" name="Line 3434"/>
                <p:cNvSpPr>
                  <a:spLocks noChangeShapeType="1"/>
                </p:cNvSpPr>
                <p:nvPr/>
              </p:nvSpPr>
              <p:spPr bwMode="auto">
                <a:xfrm flipV="1">
                  <a:off x="5571"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3" name="Line 3435"/>
                <p:cNvSpPr>
                  <a:spLocks noChangeShapeType="1"/>
                </p:cNvSpPr>
                <p:nvPr/>
              </p:nvSpPr>
              <p:spPr bwMode="auto">
                <a:xfrm flipV="1">
                  <a:off x="5571"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4" name="Line 3436"/>
                <p:cNvSpPr>
                  <a:spLocks noChangeShapeType="1"/>
                </p:cNvSpPr>
                <p:nvPr/>
              </p:nvSpPr>
              <p:spPr bwMode="auto">
                <a:xfrm flipV="1">
                  <a:off x="5571"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5" name="Line 3437"/>
                <p:cNvSpPr>
                  <a:spLocks noChangeShapeType="1"/>
                </p:cNvSpPr>
                <p:nvPr/>
              </p:nvSpPr>
              <p:spPr bwMode="auto">
                <a:xfrm flipV="1">
                  <a:off x="5571"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6" name="Line 3438"/>
                <p:cNvSpPr>
                  <a:spLocks noChangeShapeType="1"/>
                </p:cNvSpPr>
                <p:nvPr/>
              </p:nvSpPr>
              <p:spPr bwMode="auto">
                <a:xfrm flipV="1">
                  <a:off x="5571"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7" name="Line 3439"/>
                <p:cNvSpPr>
                  <a:spLocks noChangeShapeType="1"/>
                </p:cNvSpPr>
                <p:nvPr/>
              </p:nvSpPr>
              <p:spPr bwMode="auto">
                <a:xfrm flipV="1">
                  <a:off x="5571"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8" name="Line 3440"/>
                <p:cNvSpPr>
                  <a:spLocks noChangeShapeType="1"/>
                </p:cNvSpPr>
                <p:nvPr/>
              </p:nvSpPr>
              <p:spPr bwMode="auto">
                <a:xfrm flipV="1">
                  <a:off x="5571"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9" name="Line 3441"/>
                <p:cNvSpPr>
                  <a:spLocks noChangeShapeType="1"/>
                </p:cNvSpPr>
                <p:nvPr/>
              </p:nvSpPr>
              <p:spPr bwMode="auto">
                <a:xfrm flipV="1">
                  <a:off x="5571"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0" name="Line 3442"/>
                <p:cNvSpPr>
                  <a:spLocks noChangeShapeType="1"/>
                </p:cNvSpPr>
                <p:nvPr/>
              </p:nvSpPr>
              <p:spPr bwMode="auto">
                <a:xfrm flipV="1">
                  <a:off x="5571"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1" name="Line 3443"/>
                <p:cNvSpPr>
                  <a:spLocks noChangeShapeType="1"/>
                </p:cNvSpPr>
                <p:nvPr/>
              </p:nvSpPr>
              <p:spPr bwMode="auto">
                <a:xfrm flipV="1">
                  <a:off x="5571"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2" name="Line 3444"/>
                <p:cNvSpPr>
                  <a:spLocks noChangeShapeType="1"/>
                </p:cNvSpPr>
                <p:nvPr/>
              </p:nvSpPr>
              <p:spPr bwMode="auto">
                <a:xfrm flipV="1">
                  <a:off x="5571"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3" name="Line 3445"/>
                <p:cNvSpPr>
                  <a:spLocks noChangeShapeType="1"/>
                </p:cNvSpPr>
                <p:nvPr/>
              </p:nvSpPr>
              <p:spPr bwMode="auto">
                <a:xfrm flipV="1">
                  <a:off x="5571"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4" name="Line 3446"/>
                <p:cNvSpPr>
                  <a:spLocks noChangeShapeType="1"/>
                </p:cNvSpPr>
                <p:nvPr/>
              </p:nvSpPr>
              <p:spPr bwMode="auto">
                <a:xfrm flipV="1">
                  <a:off x="5571"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5" name="Line 3447"/>
                <p:cNvSpPr>
                  <a:spLocks noChangeShapeType="1"/>
                </p:cNvSpPr>
                <p:nvPr/>
              </p:nvSpPr>
              <p:spPr bwMode="auto">
                <a:xfrm flipV="1">
                  <a:off x="5571"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6" name="Line 3448"/>
                <p:cNvSpPr>
                  <a:spLocks noChangeShapeType="1"/>
                </p:cNvSpPr>
                <p:nvPr/>
              </p:nvSpPr>
              <p:spPr bwMode="auto">
                <a:xfrm flipV="1">
                  <a:off x="5571"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7" name="Line 3449"/>
                <p:cNvSpPr>
                  <a:spLocks noChangeShapeType="1"/>
                </p:cNvSpPr>
                <p:nvPr/>
              </p:nvSpPr>
              <p:spPr bwMode="auto">
                <a:xfrm flipV="1">
                  <a:off x="5571"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8" name="Line 3450"/>
                <p:cNvSpPr>
                  <a:spLocks noChangeShapeType="1"/>
                </p:cNvSpPr>
                <p:nvPr/>
              </p:nvSpPr>
              <p:spPr bwMode="auto">
                <a:xfrm flipV="1">
                  <a:off x="5571"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9" name="Line 3451"/>
                <p:cNvSpPr>
                  <a:spLocks noChangeShapeType="1"/>
                </p:cNvSpPr>
                <p:nvPr/>
              </p:nvSpPr>
              <p:spPr bwMode="auto">
                <a:xfrm flipV="1">
                  <a:off x="5571"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0" name="Line 3452"/>
                <p:cNvSpPr>
                  <a:spLocks noChangeShapeType="1"/>
                </p:cNvSpPr>
                <p:nvPr/>
              </p:nvSpPr>
              <p:spPr bwMode="auto">
                <a:xfrm flipV="1">
                  <a:off x="5571"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1" name="Line 3453"/>
                <p:cNvSpPr>
                  <a:spLocks noChangeShapeType="1"/>
                </p:cNvSpPr>
                <p:nvPr/>
              </p:nvSpPr>
              <p:spPr bwMode="auto">
                <a:xfrm flipV="1">
                  <a:off x="5571"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2" name="Line 3454"/>
                <p:cNvSpPr>
                  <a:spLocks noChangeShapeType="1"/>
                </p:cNvSpPr>
                <p:nvPr/>
              </p:nvSpPr>
              <p:spPr bwMode="auto">
                <a:xfrm flipV="1">
                  <a:off x="5571"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3" name="Line 3455"/>
                <p:cNvSpPr>
                  <a:spLocks noChangeShapeType="1"/>
                </p:cNvSpPr>
                <p:nvPr/>
              </p:nvSpPr>
              <p:spPr bwMode="auto">
                <a:xfrm flipV="1">
                  <a:off x="5571"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4" name="Line 3456"/>
                <p:cNvSpPr>
                  <a:spLocks noChangeShapeType="1"/>
                </p:cNvSpPr>
                <p:nvPr/>
              </p:nvSpPr>
              <p:spPr bwMode="auto">
                <a:xfrm flipV="1">
                  <a:off x="5571"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5" name="Line 3457"/>
                <p:cNvSpPr>
                  <a:spLocks noChangeShapeType="1"/>
                </p:cNvSpPr>
                <p:nvPr/>
              </p:nvSpPr>
              <p:spPr bwMode="auto">
                <a:xfrm flipV="1">
                  <a:off x="5571"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6" name="Line 3458"/>
                <p:cNvSpPr>
                  <a:spLocks noChangeShapeType="1"/>
                </p:cNvSpPr>
                <p:nvPr/>
              </p:nvSpPr>
              <p:spPr bwMode="auto">
                <a:xfrm flipV="1">
                  <a:off x="5571"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7" name="Line 3459"/>
                <p:cNvSpPr>
                  <a:spLocks noChangeShapeType="1"/>
                </p:cNvSpPr>
                <p:nvPr/>
              </p:nvSpPr>
              <p:spPr bwMode="auto">
                <a:xfrm flipV="1">
                  <a:off x="5571"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8" name="Line 3460"/>
                <p:cNvSpPr>
                  <a:spLocks noChangeShapeType="1"/>
                </p:cNvSpPr>
                <p:nvPr/>
              </p:nvSpPr>
              <p:spPr bwMode="auto">
                <a:xfrm flipV="1">
                  <a:off x="5571"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9" name="Line 3461"/>
                <p:cNvSpPr>
                  <a:spLocks noChangeShapeType="1"/>
                </p:cNvSpPr>
                <p:nvPr/>
              </p:nvSpPr>
              <p:spPr bwMode="auto">
                <a:xfrm flipV="1">
                  <a:off x="5571"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0" name="Line 3462"/>
                <p:cNvSpPr>
                  <a:spLocks noChangeShapeType="1"/>
                </p:cNvSpPr>
                <p:nvPr/>
              </p:nvSpPr>
              <p:spPr bwMode="auto">
                <a:xfrm flipV="1">
                  <a:off x="5571"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1" name="Line 3463"/>
                <p:cNvSpPr>
                  <a:spLocks noChangeShapeType="1"/>
                </p:cNvSpPr>
                <p:nvPr/>
              </p:nvSpPr>
              <p:spPr bwMode="auto">
                <a:xfrm flipV="1">
                  <a:off x="5571"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2" name="Line 3464"/>
                <p:cNvSpPr>
                  <a:spLocks noChangeShapeType="1"/>
                </p:cNvSpPr>
                <p:nvPr/>
              </p:nvSpPr>
              <p:spPr bwMode="auto">
                <a:xfrm flipV="1">
                  <a:off x="5571"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3" name="Line 3465"/>
                <p:cNvSpPr>
                  <a:spLocks noChangeShapeType="1"/>
                </p:cNvSpPr>
                <p:nvPr/>
              </p:nvSpPr>
              <p:spPr bwMode="auto">
                <a:xfrm flipV="1">
                  <a:off x="5571"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4" name="Line 3466"/>
                <p:cNvSpPr>
                  <a:spLocks noChangeShapeType="1"/>
                </p:cNvSpPr>
                <p:nvPr/>
              </p:nvSpPr>
              <p:spPr bwMode="auto">
                <a:xfrm flipV="1">
                  <a:off x="5571"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5" name="Line 3467"/>
                <p:cNvSpPr>
                  <a:spLocks noChangeShapeType="1"/>
                </p:cNvSpPr>
                <p:nvPr/>
              </p:nvSpPr>
              <p:spPr bwMode="auto">
                <a:xfrm flipV="1">
                  <a:off x="5571"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6" name="Line 3468"/>
                <p:cNvSpPr>
                  <a:spLocks noChangeShapeType="1"/>
                </p:cNvSpPr>
                <p:nvPr/>
              </p:nvSpPr>
              <p:spPr bwMode="auto">
                <a:xfrm flipV="1">
                  <a:off x="5571"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7" name="Line 3469"/>
                <p:cNvSpPr>
                  <a:spLocks noChangeShapeType="1"/>
                </p:cNvSpPr>
                <p:nvPr/>
              </p:nvSpPr>
              <p:spPr bwMode="auto">
                <a:xfrm flipV="1">
                  <a:off x="5571"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8" name="Line 3470"/>
                <p:cNvSpPr>
                  <a:spLocks noChangeShapeType="1"/>
                </p:cNvSpPr>
                <p:nvPr/>
              </p:nvSpPr>
              <p:spPr bwMode="auto">
                <a:xfrm flipV="1">
                  <a:off x="5571"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9" name="Line 3471"/>
                <p:cNvSpPr>
                  <a:spLocks noChangeShapeType="1"/>
                </p:cNvSpPr>
                <p:nvPr/>
              </p:nvSpPr>
              <p:spPr bwMode="auto">
                <a:xfrm flipV="1">
                  <a:off x="5571"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0" name="Line 3472"/>
                <p:cNvSpPr>
                  <a:spLocks noChangeShapeType="1"/>
                </p:cNvSpPr>
                <p:nvPr/>
              </p:nvSpPr>
              <p:spPr bwMode="auto">
                <a:xfrm flipV="1">
                  <a:off x="5571"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1" name="Line 3473"/>
                <p:cNvSpPr>
                  <a:spLocks noChangeShapeType="1"/>
                </p:cNvSpPr>
                <p:nvPr/>
              </p:nvSpPr>
              <p:spPr bwMode="auto">
                <a:xfrm flipV="1">
                  <a:off x="5571"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2" name="Line 3474"/>
                <p:cNvSpPr>
                  <a:spLocks noChangeShapeType="1"/>
                </p:cNvSpPr>
                <p:nvPr/>
              </p:nvSpPr>
              <p:spPr bwMode="auto">
                <a:xfrm flipV="1">
                  <a:off x="5571"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3" name="Line 3475"/>
                <p:cNvSpPr>
                  <a:spLocks noChangeShapeType="1"/>
                </p:cNvSpPr>
                <p:nvPr/>
              </p:nvSpPr>
              <p:spPr bwMode="auto">
                <a:xfrm flipV="1">
                  <a:off x="5571"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4" name="Line 3476"/>
                <p:cNvSpPr>
                  <a:spLocks noChangeShapeType="1"/>
                </p:cNvSpPr>
                <p:nvPr/>
              </p:nvSpPr>
              <p:spPr bwMode="auto">
                <a:xfrm flipV="1">
                  <a:off x="5571"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5" name="Line 3477"/>
                <p:cNvSpPr>
                  <a:spLocks noChangeShapeType="1"/>
                </p:cNvSpPr>
                <p:nvPr/>
              </p:nvSpPr>
              <p:spPr bwMode="auto">
                <a:xfrm flipV="1">
                  <a:off x="5571"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6" name="Line 3478"/>
                <p:cNvSpPr>
                  <a:spLocks noChangeShapeType="1"/>
                </p:cNvSpPr>
                <p:nvPr/>
              </p:nvSpPr>
              <p:spPr bwMode="auto">
                <a:xfrm flipV="1">
                  <a:off x="5571"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7" name="Line 3479"/>
                <p:cNvSpPr>
                  <a:spLocks noChangeShapeType="1"/>
                </p:cNvSpPr>
                <p:nvPr/>
              </p:nvSpPr>
              <p:spPr bwMode="auto">
                <a:xfrm flipV="1">
                  <a:off x="5571"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8" name="Line 3480"/>
                <p:cNvSpPr>
                  <a:spLocks noChangeShapeType="1"/>
                </p:cNvSpPr>
                <p:nvPr/>
              </p:nvSpPr>
              <p:spPr bwMode="auto">
                <a:xfrm flipV="1">
                  <a:off x="5571"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9" name="Line 3481"/>
                <p:cNvSpPr>
                  <a:spLocks noChangeShapeType="1"/>
                </p:cNvSpPr>
                <p:nvPr/>
              </p:nvSpPr>
              <p:spPr bwMode="auto">
                <a:xfrm flipV="1">
                  <a:off x="5571"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0" name="Line 3482"/>
                <p:cNvSpPr>
                  <a:spLocks noChangeShapeType="1"/>
                </p:cNvSpPr>
                <p:nvPr/>
              </p:nvSpPr>
              <p:spPr bwMode="auto">
                <a:xfrm flipV="1">
                  <a:off x="5571"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1" name="Line 3483"/>
                <p:cNvSpPr>
                  <a:spLocks noChangeShapeType="1"/>
                </p:cNvSpPr>
                <p:nvPr/>
              </p:nvSpPr>
              <p:spPr bwMode="auto">
                <a:xfrm flipV="1">
                  <a:off x="5571"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2" name="Line 3484"/>
                <p:cNvSpPr>
                  <a:spLocks noChangeShapeType="1"/>
                </p:cNvSpPr>
                <p:nvPr/>
              </p:nvSpPr>
              <p:spPr bwMode="auto">
                <a:xfrm flipV="1">
                  <a:off x="5571"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3" name="Line 3485"/>
                <p:cNvSpPr>
                  <a:spLocks noChangeShapeType="1"/>
                </p:cNvSpPr>
                <p:nvPr/>
              </p:nvSpPr>
              <p:spPr bwMode="auto">
                <a:xfrm flipV="1">
                  <a:off x="5571"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4" name="Line 3486"/>
                <p:cNvSpPr>
                  <a:spLocks noChangeShapeType="1"/>
                </p:cNvSpPr>
                <p:nvPr/>
              </p:nvSpPr>
              <p:spPr bwMode="auto">
                <a:xfrm flipV="1">
                  <a:off x="5571"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5" name="Line 3487"/>
                <p:cNvSpPr>
                  <a:spLocks noChangeShapeType="1"/>
                </p:cNvSpPr>
                <p:nvPr/>
              </p:nvSpPr>
              <p:spPr bwMode="auto">
                <a:xfrm flipV="1">
                  <a:off x="5571"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6" name="Line 3488"/>
                <p:cNvSpPr>
                  <a:spLocks noChangeShapeType="1"/>
                </p:cNvSpPr>
                <p:nvPr/>
              </p:nvSpPr>
              <p:spPr bwMode="auto">
                <a:xfrm flipV="1">
                  <a:off x="5571"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7" name="Line 3489"/>
                <p:cNvSpPr>
                  <a:spLocks noChangeShapeType="1"/>
                </p:cNvSpPr>
                <p:nvPr/>
              </p:nvSpPr>
              <p:spPr bwMode="auto">
                <a:xfrm flipV="1">
                  <a:off x="5571"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8" name="Line 3490"/>
                <p:cNvSpPr>
                  <a:spLocks noChangeShapeType="1"/>
                </p:cNvSpPr>
                <p:nvPr/>
              </p:nvSpPr>
              <p:spPr bwMode="auto">
                <a:xfrm flipV="1">
                  <a:off x="5571"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9" name="Line 3491"/>
                <p:cNvSpPr>
                  <a:spLocks noChangeShapeType="1"/>
                </p:cNvSpPr>
                <p:nvPr/>
              </p:nvSpPr>
              <p:spPr bwMode="auto">
                <a:xfrm flipV="1">
                  <a:off x="5571"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0" name="Line 3492"/>
                <p:cNvSpPr>
                  <a:spLocks noChangeShapeType="1"/>
                </p:cNvSpPr>
                <p:nvPr/>
              </p:nvSpPr>
              <p:spPr bwMode="auto">
                <a:xfrm flipV="1">
                  <a:off x="5571"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1" name="Line 3493"/>
                <p:cNvSpPr>
                  <a:spLocks noChangeShapeType="1"/>
                </p:cNvSpPr>
                <p:nvPr/>
              </p:nvSpPr>
              <p:spPr bwMode="auto">
                <a:xfrm flipV="1">
                  <a:off x="5571"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2" name="Line 3494"/>
                <p:cNvSpPr>
                  <a:spLocks noChangeShapeType="1"/>
                </p:cNvSpPr>
                <p:nvPr/>
              </p:nvSpPr>
              <p:spPr bwMode="auto">
                <a:xfrm flipV="1">
                  <a:off x="5571"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3" name="Line 3495"/>
                <p:cNvSpPr>
                  <a:spLocks noChangeShapeType="1"/>
                </p:cNvSpPr>
                <p:nvPr/>
              </p:nvSpPr>
              <p:spPr bwMode="auto">
                <a:xfrm flipV="1">
                  <a:off x="5571"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4" name="Line 3496"/>
                <p:cNvSpPr>
                  <a:spLocks noChangeShapeType="1"/>
                </p:cNvSpPr>
                <p:nvPr/>
              </p:nvSpPr>
              <p:spPr bwMode="auto">
                <a:xfrm flipV="1">
                  <a:off x="5571"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5" name="Line 3497"/>
                <p:cNvSpPr>
                  <a:spLocks noChangeShapeType="1"/>
                </p:cNvSpPr>
                <p:nvPr/>
              </p:nvSpPr>
              <p:spPr bwMode="auto">
                <a:xfrm flipV="1">
                  <a:off x="5571"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6" name="Line 3498"/>
                <p:cNvSpPr>
                  <a:spLocks noChangeShapeType="1"/>
                </p:cNvSpPr>
                <p:nvPr/>
              </p:nvSpPr>
              <p:spPr bwMode="auto">
                <a:xfrm flipV="1">
                  <a:off x="5571"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7" name="Line 3499"/>
                <p:cNvSpPr>
                  <a:spLocks noChangeShapeType="1"/>
                </p:cNvSpPr>
                <p:nvPr/>
              </p:nvSpPr>
              <p:spPr bwMode="auto">
                <a:xfrm flipV="1">
                  <a:off x="5571"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8" name="Line 3500"/>
                <p:cNvSpPr>
                  <a:spLocks noChangeShapeType="1"/>
                </p:cNvSpPr>
                <p:nvPr/>
              </p:nvSpPr>
              <p:spPr bwMode="auto">
                <a:xfrm flipV="1">
                  <a:off x="5571"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9" name="Line 3501"/>
                <p:cNvSpPr>
                  <a:spLocks noChangeShapeType="1"/>
                </p:cNvSpPr>
                <p:nvPr/>
              </p:nvSpPr>
              <p:spPr bwMode="auto">
                <a:xfrm flipV="1">
                  <a:off x="5571"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0" name="Line 3502"/>
                <p:cNvSpPr>
                  <a:spLocks noChangeShapeType="1"/>
                </p:cNvSpPr>
                <p:nvPr/>
              </p:nvSpPr>
              <p:spPr bwMode="auto">
                <a:xfrm flipV="1">
                  <a:off x="5571"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1" name="Line 3503"/>
                <p:cNvSpPr>
                  <a:spLocks noChangeShapeType="1"/>
                </p:cNvSpPr>
                <p:nvPr/>
              </p:nvSpPr>
              <p:spPr bwMode="auto">
                <a:xfrm flipV="1">
                  <a:off x="5571"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2" name="Line 3504"/>
                <p:cNvSpPr>
                  <a:spLocks noChangeShapeType="1"/>
                </p:cNvSpPr>
                <p:nvPr/>
              </p:nvSpPr>
              <p:spPr bwMode="auto">
                <a:xfrm flipV="1">
                  <a:off x="5571"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3" name="Line 3505"/>
                <p:cNvSpPr>
                  <a:spLocks noChangeShapeType="1"/>
                </p:cNvSpPr>
                <p:nvPr/>
              </p:nvSpPr>
              <p:spPr bwMode="auto">
                <a:xfrm flipV="1">
                  <a:off x="5571"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4" name="Line 3506"/>
                <p:cNvSpPr>
                  <a:spLocks noChangeShapeType="1"/>
                </p:cNvSpPr>
                <p:nvPr/>
              </p:nvSpPr>
              <p:spPr bwMode="auto">
                <a:xfrm flipV="1">
                  <a:off x="5571"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5" name="Line 3507"/>
                <p:cNvSpPr>
                  <a:spLocks noChangeShapeType="1"/>
                </p:cNvSpPr>
                <p:nvPr/>
              </p:nvSpPr>
              <p:spPr bwMode="auto">
                <a:xfrm flipV="1">
                  <a:off x="5571"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6" name="Line 3508"/>
                <p:cNvSpPr>
                  <a:spLocks noChangeShapeType="1"/>
                </p:cNvSpPr>
                <p:nvPr/>
              </p:nvSpPr>
              <p:spPr bwMode="auto">
                <a:xfrm flipV="1">
                  <a:off x="5571"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7" name="Line 3509"/>
                <p:cNvSpPr>
                  <a:spLocks noChangeShapeType="1"/>
                </p:cNvSpPr>
                <p:nvPr/>
              </p:nvSpPr>
              <p:spPr bwMode="auto">
                <a:xfrm flipV="1">
                  <a:off x="5571"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8" name="Line 3510"/>
                <p:cNvSpPr>
                  <a:spLocks noChangeShapeType="1"/>
                </p:cNvSpPr>
                <p:nvPr/>
              </p:nvSpPr>
              <p:spPr bwMode="auto">
                <a:xfrm flipV="1">
                  <a:off x="5571"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9" name="Line 3511"/>
                <p:cNvSpPr>
                  <a:spLocks noChangeShapeType="1"/>
                </p:cNvSpPr>
                <p:nvPr/>
              </p:nvSpPr>
              <p:spPr bwMode="auto">
                <a:xfrm flipV="1">
                  <a:off x="5571"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0" name="Line 3512"/>
                <p:cNvSpPr>
                  <a:spLocks noChangeShapeType="1"/>
                </p:cNvSpPr>
                <p:nvPr/>
              </p:nvSpPr>
              <p:spPr bwMode="auto">
                <a:xfrm flipV="1">
                  <a:off x="5571"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1" name="Line 3513"/>
                <p:cNvSpPr>
                  <a:spLocks noChangeShapeType="1"/>
                </p:cNvSpPr>
                <p:nvPr/>
              </p:nvSpPr>
              <p:spPr bwMode="auto">
                <a:xfrm flipV="1">
                  <a:off x="5571"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2" name="Line 3514"/>
                <p:cNvSpPr>
                  <a:spLocks noChangeShapeType="1"/>
                </p:cNvSpPr>
                <p:nvPr/>
              </p:nvSpPr>
              <p:spPr bwMode="auto">
                <a:xfrm flipV="1">
                  <a:off x="5571"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3" name="Line 3515"/>
                <p:cNvSpPr>
                  <a:spLocks noChangeShapeType="1"/>
                </p:cNvSpPr>
                <p:nvPr/>
              </p:nvSpPr>
              <p:spPr bwMode="auto">
                <a:xfrm flipV="1">
                  <a:off x="5571"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4" name="Line 3516"/>
                <p:cNvSpPr>
                  <a:spLocks noChangeShapeType="1"/>
                </p:cNvSpPr>
                <p:nvPr/>
              </p:nvSpPr>
              <p:spPr bwMode="auto">
                <a:xfrm flipV="1">
                  <a:off x="5571"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5" name="Line 3517"/>
                <p:cNvSpPr>
                  <a:spLocks noChangeShapeType="1"/>
                </p:cNvSpPr>
                <p:nvPr/>
              </p:nvSpPr>
              <p:spPr bwMode="auto">
                <a:xfrm flipV="1">
                  <a:off x="5571"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6" name="Line 3518"/>
                <p:cNvSpPr>
                  <a:spLocks noChangeShapeType="1"/>
                </p:cNvSpPr>
                <p:nvPr/>
              </p:nvSpPr>
              <p:spPr bwMode="auto">
                <a:xfrm flipV="1">
                  <a:off x="5571"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7" name="Line 3519"/>
                <p:cNvSpPr>
                  <a:spLocks noChangeShapeType="1"/>
                </p:cNvSpPr>
                <p:nvPr/>
              </p:nvSpPr>
              <p:spPr bwMode="auto">
                <a:xfrm flipV="1">
                  <a:off x="5571"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8" name="Line 3520"/>
                <p:cNvSpPr>
                  <a:spLocks noChangeShapeType="1"/>
                </p:cNvSpPr>
                <p:nvPr/>
              </p:nvSpPr>
              <p:spPr bwMode="auto">
                <a:xfrm flipV="1">
                  <a:off x="5571"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9" name="Line 3521"/>
                <p:cNvSpPr>
                  <a:spLocks noChangeShapeType="1"/>
                </p:cNvSpPr>
                <p:nvPr/>
              </p:nvSpPr>
              <p:spPr bwMode="auto">
                <a:xfrm flipV="1">
                  <a:off x="5571"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0" name="Line 3522"/>
                <p:cNvSpPr>
                  <a:spLocks noChangeShapeType="1"/>
                </p:cNvSpPr>
                <p:nvPr/>
              </p:nvSpPr>
              <p:spPr bwMode="auto">
                <a:xfrm flipV="1">
                  <a:off x="5571"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1" name="Line 3523"/>
                <p:cNvSpPr>
                  <a:spLocks noChangeShapeType="1"/>
                </p:cNvSpPr>
                <p:nvPr/>
              </p:nvSpPr>
              <p:spPr bwMode="auto">
                <a:xfrm flipV="1">
                  <a:off x="5571"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2" name="Line 3524"/>
                <p:cNvSpPr>
                  <a:spLocks noChangeShapeType="1"/>
                </p:cNvSpPr>
                <p:nvPr/>
              </p:nvSpPr>
              <p:spPr bwMode="auto">
                <a:xfrm flipV="1">
                  <a:off x="5571"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3" name="Line 3525"/>
                <p:cNvSpPr>
                  <a:spLocks noChangeShapeType="1"/>
                </p:cNvSpPr>
                <p:nvPr/>
              </p:nvSpPr>
              <p:spPr bwMode="auto">
                <a:xfrm flipV="1">
                  <a:off x="5571"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4" name="Line 3526"/>
                <p:cNvSpPr>
                  <a:spLocks noChangeShapeType="1"/>
                </p:cNvSpPr>
                <p:nvPr/>
              </p:nvSpPr>
              <p:spPr bwMode="auto">
                <a:xfrm flipV="1">
                  <a:off x="5571"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5" name="Line 3527"/>
                <p:cNvSpPr>
                  <a:spLocks noChangeShapeType="1"/>
                </p:cNvSpPr>
                <p:nvPr/>
              </p:nvSpPr>
              <p:spPr bwMode="auto">
                <a:xfrm flipV="1">
                  <a:off x="5571"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6" name="Line 3528"/>
                <p:cNvSpPr>
                  <a:spLocks noChangeShapeType="1"/>
                </p:cNvSpPr>
                <p:nvPr/>
              </p:nvSpPr>
              <p:spPr bwMode="auto">
                <a:xfrm flipV="1">
                  <a:off x="5571"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7" name="Line 3529"/>
                <p:cNvSpPr>
                  <a:spLocks noChangeShapeType="1"/>
                </p:cNvSpPr>
                <p:nvPr/>
              </p:nvSpPr>
              <p:spPr bwMode="auto">
                <a:xfrm flipV="1">
                  <a:off x="5571"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8" name="Line 3530"/>
                <p:cNvSpPr>
                  <a:spLocks noChangeShapeType="1"/>
                </p:cNvSpPr>
                <p:nvPr/>
              </p:nvSpPr>
              <p:spPr bwMode="auto">
                <a:xfrm flipV="1">
                  <a:off x="5571"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9" name="Line 3531"/>
                <p:cNvSpPr>
                  <a:spLocks noChangeShapeType="1"/>
                </p:cNvSpPr>
                <p:nvPr/>
              </p:nvSpPr>
              <p:spPr bwMode="auto">
                <a:xfrm flipV="1">
                  <a:off x="5571"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0" name="Line 3532"/>
                <p:cNvSpPr>
                  <a:spLocks noChangeShapeType="1"/>
                </p:cNvSpPr>
                <p:nvPr/>
              </p:nvSpPr>
              <p:spPr bwMode="auto">
                <a:xfrm flipV="1">
                  <a:off x="5571"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1" name="Line 3533"/>
                <p:cNvSpPr>
                  <a:spLocks noChangeShapeType="1"/>
                </p:cNvSpPr>
                <p:nvPr/>
              </p:nvSpPr>
              <p:spPr bwMode="auto">
                <a:xfrm flipV="1">
                  <a:off x="5571"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2" name="Line 3534"/>
                <p:cNvSpPr>
                  <a:spLocks noChangeShapeType="1"/>
                </p:cNvSpPr>
                <p:nvPr/>
              </p:nvSpPr>
              <p:spPr bwMode="auto">
                <a:xfrm flipV="1">
                  <a:off x="5571"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3" name="Line 3535"/>
                <p:cNvSpPr>
                  <a:spLocks noChangeShapeType="1"/>
                </p:cNvSpPr>
                <p:nvPr/>
              </p:nvSpPr>
              <p:spPr bwMode="auto">
                <a:xfrm flipV="1">
                  <a:off x="5571"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4" name="Line 3536"/>
                <p:cNvSpPr>
                  <a:spLocks noChangeShapeType="1"/>
                </p:cNvSpPr>
                <p:nvPr/>
              </p:nvSpPr>
              <p:spPr bwMode="auto">
                <a:xfrm flipV="1">
                  <a:off x="5571"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5" name="Line 3537"/>
                <p:cNvSpPr>
                  <a:spLocks noChangeShapeType="1"/>
                </p:cNvSpPr>
                <p:nvPr/>
              </p:nvSpPr>
              <p:spPr bwMode="auto">
                <a:xfrm flipV="1">
                  <a:off x="5571"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6" name="Line 3538"/>
                <p:cNvSpPr>
                  <a:spLocks noChangeShapeType="1"/>
                </p:cNvSpPr>
                <p:nvPr/>
              </p:nvSpPr>
              <p:spPr bwMode="auto">
                <a:xfrm flipV="1">
                  <a:off x="5571"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7" name="Line 3539"/>
                <p:cNvSpPr>
                  <a:spLocks noChangeShapeType="1"/>
                </p:cNvSpPr>
                <p:nvPr/>
              </p:nvSpPr>
              <p:spPr bwMode="auto">
                <a:xfrm flipV="1">
                  <a:off x="5571"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8" name="Line 3540"/>
                <p:cNvSpPr>
                  <a:spLocks noChangeShapeType="1"/>
                </p:cNvSpPr>
                <p:nvPr/>
              </p:nvSpPr>
              <p:spPr bwMode="auto">
                <a:xfrm flipV="1">
                  <a:off x="5571"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9" name="Line 3541"/>
                <p:cNvSpPr>
                  <a:spLocks noChangeShapeType="1"/>
                </p:cNvSpPr>
                <p:nvPr/>
              </p:nvSpPr>
              <p:spPr bwMode="auto">
                <a:xfrm flipV="1">
                  <a:off x="5571"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0" name="Line 3542"/>
                <p:cNvSpPr>
                  <a:spLocks noChangeShapeType="1"/>
                </p:cNvSpPr>
                <p:nvPr/>
              </p:nvSpPr>
              <p:spPr bwMode="auto">
                <a:xfrm flipV="1">
                  <a:off x="5571"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1" name="Line 3543"/>
                <p:cNvSpPr>
                  <a:spLocks noChangeShapeType="1"/>
                </p:cNvSpPr>
                <p:nvPr/>
              </p:nvSpPr>
              <p:spPr bwMode="auto">
                <a:xfrm flipV="1">
                  <a:off x="5571"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2" name="Line 3544"/>
                <p:cNvSpPr>
                  <a:spLocks noChangeShapeType="1"/>
                </p:cNvSpPr>
                <p:nvPr/>
              </p:nvSpPr>
              <p:spPr bwMode="auto">
                <a:xfrm flipV="1">
                  <a:off x="5571"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3" name="Line 3545"/>
                <p:cNvSpPr>
                  <a:spLocks noChangeShapeType="1"/>
                </p:cNvSpPr>
                <p:nvPr/>
              </p:nvSpPr>
              <p:spPr bwMode="auto">
                <a:xfrm flipV="1">
                  <a:off x="5571"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4" name="Line 3546"/>
                <p:cNvSpPr>
                  <a:spLocks noChangeShapeType="1"/>
                </p:cNvSpPr>
                <p:nvPr/>
              </p:nvSpPr>
              <p:spPr bwMode="auto">
                <a:xfrm flipV="1">
                  <a:off x="5571"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5" name="Line 3547"/>
                <p:cNvSpPr>
                  <a:spLocks noChangeShapeType="1"/>
                </p:cNvSpPr>
                <p:nvPr/>
              </p:nvSpPr>
              <p:spPr bwMode="auto">
                <a:xfrm flipV="1">
                  <a:off x="5571"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6" name="Line 3548"/>
                <p:cNvSpPr>
                  <a:spLocks noChangeShapeType="1"/>
                </p:cNvSpPr>
                <p:nvPr/>
              </p:nvSpPr>
              <p:spPr bwMode="auto">
                <a:xfrm flipV="1">
                  <a:off x="5571"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7" name="Line 3549"/>
                <p:cNvSpPr>
                  <a:spLocks noChangeShapeType="1"/>
                </p:cNvSpPr>
                <p:nvPr/>
              </p:nvSpPr>
              <p:spPr bwMode="auto">
                <a:xfrm flipV="1">
                  <a:off x="5571"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8" name="Line 3550"/>
                <p:cNvSpPr>
                  <a:spLocks noChangeShapeType="1"/>
                </p:cNvSpPr>
                <p:nvPr/>
              </p:nvSpPr>
              <p:spPr bwMode="auto">
                <a:xfrm flipV="1">
                  <a:off x="5571"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9" name="Line 3551"/>
                <p:cNvSpPr>
                  <a:spLocks noChangeShapeType="1"/>
                </p:cNvSpPr>
                <p:nvPr/>
              </p:nvSpPr>
              <p:spPr bwMode="auto">
                <a:xfrm flipV="1">
                  <a:off x="5571"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0" name="Line 3552"/>
                <p:cNvSpPr>
                  <a:spLocks noChangeShapeType="1"/>
                </p:cNvSpPr>
                <p:nvPr/>
              </p:nvSpPr>
              <p:spPr bwMode="auto">
                <a:xfrm flipV="1">
                  <a:off x="5571"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1" name="Line 3553"/>
                <p:cNvSpPr>
                  <a:spLocks noChangeShapeType="1"/>
                </p:cNvSpPr>
                <p:nvPr/>
              </p:nvSpPr>
              <p:spPr bwMode="auto">
                <a:xfrm flipV="1">
                  <a:off x="5571"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2" name="Line 3554"/>
                <p:cNvSpPr>
                  <a:spLocks noChangeShapeType="1"/>
                </p:cNvSpPr>
                <p:nvPr/>
              </p:nvSpPr>
              <p:spPr bwMode="auto">
                <a:xfrm flipV="1">
                  <a:off x="5571"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3" name="Line 3555"/>
                <p:cNvSpPr>
                  <a:spLocks noChangeShapeType="1"/>
                </p:cNvSpPr>
                <p:nvPr/>
              </p:nvSpPr>
              <p:spPr bwMode="auto">
                <a:xfrm flipV="1">
                  <a:off x="5571"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4" name="Line 3556"/>
                <p:cNvSpPr>
                  <a:spLocks noChangeShapeType="1"/>
                </p:cNvSpPr>
                <p:nvPr/>
              </p:nvSpPr>
              <p:spPr bwMode="auto">
                <a:xfrm flipV="1">
                  <a:off x="5571"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5" name="Line 3557"/>
                <p:cNvSpPr>
                  <a:spLocks noChangeShapeType="1"/>
                </p:cNvSpPr>
                <p:nvPr/>
              </p:nvSpPr>
              <p:spPr bwMode="auto">
                <a:xfrm flipV="1">
                  <a:off x="5571"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6" name="Line 3558"/>
                <p:cNvSpPr>
                  <a:spLocks noChangeShapeType="1"/>
                </p:cNvSpPr>
                <p:nvPr/>
              </p:nvSpPr>
              <p:spPr bwMode="auto">
                <a:xfrm flipV="1">
                  <a:off x="5571"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7" name="Line 3559"/>
                <p:cNvSpPr>
                  <a:spLocks noChangeShapeType="1"/>
                </p:cNvSpPr>
                <p:nvPr/>
              </p:nvSpPr>
              <p:spPr bwMode="auto">
                <a:xfrm flipV="1">
                  <a:off x="5571"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8" name="Line 3560"/>
                <p:cNvSpPr>
                  <a:spLocks noChangeShapeType="1"/>
                </p:cNvSpPr>
                <p:nvPr/>
              </p:nvSpPr>
              <p:spPr bwMode="auto">
                <a:xfrm flipV="1">
                  <a:off x="5571"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9" name="Line 3561"/>
                <p:cNvSpPr>
                  <a:spLocks noChangeShapeType="1"/>
                </p:cNvSpPr>
                <p:nvPr/>
              </p:nvSpPr>
              <p:spPr bwMode="auto">
                <a:xfrm flipV="1">
                  <a:off x="5571"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0" name="Line 3562"/>
                <p:cNvSpPr>
                  <a:spLocks noChangeShapeType="1"/>
                </p:cNvSpPr>
                <p:nvPr/>
              </p:nvSpPr>
              <p:spPr bwMode="auto">
                <a:xfrm flipV="1">
                  <a:off x="5571"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1" name="Line 3563"/>
                <p:cNvSpPr>
                  <a:spLocks noChangeShapeType="1"/>
                </p:cNvSpPr>
                <p:nvPr/>
              </p:nvSpPr>
              <p:spPr bwMode="auto">
                <a:xfrm flipV="1">
                  <a:off x="5571"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2" name="Line 3564"/>
                <p:cNvSpPr>
                  <a:spLocks noChangeShapeType="1"/>
                </p:cNvSpPr>
                <p:nvPr/>
              </p:nvSpPr>
              <p:spPr bwMode="auto">
                <a:xfrm flipV="1">
                  <a:off x="5571"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3" name="Line 3565"/>
                <p:cNvSpPr>
                  <a:spLocks noChangeShapeType="1"/>
                </p:cNvSpPr>
                <p:nvPr/>
              </p:nvSpPr>
              <p:spPr bwMode="auto">
                <a:xfrm flipV="1">
                  <a:off x="5571"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4" name="Line 3566"/>
                <p:cNvSpPr>
                  <a:spLocks noChangeShapeType="1"/>
                </p:cNvSpPr>
                <p:nvPr/>
              </p:nvSpPr>
              <p:spPr bwMode="auto">
                <a:xfrm flipV="1">
                  <a:off x="5571"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5" name="Line 3567"/>
                <p:cNvSpPr>
                  <a:spLocks noChangeShapeType="1"/>
                </p:cNvSpPr>
                <p:nvPr/>
              </p:nvSpPr>
              <p:spPr bwMode="auto">
                <a:xfrm flipV="1">
                  <a:off x="5571"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6" name="Line 3568"/>
                <p:cNvSpPr>
                  <a:spLocks noChangeShapeType="1"/>
                </p:cNvSpPr>
                <p:nvPr/>
              </p:nvSpPr>
              <p:spPr bwMode="auto">
                <a:xfrm flipV="1">
                  <a:off x="5571"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7" name="Line 3569"/>
                <p:cNvSpPr>
                  <a:spLocks noChangeShapeType="1"/>
                </p:cNvSpPr>
                <p:nvPr/>
              </p:nvSpPr>
              <p:spPr bwMode="auto">
                <a:xfrm flipV="1">
                  <a:off x="5571"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8" name="Line 3570"/>
                <p:cNvSpPr>
                  <a:spLocks noChangeShapeType="1"/>
                </p:cNvSpPr>
                <p:nvPr/>
              </p:nvSpPr>
              <p:spPr bwMode="auto">
                <a:xfrm flipV="1">
                  <a:off x="5571"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9" name="Line 3571"/>
                <p:cNvSpPr>
                  <a:spLocks noChangeShapeType="1"/>
                </p:cNvSpPr>
                <p:nvPr/>
              </p:nvSpPr>
              <p:spPr bwMode="auto">
                <a:xfrm flipV="1">
                  <a:off x="5571"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0" name="Line 3572"/>
                <p:cNvSpPr>
                  <a:spLocks noChangeShapeType="1"/>
                </p:cNvSpPr>
                <p:nvPr/>
              </p:nvSpPr>
              <p:spPr bwMode="auto">
                <a:xfrm flipV="1">
                  <a:off x="5571"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1" name="Line 3573"/>
                <p:cNvSpPr>
                  <a:spLocks noChangeShapeType="1"/>
                </p:cNvSpPr>
                <p:nvPr/>
              </p:nvSpPr>
              <p:spPr bwMode="auto">
                <a:xfrm flipV="1">
                  <a:off x="5571"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2" name="Line 3574"/>
                <p:cNvSpPr>
                  <a:spLocks noChangeShapeType="1"/>
                </p:cNvSpPr>
                <p:nvPr/>
              </p:nvSpPr>
              <p:spPr bwMode="auto">
                <a:xfrm flipV="1">
                  <a:off x="5571"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3" name="Line 3575"/>
                <p:cNvSpPr>
                  <a:spLocks noChangeShapeType="1"/>
                </p:cNvSpPr>
                <p:nvPr/>
              </p:nvSpPr>
              <p:spPr bwMode="auto">
                <a:xfrm flipV="1">
                  <a:off x="5571"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4" name="Line 3576"/>
                <p:cNvSpPr>
                  <a:spLocks noChangeShapeType="1"/>
                </p:cNvSpPr>
                <p:nvPr/>
              </p:nvSpPr>
              <p:spPr bwMode="auto">
                <a:xfrm flipV="1">
                  <a:off x="5571"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5" name="Line 3577"/>
                <p:cNvSpPr>
                  <a:spLocks noChangeShapeType="1"/>
                </p:cNvSpPr>
                <p:nvPr/>
              </p:nvSpPr>
              <p:spPr bwMode="auto">
                <a:xfrm flipV="1">
                  <a:off x="5571"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6" name="Line 3578"/>
                <p:cNvSpPr>
                  <a:spLocks noChangeShapeType="1"/>
                </p:cNvSpPr>
                <p:nvPr/>
              </p:nvSpPr>
              <p:spPr bwMode="auto">
                <a:xfrm flipV="1">
                  <a:off x="5571"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7" name="Line 3579"/>
                <p:cNvSpPr>
                  <a:spLocks noChangeShapeType="1"/>
                </p:cNvSpPr>
                <p:nvPr/>
              </p:nvSpPr>
              <p:spPr bwMode="auto">
                <a:xfrm flipV="1">
                  <a:off x="5571"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8" name="Line 3580"/>
                <p:cNvSpPr>
                  <a:spLocks noChangeShapeType="1"/>
                </p:cNvSpPr>
                <p:nvPr/>
              </p:nvSpPr>
              <p:spPr bwMode="auto">
                <a:xfrm flipV="1">
                  <a:off x="5571"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9" name="Line 3581"/>
                <p:cNvSpPr>
                  <a:spLocks noChangeShapeType="1"/>
                </p:cNvSpPr>
                <p:nvPr/>
              </p:nvSpPr>
              <p:spPr bwMode="auto">
                <a:xfrm flipV="1">
                  <a:off x="5571"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0" name="Line 3582"/>
                <p:cNvSpPr>
                  <a:spLocks noChangeShapeType="1"/>
                </p:cNvSpPr>
                <p:nvPr/>
              </p:nvSpPr>
              <p:spPr bwMode="auto">
                <a:xfrm flipV="1">
                  <a:off x="5571"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1" name="Line 3583"/>
                <p:cNvSpPr>
                  <a:spLocks noChangeShapeType="1"/>
                </p:cNvSpPr>
                <p:nvPr/>
              </p:nvSpPr>
              <p:spPr bwMode="auto">
                <a:xfrm flipV="1">
                  <a:off x="5571"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2" name="Line 3584"/>
                <p:cNvSpPr>
                  <a:spLocks noChangeShapeType="1"/>
                </p:cNvSpPr>
                <p:nvPr/>
              </p:nvSpPr>
              <p:spPr bwMode="auto">
                <a:xfrm flipV="1">
                  <a:off x="5571"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3" name="Line 3585"/>
                <p:cNvSpPr>
                  <a:spLocks noChangeShapeType="1"/>
                </p:cNvSpPr>
                <p:nvPr/>
              </p:nvSpPr>
              <p:spPr bwMode="auto">
                <a:xfrm flipV="1">
                  <a:off x="5571"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4" name="Line 3586"/>
                <p:cNvSpPr>
                  <a:spLocks noChangeShapeType="1"/>
                </p:cNvSpPr>
                <p:nvPr/>
              </p:nvSpPr>
              <p:spPr bwMode="auto">
                <a:xfrm flipV="1">
                  <a:off x="5571"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5" name="Line 3587"/>
                <p:cNvSpPr>
                  <a:spLocks noChangeShapeType="1"/>
                </p:cNvSpPr>
                <p:nvPr/>
              </p:nvSpPr>
              <p:spPr bwMode="auto">
                <a:xfrm flipV="1">
                  <a:off x="5571"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6" name="Line 3588"/>
                <p:cNvSpPr>
                  <a:spLocks noChangeShapeType="1"/>
                </p:cNvSpPr>
                <p:nvPr/>
              </p:nvSpPr>
              <p:spPr bwMode="auto">
                <a:xfrm flipV="1">
                  <a:off x="5571"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7" name="Line 3589"/>
                <p:cNvSpPr>
                  <a:spLocks noChangeShapeType="1"/>
                </p:cNvSpPr>
                <p:nvPr/>
              </p:nvSpPr>
              <p:spPr bwMode="auto">
                <a:xfrm flipV="1">
                  <a:off x="5571"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8" name="Line 3590"/>
                <p:cNvSpPr>
                  <a:spLocks noChangeShapeType="1"/>
                </p:cNvSpPr>
                <p:nvPr/>
              </p:nvSpPr>
              <p:spPr bwMode="auto">
                <a:xfrm flipV="1">
                  <a:off x="5571"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9" name="Line 3591"/>
                <p:cNvSpPr>
                  <a:spLocks noChangeShapeType="1"/>
                </p:cNvSpPr>
                <p:nvPr/>
              </p:nvSpPr>
              <p:spPr bwMode="auto">
                <a:xfrm flipV="1">
                  <a:off x="5571"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0" name="Line 3592"/>
                <p:cNvSpPr>
                  <a:spLocks noChangeShapeType="1"/>
                </p:cNvSpPr>
                <p:nvPr/>
              </p:nvSpPr>
              <p:spPr bwMode="auto">
                <a:xfrm flipV="1">
                  <a:off x="5571"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1" name="Line 3593"/>
                <p:cNvSpPr>
                  <a:spLocks noChangeShapeType="1"/>
                </p:cNvSpPr>
                <p:nvPr/>
              </p:nvSpPr>
              <p:spPr bwMode="auto">
                <a:xfrm flipV="1">
                  <a:off x="5571"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2" name="Line 3594"/>
                <p:cNvSpPr>
                  <a:spLocks noChangeShapeType="1"/>
                </p:cNvSpPr>
                <p:nvPr/>
              </p:nvSpPr>
              <p:spPr bwMode="auto">
                <a:xfrm flipV="1">
                  <a:off x="5571"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3" name="Line 3595"/>
                <p:cNvSpPr>
                  <a:spLocks noChangeShapeType="1"/>
                </p:cNvSpPr>
                <p:nvPr/>
              </p:nvSpPr>
              <p:spPr bwMode="auto">
                <a:xfrm flipV="1">
                  <a:off x="5571"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4" name="Line 3596"/>
                <p:cNvSpPr>
                  <a:spLocks noChangeShapeType="1"/>
                </p:cNvSpPr>
                <p:nvPr/>
              </p:nvSpPr>
              <p:spPr bwMode="auto">
                <a:xfrm flipV="1">
                  <a:off x="5571"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5" name="Line 3597"/>
                <p:cNvSpPr>
                  <a:spLocks noChangeShapeType="1"/>
                </p:cNvSpPr>
                <p:nvPr/>
              </p:nvSpPr>
              <p:spPr bwMode="auto">
                <a:xfrm flipV="1">
                  <a:off x="5571"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6" name="Line 3598"/>
                <p:cNvSpPr>
                  <a:spLocks noChangeShapeType="1"/>
                </p:cNvSpPr>
                <p:nvPr/>
              </p:nvSpPr>
              <p:spPr bwMode="auto">
                <a:xfrm flipV="1">
                  <a:off x="5571"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7" name="Line 3599"/>
                <p:cNvSpPr>
                  <a:spLocks noChangeShapeType="1"/>
                </p:cNvSpPr>
                <p:nvPr/>
              </p:nvSpPr>
              <p:spPr bwMode="auto">
                <a:xfrm flipV="1">
                  <a:off x="5571"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8" name="Line 3600"/>
                <p:cNvSpPr>
                  <a:spLocks noChangeShapeType="1"/>
                </p:cNvSpPr>
                <p:nvPr/>
              </p:nvSpPr>
              <p:spPr bwMode="auto">
                <a:xfrm flipV="1">
                  <a:off x="5571"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9" name="Line 3601"/>
                <p:cNvSpPr>
                  <a:spLocks noChangeShapeType="1"/>
                </p:cNvSpPr>
                <p:nvPr/>
              </p:nvSpPr>
              <p:spPr bwMode="auto">
                <a:xfrm flipV="1">
                  <a:off x="5571"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0" name="Line 3602"/>
                <p:cNvSpPr>
                  <a:spLocks noChangeShapeType="1"/>
                </p:cNvSpPr>
                <p:nvPr/>
              </p:nvSpPr>
              <p:spPr bwMode="auto">
                <a:xfrm flipV="1">
                  <a:off x="5571"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1" name="Line 3603"/>
                <p:cNvSpPr>
                  <a:spLocks noChangeShapeType="1"/>
                </p:cNvSpPr>
                <p:nvPr/>
              </p:nvSpPr>
              <p:spPr bwMode="auto">
                <a:xfrm flipV="1">
                  <a:off x="5571"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2" name="Line 3604"/>
                <p:cNvSpPr>
                  <a:spLocks noChangeShapeType="1"/>
                </p:cNvSpPr>
                <p:nvPr/>
              </p:nvSpPr>
              <p:spPr bwMode="auto">
                <a:xfrm flipV="1">
                  <a:off x="5571"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3" name="Line 3605"/>
                <p:cNvSpPr>
                  <a:spLocks noChangeShapeType="1"/>
                </p:cNvSpPr>
                <p:nvPr/>
              </p:nvSpPr>
              <p:spPr bwMode="auto">
                <a:xfrm flipV="1">
                  <a:off x="5571"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4" name="Line 3606"/>
                <p:cNvSpPr>
                  <a:spLocks noChangeShapeType="1"/>
                </p:cNvSpPr>
                <p:nvPr/>
              </p:nvSpPr>
              <p:spPr bwMode="auto">
                <a:xfrm flipV="1">
                  <a:off x="5571"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5" name="Line 3607"/>
                <p:cNvSpPr>
                  <a:spLocks noChangeShapeType="1"/>
                </p:cNvSpPr>
                <p:nvPr/>
              </p:nvSpPr>
              <p:spPr bwMode="auto">
                <a:xfrm flipV="1">
                  <a:off x="5571"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6" name="Line 3608"/>
                <p:cNvSpPr>
                  <a:spLocks noChangeShapeType="1"/>
                </p:cNvSpPr>
                <p:nvPr/>
              </p:nvSpPr>
              <p:spPr bwMode="auto">
                <a:xfrm flipV="1">
                  <a:off x="5571"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7" name="Line 3609"/>
                <p:cNvSpPr>
                  <a:spLocks noChangeShapeType="1"/>
                </p:cNvSpPr>
                <p:nvPr/>
              </p:nvSpPr>
              <p:spPr bwMode="auto">
                <a:xfrm flipV="1">
                  <a:off x="5571"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8" name="Line 3610"/>
                <p:cNvSpPr>
                  <a:spLocks noChangeShapeType="1"/>
                </p:cNvSpPr>
                <p:nvPr/>
              </p:nvSpPr>
              <p:spPr bwMode="auto">
                <a:xfrm flipV="1">
                  <a:off x="5571"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9" name="Line 3611"/>
                <p:cNvSpPr>
                  <a:spLocks noChangeShapeType="1"/>
                </p:cNvSpPr>
                <p:nvPr/>
              </p:nvSpPr>
              <p:spPr bwMode="auto">
                <a:xfrm flipV="1">
                  <a:off x="5571"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0" name="Line 3612"/>
                <p:cNvSpPr>
                  <a:spLocks noChangeShapeType="1"/>
                </p:cNvSpPr>
                <p:nvPr/>
              </p:nvSpPr>
              <p:spPr bwMode="auto">
                <a:xfrm flipV="1">
                  <a:off x="5571"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1" name="Line 3613"/>
                <p:cNvSpPr>
                  <a:spLocks noChangeShapeType="1"/>
                </p:cNvSpPr>
                <p:nvPr/>
              </p:nvSpPr>
              <p:spPr bwMode="auto">
                <a:xfrm flipV="1">
                  <a:off x="5571"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2" name="Line 3614"/>
                <p:cNvSpPr>
                  <a:spLocks noChangeShapeType="1"/>
                </p:cNvSpPr>
                <p:nvPr/>
              </p:nvSpPr>
              <p:spPr bwMode="auto">
                <a:xfrm flipV="1">
                  <a:off x="5571"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3" name="Line 3615"/>
                <p:cNvSpPr>
                  <a:spLocks noChangeShapeType="1"/>
                </p:cNvSpPr>
                <p:nvPr/>
              </p:nvSpPr>
              <p:spPr bwMode="auto">
                <a:xfrm flipV="1">
                  <a:off x="5571"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4" name="Line 3616"/>
                <p:cNvSpPr>
                  <a:spLocks noChangeShapeType="1"/>
                </p:cNvSpPr>
                <p:nvPr/>
              </p:nvSpPr>
              <p:spPr bwMode="auto">
                <a:xfrm flipV="1">
                  <a:off x="5571"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5" name="Line 3617"/>
                <p:cNvSpPr>
                  <a:spLocks noChangeShapeType="1"/>
                </p:cNvSpPr>
                <p:nvPr/>
              </p:nvSpPr>
              <p:spPr bwMode="auto">
                <a:xfrm flipV="1">
                  <a:off x="5571"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6" name="Line 3618"/>
                <p:cNvSpPr>
                  <a:spLocks noChangeShapeType="1"/>
                </p:cNvSpPr>
                <p:nvPr/>
              </p:nvSpPr>
              <p:spPr bwMode="auto">
                <a:xfrm flipV="1">
                  <a:off x="5571"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7" name="Line 3619"/>
                <p:cNvSpPr>
                  <a:spLocks noChangeShapeType="1"/>
                </p:cNvSpPr>
                <p:nvPr/>
              </p:nvSpPr>
              <p:spPr bwMode="auto">
                <a:xfrm flipV="1">
                  <a:off x="5571"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8" name="Line 3620"/>
                <p:cNvSpPr>
                  <a:spLocks noChangeShapeType="1"/>
                </p:cNvSpPr>
                <p:nvPr/>
              </p:nvSpPr>
              <p:spPr bwMode="auto">
                <a:xfrm flipV="1">
                  <a:off x="5571"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9" name="Line 3621"/>
                <p:cNvSpPr>
                  <a:spLocks noChangeShapeType="1"/>
                </p:cNvSpPr>
                <p:nvPr/>
              </p:nvSpPr>
              <p:spPr bwMode="auto">
                <a:xfrm flipV="1">
                  <a:off x="5571"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22" name="Group 3823"/>
              <p:cNvGrpSpPr>
                <a:grpSpLocks/>
              </p:cNvGrpSpPr>
              <p:nvPr/>
            </p:nvGrpSpPr>
            <p:grpSpPr bwMode="auto">
              <a:xfrm>
                <a:off x="8843963" y="552450"/>
                <a:ext cx="415925" cy="4256088"/>
                <a:chOff x="5571" y="348"/>
                <a:chExt cx="262" cy="2681"/>
              </a:xfrm>
            </p:grpSpPr>
            <p:sp>
              <p:nvSpPr>
                <p:cNvPr id="12500" name="Line 3623"/>
                <p:cNvSpPr>
                  <a:spLocks noChangeShapeType="1"/>
                </p:cNvSpPr>
                <p:nvPr/>
              </p:nvSpPr>
              <p:spPr bwMode="auto">
                <a:xfrm flipV="1">
                  <a:off x="5571"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1" name="Line 3624"/>
                <p:cNvSpPr>
                  <a:spLocks noChangeShapeType="1"/>
                </p:cNvSpPr>
                <p:nvPr/>
              </p:nvSpPr>
              <p:spPr bwMode="auto">
                <a:xfrm flipV="1">
                  <a:off x="5571"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2" name="Line 3625"/>
                <p:cNvSpPr>
                  <a:spLocks noChangeShapeType="1"/>
                </p:cNvSpPr>
                <p:nvPr/>
              </p:nvSpPr>
              <p:spPr bwMode="auto">
                <a:xfrm flipV="1">
                  <a:off x="5571"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3" name="Line 3626"/>
                <p:cNvSpPr>
                  <a:spLocks noChangeShapeType="1"/>
                </p:cNvSpPr>
                <p:nvPr/>
              </p:nvSpPr>
              <p:spPr bwMode="auto">
                <a:xfrm flipV="1">
                  <a:off x="5571"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4" name="Line 3627"/>
                <p:cNvSpPr>
                  <a:spLocks noChangeShapeType="1"/>
                </p:cNvSpPr>
                <p:nvPr/>
              </p:nvSpPr>
              <p:spPr bwMode="auto">
                <a:xfrm flipV="1">
                  <a:off x="5571"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5" name="Line 3628"/>
                <p:cNvSpPr>
                  <a:spLocks noChangeShapeType="1"/>
                </p:cNvSpPr>
                <p:nvPr/>
              </p:nvSpPr>
              <p:spPr bwMode="auto">
                <a:xfrm flipV="1">
                  <a:off x="5571"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6" name="Line 3629"/>
                <p:cNvSpPr>
                  <a:spLocks noChangeShapeType="1"/>
                </p:cNvSpPr>
                <p:nvPr/>
              </p:nvSpPr>
              <p:spPr bwMode="auto">
                <a:xfrm flipV="1">
                  <a:off x="5571"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7" name="Line 3630"/>
                <p:cNvSpPr>
                  <a:spLocks noChangeShapeType="1"/>
                </p:cNvSpPr>
                <p:nvPr/>
              </p:nvSpPr>
              <p:spPr bwMode="auto">
                <a:xfrm flipV="1">
                  <a:off x="5571"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8" name="Line 3631"/>
                <p:cNvSpPr>
                  <a:spLocks noChangeShapeType="1"/>
                </p:cNvSpPr>
                <p:nvPr/>
              </p:nvSpPr>
              <p:spPr bwMode="auto">
                <a:xfrm flipV="1">
                  <a:off x="5571"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9" name="Line 3632"/>
                <p:cNvSpPr>
                  <a:spLocks noChangeShapeType="1"/>
                </p:cNvSpPr>
                <p:nvPr/>
              </p:nvSpPr>
              <p:spPr bwMode="auto">
                <a:xfrm flipV="1">
                  <a:off x="5571"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0" name="Line 3633"/>
                <p:cNvSpPr>
                  <a:spLocks noChangeShapeType="1"/>
                </p:cNvSpPr>
                <p:nvPr/>
              </p:nvSpPr>
              <p:spPr bwMode="auto">
                <a:xfrm flipV="1">
                  <a:off x="5571"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1" name="Line 3634"/>
                <p:cNvSpPr>
                  <a:spLocks noChangeShapeType="1"/>
                </p:cNvSpPr>
                <p:nvPr/>
              </p:nvSpPr>
              <p:spPr bwMode="auto">
                <a:xfrm flipV="1">
                  <a:off x="5571"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2" name="Line 3635"/>
                <p:cNvSpPr>
                  <a:spLocks noChangeShapeType="1"/>
                </p:cNvSpPr>
                <p:nvPr/>
              </p:nvSpPr>
              <p:spPr bwMode="auto">
                <a:xfrm flipV="1">
                  <a:off x="5571"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3" name="Line 3636"/>
                <p:cNvSpPr>
                  <a:spLocks noChangeShapeType="1"/>
                </p:cNvSpPr>
                <p:nvPr/>
              </p:nvSpPr>
              <p:spPr bwMode="auto">
                <a:xfrm flipV="1">
                  <a:off x="5571"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4" name="Line 3637"/>
                <p:cNvSpPr>
                  <a:spLocks noChangeShapeType="1"/>
                </p:cNvSpPr>
                <p:nvPr/>
              </p:nvSpPr>
              <p:spPr bwMode="auto">
                <a:xfrm flipV="1">
                  <a:off x="5571"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5" name="Line 3638"/>
                <p:cNvSpPr>
                  <a:spLocks noChangeShapeType="1"/>
                </p:cNvSpPr>
                <p:nvPr/>
              </p:nvSpPr>
              <p:spPr bwMode="auto">
                <a:xfrm flipV="1">
                  <a:off x="5571"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6" name="Line 3639"/>
                <p:cNvSpPr>
                  <a:spLocks noChangeShapeType="1"/>
                </p:cNvSpPr>
                <p:nvPr/>
              </p:nvSpPr>
              <p:spPr bwMode="auto">
                <a:xfrm flipV="1">
                  <a:off x="5571"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7" name="Line 3640"/>
                <p:cNvSpPr>
                  <a:spLocks noChangeShapeType="1"/>
                </p:cNvSpPr>
                <p:nvPr/>
              </p:nvSpPr>
              <p:spPr bwMode="auto">
                <a:xfrm flipV="1">
                  <a:off x="5571"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8" name="Line 3641"/>
                <p:cNvSpPr>
                  <a:spLocks noChangeShapeType="1"/>
                </p:cNvSpPr>
                <p:nvPr/>
              </p:nvSpPr>
              <p:spPr bwMode="auto">
                <a:xfrm flipV="1">
                  <a:off x="5571"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9" name="Line 3642"/>
                <p:cNvSpPr>
                  <a:spLocks noChangeShapeType="1"/>
                </p:cNvSpPr>
                <p:nvPr/>
              </p:nvSpPr>
              <p:spPr bwMode="auto">
                <a:xfrm flipV="1">
                  <a:off x="5571"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0" name="Line 3643"/>
                <p:cNvSpPr>
                  <a:spLocks noChangeShapeType="1"/>
                </p:cNvSpPr>
                <p:nvPr/>
              </p:nvSpPr>
              <p:spPr bwMode="auto">
                <a:xfrm flipV="1">
                  <a:off x="5571"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1" name="Line 3644"/>
                <p:cNvSpPr>
                  <a:spLocks noChangeShapeType="1"/>
                </p:cNvSpPr>
                <p:nvPr/>
              </p:nvSpPr>
              <p:spPr bwMode="auto">
                <a:xfrm flipV="1">
                  <a:off x="5571"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2" name="Line 3645"/>
                <p:cNvSpPr>
                  <a:spLocks noChangeShapeType="1"/>
                </p:cNvSpPr>
                <p:nvPr/>
              </p:nvSpPr>
              <p:spPr bwMode="auto">
                <a:xfrm flipV="1">
                  <a:off x="5571"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3" name="Line 3646"/>
                <p:cNvSpPr>
                  <a:spLocks noChangeShapeType="1"/>
                </p:cNvSpPr>
                <p:nvPr/>
              </p:nvSpPr>
              <p:spPr bwMode="auto">
                <a:xfrm flipV="1">
                  <a:off x="5571"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4" name="Line 3647"/>
                <p:cNvSpPr>
                  <a:spLocks noChangeShapeType="1"/>
                </p:cNvSpPr>
                <p:nvPr/>
              </p:nvSpPr>
              <p:spPr bwMode="auto">
                <a:xfrm flipV="1">
                  <a:off x="5571"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5" name="Line 3648"/>
                <p:cNvSpPr>
                  <a:spLocks noChangeShapeType="1"/>
                </p:cNvSpPr>
                <p:nvPr/>
              </p:nvSpPr>
              <p:spPr bwMode="auto">
                <a:xfrm flipV="1">
                  <a:off x="5571"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6" name="Line 3649"/>
                <p:cNvSpPr>
                  <a:spLocks noChangeShapeType="1"/>
                </p:cNvSpPr>
                <p:nvPr/>
              </p:nvSpPr>
              <p:spPr bwMode="auto">
                <a:xfrm flipV="1">
                  <a:off x="5571"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7" name="Line 3650"/>
                <p:cNvSpPr>
                  <a:spLocks noChangeShapeType="1"/>
                </p:cNvSpPr>
                <p:nvPr/>
              </p:nvSpPr>
              <p:spPr bwMode="auto">
                <a:xfrm flipV="1">
                  <a:off x="5571"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8" name="Line 3651"/>
                <p:cNvSpPr>
                  <a:spLocks noChangeShapeType="1"/>
                </p:cNvSpPr>
                <p:nvPr/>
              </p:nvSpPr>
              <p:spPr bwMode="auto">
                <a:xfrm flipV="1">
                  <a:off x="5571"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9" name="Line 3652"/>
                <p:cNvSpPr>
                  <a:spLocks noChangeShapeType="1"/>
                </p:cNvSpPr>
                <p:nvPr/>
              </p:nvSpPr>
              <p:spPr bwMode="auto">
                <a:xfrm flipV="1">
                  <a:off x="5571"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0" name="Line 3653"/>
                <p:cNvSpPr>
                  <a:spLocks noChangeShapeType="1"/>
                </p:cNvSpPr>
                <p:nvPr/>
              </p:nvSpPr>
              <p:spPr bwMode="auto">
                <a:xfrm flipV="1">
                  <a:off x="5571"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1" name="Line 3654"/>
                <p:cNvSpPr>
                  <a:spLocks noChangeShapeType="1"/>
                </p:cNvSpPr>
                <p:nvPr/>
              </p:nvSpPr>
              <p:spPr bwMode="auto">
                <a:xfrm flipV="1">
                  <a:off x="5571"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2" name="Line 3655"/>
                <p:cNvSpPr>
                  <a:spLocks noChangeShapeType="1"/>
                </p:cNvSpPr>
                <p:nvPr/>
              </p:nvSpPr>
              <p:spPr bwMode="auto">
                <a:xfrm flipV="1">
                  <a:off x="5571"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3" name="Line 3656"/>
                <p:cNvSpPr>
                  <a:spLocks noChangeShapeType="1"/>
                </p:cNvSpPr>
                <p:nvPr/>
              </p:nvSpPr>
              <p:spPr bwMode="auto">
                <a:xfrm flipV="1">
                  <a:off x="5571"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4" name="Line 3657"/>
                <p:cNvSpPr>
                  <a:spLocks noChangeShapeType="1"/>
                </p:cNvSpPr>
                <p:nvPr/>
              </p:nvSpPr>
              <p:spPr bwMode="auto">
                <a:xfrm flipV="1">
                  <a:off x="5571"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5" name="Line 3658"/>
                <p:cNvSpPr>
                  <a:spLocks noChangeShapeType="1"/>
                </p:cNvSpPr>
                <p:nvPr/>
              </p:nvSpPr>
              <p:spPr bwMode="auto">
                <a:xfrm flipV="1">
                  <a:off x="5571"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6" name="Line 3659"/>
                <p:cNvSpPr>
                  <a:spLocks noChangeShapeType="1"/>
                </p:cNvSpPr>
                <p:nvPr/>
              </p:nvSpPr>
              <p:spPr bwMode="auto">
                <a:xfrm flipV="1">
                  <a:off x="5571"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7" name="Line 3660"/>
                <p:cNvSpPr>
                  <a:spLocks noChangeShapeType="1"/>
                </p:cNvSpPr>
                <p:nvPr/>
              </p:nvSpPr>
              <p:spPr bwMode="auto">
                <a:xfrm flipV="1">
                  <a:off x="5571"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8" name="Line 3661"/>
                <p:cNvSpPr>
                  <a:spLocks noChangeShapeType="1"/>
                </p:cNvSpPr>
                <p:nvPr/>
              </p:nvSpPr>
              <p:spPr bwMode="auto">
                <a:xfrm flipV="1">
                  <a:off x="5571"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9" name="Line 3662"/>
                <p:cNvSpPr>
                  <a:spLocks noChangeShapeType="1"/>
                </p:cNvSpPr>
                <p:nvPr/>
              </p:nvSpPr>
              <p:spPr bwMode="auto">
                <a:xfrm flipV="1">
                  <a:off x="5571"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0" name="Line 3663"/>
                <p:cNvSpPr>
                  <a:spLocks noChangeShapeType="1"/>
                </p:cNvSpPr>
                <p:nvPr/>
              </p:nvSpPr>
              <p:spPr bwMode="auto">
                <a:xfrm flipV="1">
                  <a:off x="5571"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1" name="Line 3664"/>
                <p:cNvSpPr>
                  <a:spLocks noChangeShapeType="1"/>
                </p:cNvSpPr>
                <p:nvPr/>
              </p:nvSpPr>
              <p:spPr bwMode="auto">
                <a:xfrm flipV="1">
                  <a:off x="5571"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2" name="Line 3665"/>
                <p:cNvSpPr>
                  <a:spLocks noChangeShapeType="1"/>
                </p:cNvSpPr>
                <p:nvPr/>
              </p:nvSpPr>
              <p:spPr bwMode="auto">
                <a:xfrm flipV="1">
                  <a:off x="5571"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3" name="Line 3666"/>
                <p:cNvSpPr>
                  <a:spLocks noChangeShapeType="1"/>
                </p:cNvSpPr>
                <p:nvPr/>
              </p:nvSpPr>
              <p:spPr bwMode="auto">
                <a:xfrm flipV="1">
                  <a:off x="5571"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4" name="Line 3667"/>
                <p:cNvSpPr>
                  <a:spLocks noChangeShapeType="1"/>
                </p:cNvSpPr>
                <p:nvPr/>
              </p:nvSpPr>
              <p:spPr bwMode="auto">
                <a:xfrm flipV="1">
                  <a:off x="5571"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5" name="Line 3668"/>
                <p:cNvSpPr>
                  <a:spLocks noChangeShapeType="1"/>
                </p:cNvSpPr>
                <p:nvPr/>
              </p:nvSpPr>
              <p:spPr bwMode="auto">
                <a:xfrm flipV="1">
                  <a:off x="5571"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6" name="Line 3669"/>
                <p:cNvSpPr>
                  <a:spLocks noChangeShapeType="1"/>
                </p:cNvSpPr>
                <p:nvPr/>
              </p:nvSpPr>
              <p:spPr bwMode="auto">
                <a:xfrm flipV="1">
                  <a:off x="5571"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7" name="Line 3670"/>
                <p:cNvSpPr>
                  <a:spLocks noChangeShapeType="1"/>
                </p:cNvSpPr>
                <p:nvPr/>
              </p:nvSpPr>
              <p:spPr bwMode="auto">
                <a:xfrm flipV="1">
                  <a:off x="5571"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8" name="Line 3671"/>
                <p:cNvSpPr>
                  <a:spLocks noChangeShapeType="1"/>
                </p:cNvSpPr>
                <p:nvPr/>
              </p:nvSpPr>
              <p:spPr bwMode="auto">
                <a:xfrm flipV="1">
                  <a:off x="5571"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9" name="Line 3672"/>
                <p:cNvSpPr>
                  <a:spLocks noChangeShapeType="1"/>
                </p:cNvSpPr>
                <p:nvPr/>
              </p:nvSpPr>
              <p:spPr bwMode="auto">
                <a:xfrm flipV="1">
                  <a:off x="5571"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0" name="Line 3673"/>
                <p:cNvSpPr>
                  <a:spLocks noChangeShapeType="1"/>
                </p:cNvSpPr>
                <p:nvPr/>
              </p:nvSpPr>
              <p:spPr bwMode="auto">
                <a:xfrm flipV="1">
                  <a:off x="5571"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1" name="Line 3674"/>
                <p:cNvSpPr>
                  <a:spLocks noChangeShapeType="1"/>
                </p:cNvSpPr>
                <p:nvPr/>
              </p:nvSpPr>
              <p:spPr bwMode="auto">
                <a:xfrm flipV="1">
                  <a:off x="5571"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2" name="Line 3675"/>
                <p:cNvSpPr>
                  <a:spLocks noChangeShapeType="1"/>
                </p:cNvSpPr>
                <p:nvPr/>
              </p:nvSpPr>
              <p:spPr bwMode="auto">
                <a:xfrm flipV="1">
                  <a:off x="5571"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3" name="Line 3676"/>
                <p:cNvSpPr>
                  <a:spLocks noChangeShapeType="1"/>
                </p:cNvSpPr>
                <p:nvPr/>
              </p:nvSpPr>
              <p:spPr bwMode="auto">
                <a:xfrm flipV="1">
                  <a:off x="5571"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4" name="Line 3677"/>
                <p:cNvSpPr>
                  <a:spLocks noChangeShapeType="1"/>
                </p:cNvSpPr>
                <p:nvPr/>
              </p:nvSpPr>
              <p:spPr bwMode="auto">
                <a:xfrm flipV="1">
                  <a:off x="5571"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5" name="Line 3678"/>
                <p:cNvSpPr>
                  <a:spLocks noChangeShapeType="1"/>
                </p:cNvSpPr>
                <p:nvPr/>
              </p:nvSpPr>
              <p:spPr bwMode="auto">
                <a:xfrm flipV="1">
                  <a:off x="5571"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6" name="Line 3679"/>
                <p:cNvSpPr>
                  <a:spLocks noChangeShapeType="1"/>
                </p:cNvSpPr>
                <p:nvPr/>
              </p:nvSpPr>
              <p:spPr bwMode="auto">
                <a:xfrm flipV="1">
                  <a:off x="5571"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7" name="Line 3680"/>
                <p:cNvSpPr>
                  <a:spLocks noChangeShapeType="1"/>
                </p:cNvSpPr>
                <p:nvPr/>
              </p:nvSpPr>
              <p:spPr bwMode="auto">
                <a:xfrm flipV="1">
                  <a:off x="5571"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8" name="Line 3681"/>
                <p:cNvSpPr>
                  <a:spLocks noChangeShapeType="1"/>
                </p:cNvSpPr>
                <p:nvPr/>
              </p:nvSpPr>
              <p:spPr bwMode="auto">
                <a:xfrm flipV="1">
                  <a:off x="5571"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9" name="Line 3682"/>
                <p:cNvSpPr>
                  <a:spLocks noChangeShapeType="1"/>
                </p:cNvSpPr>
                <p:nvPr/>
              </p:nvSpPr>
              <p:spPr bwMode="auto">
                <a:xfrm flipV="1">
                  <a:off x="5571"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0" name="Line 3683"/>
                <p:cNvSpPr>
                  <a:spLocks noChangeShapeType="1"/>
                </p:cNvSpPr>
                <p:nvPr/>
              </p:nvSpPr>
              <p:spPr bwMode="auto">
                <a:xfrm flipV="1">
                  <a:off x="5571"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1" name="Line 3684"/>
                <p:cNvSpPr>
                  <a:spLocks noChangeShapeType="1"/>
                </p:cNvSpPr>
                <p:nvPr/>
              </p:nvSpPr>
              <p:spPr bwMode="auto">
                <a:xfrm flipV="1">
                  <a:off x="5571"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2" name="Line 3685"/>
                <p:cNvSpPr>
                  <a:spLocks noChangeShapeType="1"/>
                </p:cNvSpPr>
                <p:nvPr/>
              </p:nvSpPr>
              <p:spPr bwMode="auto">
                <a:xfrm flipV="1">
                  <a:off x="5571"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3" name="Line 3686"/>
                <p:cNvSpPr>
                  <a:spLocks noChangeShapeType="1"/>
                </p:cNvSpPr>
                <p:nvPr/>
              </p:nvSpPr>
              <p:spPr bwMode="auto">
                <a:xfrm flipV="1">
                  <a:off x="5571"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4" name="Line 3687"/>
                <p:cNvSpPr>
                  <a:spLocks noChangeShapeType="1"/>
                </p:cNvSpPr>
                <p:nvPr/>
              </p:nvSpPr>
              <p:spPr bwMode="auto">
                <a:xfrm flipV="1">
                  <a:off x="5571"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5" name="Line 3688"/>
                <p:cNvSpPr>
                  <a:spLocks noChangeShapeType="1"/>
                </p:cNvSpPr>
                <p:nvPr/>
              </p:nvSpPr>
              <p:spPr bwMode="auto">
                <a:xfrm flipV="1">
                  <a:off x="5571"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6" name="Line 3689"/>
                <p:cNvSpPr>
                  <a:spLocks noChangeShapeType="1"/>
                </p:cNvSpPr>
                <p:nvPr/>
              </p:nvSpPr>
              <p:spPr bwMode="auto">
                <a:xfrm flipV="1">
                  <a:off x="5571"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7" name="Line 3690"/>
                <p:cNvSpPr>
                  <a:spLocks noChangeShapeType="1"/>
                </p:cNvSpPr>
                <p:nvPr/>
              </p:nvSpPr>
              <p:spPr bwMode="auto">
                <a:xfrm flipV="1">
                  <a:off x="5571"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8" name="Line 3691"/>
                <p:cNvSpPr>
                  <a:spLocks noChangeShapeType="1"/>
                </p:cNvSpPr>
                <p:nvPr/>
              </p:nvSpPr>
              <p:spPr bwMode="auto">
                <a:xfrm flipV="1">
                  <a:off x="5833"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9" name="Line 3692"/>
                <p:cNvSpPr>
                  <a:spLocks noChangeShapeType="1"/>
                </p:cNvSpPr>
                <p:nvPr/>
              </p:nvSpPr>
              <p:spPr bwMode="auto">
                <a:xfrm flipV="1">
                  <a:off x="5833"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0" name="Line 3693"/>
                <p:cNvSpPr>
                  <a:spLocks noChangeShapeType="1"/>
                </p:cNvSpPr>
                <p:nvPr/>
              </p:nvSpPr>
              <p:spPr bwMode="auto">
                <a:xfrm flipV="1">
                  <a:off x="5833"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1" name="Line 3694"/>
                <p:cNvSpPr>
                  <a:spLocks noChangeShapeType="1"/>
                </p:cNvSpPr>
                <p:nvPr/>
              </p:nvSpPr>
              <p:spPr bwMode="auto">
                <a:xfrm flipV="1">
                  <a:off x="5833"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2" name="Line 3695"/>
                <p:cNvSpPr>
                  <a:spLocks noChangeShapeType="1"/>
                </p:cNvSpPr>
                <p:nvPr/>
              </p:nvSpPr>
              <p:spPr bwMode="auto">
                <a:xfrm flipV="1">
                  <a:off x="5833"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3" name="Line 3696"/>
                <p:cNvSpPr>
                  <a:spLocks noChangeShapeType="1"/>
                </p:cNvSpPr>
                <p:nvPr/>
              </p:nvSpPr>
              <p:spPr bwMode="auto">
                <a:xfrm flipV="1">
                  <a:off x="5833"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4" name="Line 3697"/>
                <p:cNvSpPr>
                  <a:spLocks noChangeShapeType="1"/>
                </p:cNvSpPr>
                <p:nvPr/>
              </p:nvSpPr>
              <p:spPr bwMode="auto">
                <a:xfrm flipV="1">
                  <a:off x="5833"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5" name="Line 3698"/>
                <p:cNvSpPr>
                  <a:spLocks noChangeShapeType="1"/>
                </p:cNvSpPr>
                <p:nvPr/>
              </p:nvSpPr>
              <p:spPr bwMode="auto">
                <a:xfrm flipV="1">
                  <a:off x="5833"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6" name="Line 3699"/>
                <p:cNvSpPr>
                  <a:spLocks noChangeShapeType="1"/>
                </p:cNvSpPr>
                <p:nvPr/>
              </p:nvSpPr>
              <p:spPr bwMode="auto">
                <a:xfrm flipV="1">
                  <a:off x="5833"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7" name="Line 3700"/>
                <p:cNvSpPr>
                  <a:spLocks noChangeShapeType="1"/>
                </p:cNvSpPr>
                <p:nvPr/>
              </p:nvSpPr>
              <p:spPr bwMode="auto">
                <a:xfrm flipV="1">
                  <a:off x="5833"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8" name="Line 3701"/>
                <p:cNvSpPr>
                  <a:spLocks noChangeShapeType="1"/>
                </p:cNvSpPr>
                <p:nvPr/>
              </p:nvSpPr>
              <p:spPr bwMode="auto">
                <a:xfrm flipV="1">
                  <a:off x="5833"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9" name="Line 3702"/>
                <p:cNvSpPr>
                  <a:spLocks noChangeShapeType="1"/>
                </p:cNvSpPr>
                <p:nvPr/>
              </p:nvSpPr>
              <p:spPr bwMode="auto">
                <a:xfrm flipV="1">
                  <a:off x="5833"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0" name="Line 3703"/>
                <p:cNvSpPr>
                  <a:spLocks noChangeShapeType="1"/>
                </p:cNvSpPr>
                <p:nvPr/>
              </p:nvSpPr>
              <p:spPr bwMode="auto">
                <a:xfrm flipV="1">
                  <a:off x="5833"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1" name="Line 3704"/>
                <p:cNvSpPr>
                  <a:spLocks noChangeShapeType="1"/>
                </p:cNvSpPr>
                <p:nvPr/>
              </p:nvSpPr>
              <p:spPr bwMode="auto">
                <a:xfrm flipV="1">
                  <a:off x="5833"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2" name="Line 3705"/>
                <p:cNvSpPr>
                  <a:spLocks noChangeShapeType="1"/>
                </p:cNvSpPr>
                <p:nvPr/>
              </p:nvSpPr>
              <p:spPr bwMode="auto">
                <a:xfrm flipV="1">
                  <a:off x="5833"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3" name="Line 3706"/>
                <p:cNvSpPr>
                  <a:spLocks noChangeShapeType="1"/>
                </p:cNvSpPr>
                <p:nvPr/>
              </p:nvSpPr>
              <p:spPr bwMode="auto">
                <a:xfrm flipV="1">
                  <a:off x="5833"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4" name="Line 3707"/>
                <p:cNvSpPr>
                  <a:spLocks noChangeShapeType="1"/>
                </p:cNvSpPr>
                <p:nvPr/>
              </p:nvSpPr>
              <p:spPr bwMode="auto">
                <a:xfrm flipV="1">
                  <a:off x="5833"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5" name="Line 3708"/>
                <p:cNvSpPr>
                  <a:spLocks noChangeShapeType="1"/>
                </p:cNvSpPr>
                <p:nvPr/>
              </p:nvSpPr>
              <p:spPr bwMode="auto">
                <a:xfrm flipV="1">
                  <a:off x="5833"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6" name="Line 3709"/>
                <p:cNvSpPr>
                  <a:spLocks noChangeShapeType="1"/>
                </p:cNvSpPr>
                <p:nvPr/>
              </p:nvSpPr>
              <p:spPr bwMode="auto">
                <a:xfrm flipV="1">
                  <a:off x="5833"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7" name="Line 3710"/>
                <p:cNvSpPr>
                  <a:spLocks noChangeShapeType="1"/>
                </p:cNvSpPr>
                <p:nvPr/>
              </p:nvSpPr>
              <p:spPr bwMode="auto">
                <a:xfrm flipV="1">
                  <a:off x="5833"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8" name="Line 3711"/>
                <p:cNvSpPr>
                  <a:spLocks noChangeShapeType="1"/>
                </p:cNvSpPr>
                <p:nvPr/>
              </p:nvSpPr>
              <p:spPr bwMode="auto">
                <a:xfrm flipV="1">
                  <a:off x="5833"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9" name="Line 3712"/>
                <p:cNvSpPr>
                  <a:spLocks noChangeShapeType="1"/>
                </p:cNvSpPr>
                <p:nvPr/>
              </p:nvSpPr>
              <p:spPr bwMode="auto">
                <a:xfrm flipV="1">
                  <a:off x="5833"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0" name="Line 3713"/>
                <p:cNvSpPr>
                  <a:spLocks noChangeShapeType="1"/>
                </p:cNvSpPr>
                <p:nvPr/>
              </p:nvSpPr>
              <p:spPr bwMode="auto">
                <a:xfrm flipV="1">
                  <a:off x="5833"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1" name="Line 3714"/>
                <p:cNvSpPr>
                  <a:spLocks noChangeShapeType="1"/>
                </p:cNvSpPr>
                <p:nvPr/>
              </p:nvSpPr>
              <p:spPr bwMode="auto">
                <a:xfrm flipV="1">
                  <a:off x="5833"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2" name="Line 3715"/>
                <p:cNvSpPr>
                  <a:spLocks noChangeShapeType="1"/>
                </p:cNvSpPr>
                <p:nvPr/>
              </p:nvSpPr>
              <p:spPr bwMode="auto">
                <a:xfrm flipV="1">
                  <a:off x="5833"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3" name="Line 3716"/>
                <p:cNvSpPr>
                  <a:spLocks noChangeShapeType="1"/>
                </p:cNvSpPr>
                <p:nvPr/>
              </p:nvSpPr>
              <p:spPr bwMode="auto">
                <a:xfrm flipV="1">
                  <a:off x="5833"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4" name="Line 3717"/>
                <p:cNvSpPr>
                  <a:spLocks noChangeShapeType="1"/>
                </p:cNvSpPr>
                <p:nvPr/>
              </p:nvSpPr>
              <p:spPr bwMode="auto">
                <a:xfrm flipV="1">
                  <a:off x="5833"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5" name="Line 3718"/>
                <p:cNvSpPr>
                  <a:spLocks noChangeShapeType="1"/>
                </p:cNvSpPr>
                <p:nvPr/>
              </p:nvSpPr>
              <p:spPr bwMode="auto">
                <a:xfrm flipV="1">
                  <a:off x="5833"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6" name="Line 3719"/>
                <p:cNvSpPr>
                  <a:spLocks noChangeShapeType="1"/>
                </p:cNvSpPr>
                <p:nvPr/>
              </p:nvSpPr>
              <p:spPr bwMode="auto">
                <a:xfrm flipV="1">
                  <a:off x="5833"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7" name="Line 3720"/>
                <p:cNvSpPr>
                  <a:spLocks noChangeShapeType="1"/>
                </p:cNvSpPr>
                <p:nvPr/>
              </p:nvSpPr>
              <p:spPr bwMode="auto">
                <a:xfrm flipV="1">
                  <a:off x="5833"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8" name="Line 3721"/>
                <p:cNvSpPr>
                  <a:spLocks noChangeShapeType="1"/>
                </p:cNvSpPr>
                <p:nvPr/>
              </p:nvSpPr>
              <p:spPr bwMode="auto">
                <a:xfrm flipV="1">
                  <a:off x="5833"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9" name="Line 3722"/>
                <p:cNvSpPr>
                  <a:spLocks noChangeShapeType="1"/>
                </p:cNvSpPr>
                <p:nvPr/>
              </p:nvSpPr>
              <p:spPr bwMode="auto">
                <a:xfrm flipV="1">
                  <a:off x="5833"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0" name="Line 3723"/>
                <p:cNvSpPr>
                  <a:spLocks noChangeShapeType="1"/>
                </p:cNvSpPr>
                <p:nvPr/>
              </p:nvSpPr>
              <p:spPr bwMode="auto">
                <a:xfrm flipV="1">
                  <a:off x="5833"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1" name="Line 3724"/>
                <p:cNvSpPr>
                  <a:spLocks noChangeShapeType="1"/>
                </p:cNvSpPr>
                <p:nvPr/>
              </p:nvSpPr>
              <p:spPr bwMode="auto">
                <a:xfrm flipV="1">
                  <a:off x="5833"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2" name="Line 3725"/>
                <p:cNvSpPr>
                  <a:spLocks noChangeShapeType="1"/>
                </p:cNvSpPr>
                <p:nvPr/>
              </p:nvSpPr>
              <p:spPr bwMode="auto">
                <a:xfrm flipV="1">
                  <a:off x="5833"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3" name="Line 3726"/>
                <p:cNvSpPr>
                  <a:spLocks noChangeShapeType="1"/>
                </p:cNvSpPr>
                <p:nvPr/>
              </p:nvSpPr>
              <p:spPr bwMode="auto">
                <a:xfrm flipV="1">
                  <a:off x="5833"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4" name="Line 3727"/>
                <p:cNvSpPr>
                  <a:spLocks noChangeShapeType="1"/>
                </p:cNvSpPr>
                <p:nvPr/>
              </p:nvSpPr>
              <p:spPr bwMode="auto">
                <a:xfrm flipV="1">
                  <a:off x="5833"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5" name="Line 3728"/>
                <p:cNvSpPr>
                  <a:spLocks noChangeShapeType="1"/>
                </p:cNvSpPr>
                <p:nvPr/>
              </p:nvSpPr>
              <p:spPr bwMode="auto">
                <a:xfrm flipV="1">
                  <a:off x="5833"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6" name="Line 3729"/>
                <p:cNvSpPr>
                  <a:spLocks noChangeShapeType="1"/>
                </p:cNvSpPr>
                <p:nvPr/>
              </p:nvSpPr>
              <p:spPr bwMode="auto">
                <a:xfrm flipV="1">
                  <a:off x="5833"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7" name="Line 3730"/>
                <p:cNvSpPr>
                  <a:spLocks noChangeShapeType="1"/>
                </p:cNvSpPr>
                <p:nvPr/>
              </p:nvSpPr>
              <p:spPr bwMode="auto">
                <a:xfrm flipV="1">
                  <a:off x="5833"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8" name="Line 3731"/>
                <p:cNvSpPr>
                  <a:spLocks noChangeShapeType="1"/>
                </p:cNvSpPr>
                <p:nvPr/>
              </p:nvSpPr>
              <p:spPr bwMode="auto">
                <a:xfrm flipV="1">
                  <a:off x="5833"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9" name="Line 3732"/>
                <p:cNvSpPr>
                  <a:spLocks noChangeShapeType="1"/>
                </p:cNvSpPr>
                <p:nvPr/>
              </p:nvSpPr>
              <p:spPr bwMode="auto">
                <a:xfrm flipV="1">
                  <a:off x="5833"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0" name="Line 3733"/>
                <p:cNvSpPr>
                  <a:spLocks noChangeShapeType="1"/>
                </p:cNvSpPr>
                <p:nvPr/>
              </p:nvSpPr>
              <p:spPr bwMode="auto">
                <a:xfrm flipV="1">
                  <a:off x="5833"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1" name="Line 3734"/>
                <p:cNvSpPr>
                  <a:spLocks noChangeShapeType="1"/>
                </p:cNvSpPr>
                <p:nvPr/>
              </p:nvSpPr>
              <p:spPr bwMode="auto">
                <a:xfrm flipV="1">
                  <a:off x="5833"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2" name="Line 3735"/>
                <p:cNvSpPr>
                  <a:spLocks noChangeShapeType="1"/>
                </p:cNvSpPr>
                <p:nvPr/>
              </p:nvSpPr>
              <p:spPr bwMode="auto">
                <a:xfrm flipV="1">
                  <a:off x="5833"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3" name="Line 3736"/>
                <p:cNvSpPr>
                  <a:spLocks noChangeShapeType="1"/>
                </p:cNvSpPr>
                <p:nvPr/>
              </p:nvSpPr>
              <p:spPr bwMode="auto">
                <a:xfrm flipV="1">
                  <a:off x="5833"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4" name="Line 3737"/>
                <p:cNvSpPr>
                  <a:spLocks noChangeShapeType="1"/>
                </p:cNvSpPr>
                <p:nvPr/>
              </p:nvSpPr>
              <p:spPr bwMode="auto">
                <a:xfrm flipV="1">
                  <a:off x="5833"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5" name="Line 3738"/>
                <p:cNvSpPr>
                  <a:spLocks noChangeShapeType="1"/>
                </p:cNvSpPr>
                <p:nvPr/>
              </p:nvSpPr>
              <p:spPr bwMode="auto">
                <a:xfrm flipV="1">
                  <a:off x="5833"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6" name="Line 3739"/>
                <p:cNvSpPr>
                  <a:spLocks noChangeShapeType="1"/>
                </p:cNvSpPr>
                <p:nvPr/>
              </p:nvSpPr>
              <p:spPr bwMode="auto">
                <a:xfrm flipV="1">
                  <a:off x="5833"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7" name="Line 3740"/>
                <p:cNvSpPr>
                  <a:spLocks noChangeShapeType="1"/>
                </p:cNvSpPr>
                <p:nvPr/>
              </p:nvSpPr>
              <p:spPr bwMode="auto">
                <a:xfrm flipV="1">
                  <a:off x="5833"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8" name="Line 3741"/>
                <p:cNvSpPr>
                  <a:spLocks noChangeShapeType="1"/>
                </p:cNvSpPr>
                <p:nvPr/>
              </p:nvSpPr>
              <p:spPr bwMode="auto">
                <a:xfrm flipV="1">
                  <a:off x="5833"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9" name="Line 3742"/>
                <p:cNvSpPr>
                  <a:spLocks noChangeShapeType="1"/>
                </p:cNvSpPr>
                <p:nvPr/>
              </p:nvSpPr>
              <p:spPr bwMode="auto">
                <a:xfrm flipV="1">
                  <a:off x="5833"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0" name="Line 3743"/>
                <p:cNvSpPr>
                  <a:spLocks noChangeShapeType="1"/>
                </p:cNvSpPr>
                <p:nvPr/>
              </p:nvSpPr>
              <p:spPr bwMode="auto">
                <a:xfrm flipV="1">
                  <a:off x="5833"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1" name="Line 3744"/>
                <p:cNvSpPr>
                  <a:spLocks noChangeShapeType="1"/>
                </p:cNvSpPr>
                <p:nvPr/>
              </p:nvSpPr>
              <p:spPr bwMode="auto">
                <a:xfrm flipV="1">
                  <a:off x="5833"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2" name="Line 3745"/>
                <p:cNvSpPr>
                  <a:spLocks noChangeShapeType="1"/>
                </p:cNvSpPr>
                <p:nvPr/>
              </p:nvSpPr>
              <p:spPr bwMode="auto">
                <a:xfrm flipV="1">
                  <a:off x="5833"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3" name="Line 3746"/>
                <p:cNvSpPr>
                  <a:spLocks noChangeShapeType="1"/>
                </p:cNvSpPr>
                <p:nvPr/>
              </p:nvSpPr>
              <p:spPr bwMode="auto">
                <a:xfrm flipV="1">
                  <a:off x="5833"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4" name="Line 3747"/>
                <p:cNvSpPr>
                  <a:spLocks noChangeShapeType="1"/>
                </p:cNvSpPr>
                <p:nvPr/>
              </p:nvSpPr>
              <p:spPr bwMode="auto">
                <a:xfrm flipV="1">
                  <a:off x="5833"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5" name="Line 3748"/>
                <p:cNvSpPr>
                  <a:spLocks noChangeShapeType="1"/>
                </p:cNvSpPr>
                <p:nvPr/>
              </p:nvSpPr>
              <p:spPr bwMode="auto">
                <a:xfrm flipV="1">
                  <a:off x="5833"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6" name="Line 3749"/>
                <p:cNvSpPr>
                  <a:spLocks noChangeShapeType="1"/>
                </p:cNvSpPr>
                <p:nvPr/>
              </p:nvSpPr>
              <p:spPr bwMode="auto">
                <a:xfrm flipV="1">
                  <a:off x="5833"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7" name="Line 3750"/>
                <p:cNvSpPr>
                  <a:spLocks noChangeShapeType="1"/>
                </p:cNvSpPr>
                <p:nvPr/>
              </p:nvSpPr>
              <p:spPr bwMode="auto">
                <a:xfrm flipV="1">
                  <a:off x="5833"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8" name="Line 3751"/>
                <p:cNvSpPr>
                  <a:spLocks noChangeShapeType="1"/>
                </p:cNvSpPr>
                <p:nvPr/>
              </p:nvSpPr>
              <p:spPr bwMode="auto">
                <a:xfrm flipV="1">
                  <a:off x="5833"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9" name="Line 3752"/>
                <p:cNvSpPr>
                  <a:spLocks noChangeShapeType="1"/>
                </p:cNvSpPr>
                <p:nvPr/>
              </p:nvSpPr>
              <p:spPr bwMode="auto">
                <a:xfrm flipV="1">
                  <a:off x="5833"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0" name="Line 3753"/>
                <p:cNvSpPr>
                  <a:spLocks noChangeShapeType="1"/>
                </p:cNvSpPr>
                <p:nvPr/>
              </p:nvSpPr>
              <p:spPr bwMode="auto">
                <a:xfrm flipV="1">
                  <a:off x="5833"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1" name="Line 3754"/>
                <p:cNvSpPr>
                  <a:spLocks noChangeShapeType="1"/>
                </p:cNvSpPr>
                <p:nvPr/>
              </p:nvSpPr>
              <p:spPr bwMode="auto">
                <a:xfrm flipV="1">
                  <a:off x="5833"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2" name="Line 3755"/>
                <p:cNvSpPr>
                  <a:spLocks noChangeShapeType="1"/>
                </p:cNvSpPr>
                <p:nvPr/>
              </p:nvSpPr>
              <p:spPr bwMode="auto">
                <a:xfrm flipV="1">
                  <a:off x="5833"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3" name="Line 3756"/>
                <p:cNvSpPr>
                  <a:spLocks noChangeShapeType="1"/>
                </p:cNvSpPr>
                <p:nvPr/>
              </p:nvSpPr>
              <p:spPr bwMode="auto">
                <a:xfrm flipV="1">
                  <a:off x="5833"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4" name="Line 3757"/>
                <p:cNvSpPr>
                  <a:spLocks noChangeShapeType="1"/>
                </p:cNvSpPr>
                <p:nvPr/>
              </p:nvSpPr>
              <p:spPr bwMode="auto">
                <a:xfrm flipV="1">
                  <a:off x="5833"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5" name="Line 3758"/>
                <p:cNvSpPr>
                  <a:spLocks noChangeShapeType="1"/>
                </p:cNvSpPr>
                <p:nvPr/>
              </p:nvSpPr>
              <p:spPr bwMode="auto">
                <a:xfrm flipV="1">
                  <a:off x="5833"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6" name="Line 3759"/>
                <p:cNvSpPr>
                  <a:spLocks noChangeShapeType="1"/>
                </p:cNvSpPr>
                <p:nvPr/>
              </p:nvSpPr>
              <p:spPr bwMode="auto">
                <a:xfrm flipV="1">
                  <a:off x="5833"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7" name="Line 3760"/>
                <p:cNvSpPr>
                  <a:spLocks noChangeShapeType="1"/>
                </p:cNvSpPr>
                <p:nvPr/>
              </p:nvSpPr>
              <p:spPr bwMode="auto">
                <a:xfrm flipV="1">
                  <a:off x="5833"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8" name="Line 3761"/>
                <p:cNvSpPr>
                  <a:spLocks noChangeShapeType="1"/>
                </p:cNvSpPr>
                <p:nvPr/>
              </p:nvSpPr>
              <p:spPr bwMode="auto">
                <a:xfrm flipV="1">
                  <a:off x="5833"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9" name="Line 3762"/>
                <p:cNvSpPr>
                  <a:spLocks noChangeShapeType="1"/>
                </p:cNvSpPr>
                <p:nvPr/>
              </p:nvSpPr>
              <p:spPr bwMode="auto">
                <a:xfrm flipV="1">
                  <a:off x="5833"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0" name="Line 3763"/>
                <p:cNvSpPr>
                  <a:spLocks noChangeShapeType="1"/>
                </p:cNvSpPr>
                <p:nvPr/>
              </p:nvSpPr>
              <p:spPr bwMode="auto">
                <a:xfrm flipV="1">
                  <a:off x="5833"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1" name="Line 3764"/>
                <p:cNvSpPr>
                  <a:spLocks noChangeShapeType="1"/>
                </p:cNvSpPr>
                <p:nvPr/>
              </p:nvSpPr>
              <p:spPr bwMode="auto">
                <a:xfrm flipV="1">
                  <a:off x="5833"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2" name="Line 3765"/>
                <p:cNvSpPr>
                  <a:spLocks noChangeShapeType="1"/>
                </p:cNvSpPr>
                <p:nvPr/>
              </p:nvSpPr>
              <p:spPr bwMode="auto">
                <a:xfrm flipV="1">
                  <a:off x="5833"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3" name="Line 3766"/>
                <p:cNvSpPr>
                  <a:spLocks noChangeShapeType="1"/>
                </p:cNvSpPr>
                <p:nvPr/>
              </p:nvSpPr>
              <p:spPr bwMode="auto">
                <a:xfrm flipV="1">
                  <a:off x="5833"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4" name="Line 3767"/>
                <p:cNvSpPr>
                  <a:spLocks noChangeShapeType="1"/>
                </p:cNvSpPr>
                <p:nvPr/>
              </p:nvSpPr>
              <p:spPr bwMode="auto">
                <a:xfrm flipV="1">
                  <a:off x="5833"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5" name="Line 3768"/>
                <p:cNvSpPr>
                  <a:spLocks noChangeShapeType="1"/>
                </p:cNvSpPr>
                <p:nvPr/>
              </p:nvSpPr>
              <p:spPr bwMode="auto">
                <a:xfrm flipV="1">
                  <a:off x="5833"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6" name="Line 3769"/>
                <p:cNvSpPr>
                  <a:spLocks noChangeShapeType="1"/>
                </p:cNvSpPr>
                <p:nvPr/>
              </p:nvSpPr>
              <p:spPr bwMode="auto">
                <a:xfrm flipV="1">
                  <a:off x="5833"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7" name="Line 3770"/>
                <p:cNvSpPr>
                  <a:spLocks noChangeShapeType="1"/>
                </p:cNvSpPr>
                <p:nvPr/>
              </p:nvSpPr>
              <p:spPr bwMode="auto">
                <a:xfrm flipV="1">
                  <a:off x="5833"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8" name="Line 3771"/>
                <p:cNvSpPr>
                  <a:spLocks noChangeShapeType="1"/>
                </p:cNvSpPr>
                <p:nvPr/>
              </p:nvSpPr>
              <p:spPr bwMode="auto">
                <a:xfrm flipV="1">
                  <a:off x="5833"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9" name="Line 3772"/>
                <p:cNvSpPr>
                  <a:spLocks noChangeShapeType="1"/>
                </p:cNvSpPr>
                <p:nvPr/>
              </p:nvSpPr>
              <p:spPr bwMode="auto">
                <a:xfrm flipV="1">
                  <a:off x="5833"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0" name="Line 3773"/>
                <p:cNvSpPr>
                  <a:spLocks noChangeShapeType="1"/>
                </p:cNvSpPr>
                <p:nvPr/>
              </p:nvSpPr>
              <p:spPr bwMode="auto">
                <a:xfrm flipV="1">
                  <a:off x="5833"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1" name="Line 3774"/>
                <p:cNvSpPr>
                  <a:spLocks noChangeShapeType="1"/>
                </p:cNvSpPr>
                <p:nvPr/>
              </p:nvSpPr>
              <p:spPr bwMode="auto">
                <a:xfrm flipV="1">
                  <a:off x="5833"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2" name="Line 3775"/>
                <p:cNvSpPr>
                  <a:spLocks noChangeShapeType="1"/>
                </p:cNvSpPr>
                <p:nvPr/>
              </p:nvSpPr>
              <p:spPr bwMode="auto">
                <a:xfrm flipV="1">
                  <a:off x="5833"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3" name="Line 3776"/>
                <p:cNvSpPr>
                  <a:spLocks noChangeShapeType="1"/>
                </p:cNvSpPr>
                <p:nvPr/>
              </p:nvSpPr>
              <p:spPr bwMode="auto">
                <a:xfrm flipV="1">
                  <a:off x="5833"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4" name="Line 3777"/>
                <p:cNvSpPr>
                  <a:spLocks noChangeShapeType="1"/>
                </p:cNvSpPr>
                <p:nvPr/>
              </p:nvSpPr>
              <p:spPr bwMode="auto">
                <a:xfrm flipV="1">
                  <a:off x="5833"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5" name="Line 3778"/>
                <p:cNvSpPr>
                  <a:spLocks noChangeShapeType="1"/>
                </p:cNvSpPr>
                <p:nvPr/>
              </p:nvSpPr>
              <p:spPr bwMode="auto">
                <a:xfrm flipV="1">
                  <a:off x="5833"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6" name="Line 3779"/>
                <p:cNvSpPr>
                  <a:spLocks noChangeShapeType="1"/>
                </p:cNvSpPr>
                <p:nvPr/>
              </p:nvSpPr>
              <p:spPr bwMode="auto">
                <a:xfrm flipV="1">
                  <a:off x="5833"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7" name="Line 3780"/>
                <p:cNvSpPr>
                  <a:spLocks noChangeShapeType="1"/>
                </p:cNvSpPr>
                <p:nvPr/>
              </p:nvSpPr>
              <p:spPr bwMode="auto">
                <a:xfrm flipV="1">
                  <a:off x="5833"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8" name="Line 3781"/>
                <p:cNvSpPr>
                  <a:spLocks noChangeShapeType="1"/>
                </p:cNvSpPr>
                <p:nvPr/>
              </p:nvSpPr>
              <p:spPr bwMode="auto">
                <a:xfrm flipV="1">
                  <a:off x="5833"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9" name="Line 3782"/>
                <p:cNvSpPr>
                  <a:spLocks noChangeShapeType="1"/>
                </p:cNvSpPr>
                <p:nvPr/>
              </p:nvSpPr>
              <p:spPr bwMode="auto">
                <a:xfrm flipV="1">
                  <a:off x="5833"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0" name="Line 3783"/>
                <p:cNvSpPr>
                  <a:spLocks noChangeShapeType="1"/>
                </p:cNvSpPr>
                <p:nvPr/>
              </p:nvSpPr>
              <p:spPr bwMode="auto">
                <a:xfrm flipV="1">
                  <a:off x="5833"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1" name="Line 3784"/>
                <p:cNvSpPr>
                  <a:spLocks noChangeShapeType="1"/>
                </p:cNvSpPr>
                <p:nvPr/>
              </p:nvSpPr>
              <p:spPr bwMode="auto">
                <a:xfrm flipV="1">
                  <a:off x="5833"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2" name="Line 3785"/>
                <p:cNvSpPr>
                  <a:spLocks noChangeShapeType="1"/>
                </p:cNvSpPr>
                <p:nvPr/>
              </p:nvSpPr>
              <p:spPr bwMode="auto">
                <a:xfrm flipV="1">
                  <a:off x="5833"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3" name="Line 3786"/>
                <p:cNvSpPr>
                  <a:spLocks noChangeShapeType="1"/>
                </p:cNvSpPr>
                <p:nvPr/>
              </p:nvSpPr>
              <p:spPr bwMode="auto">
                <a:xfrm flipV="1">
                  <a:off x="5833"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4" name="Line 3787"/>
                <p:cNvSpPr>
                  <a:spLocks noChangeShapeType="1"/>
                </p:cNvSpPr>
                <p:nvPr/>
              </p:nvSpPr>
              <p:spPr bwMode="auto">
                <a:xfrm flipV="1">
                  <a:off x="5833"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5" name="Line 3788"/>
                <p:cNvSpPr>
                  <a:spLocks noChangeShapeType="1"/>
                </p:cNvSpPr>
                <p:nvPr/>
              </p:nvSpPr>
              <p:spPr bwMode="auto">
                <a:xfrm flipV="1">
                  <a:off x="5833"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6" name="Line 3789"/>
                <p:cNvSpPr>
                  <a:spLocks noChangeShapeType="1"/>
                </p:cNvSpPr>
                <p:nvPr/>
              </p:nvSpPr>
              <p:spPr bwMode="auto">
                <a:xfrm flipV="1">
                  <a:off x="5833"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7" name="Line 3790"/>
                <p:cNvSpPr>
                  <a:spLocks noChangeShapeType="1"/>
                </p:cNvSpPr>
                <p:nvPr/>
              </p:nvSpPr>
              <p:spPr bwMode="auto">
                <a:xfrm flipV="1">
                  <a:off x="5833"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8" name="Line 3791"/>
                <p:cNvSpPr>
                  <a:spLocks noChangeShapeType="1"/>
                </p:cNvSpPr>
                <p:nvPr/>
              </p:nvSpPr>
              <p:spPr bwMode="auto">
                <a:xfrm flipV="1">
                  <a:off x="5833"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9" name="Line 3792"/>
                <p:cNvSpPr>
                  <a:spLocks noChangeShapeType="1"/>
                </p:cNvSpPr>
                <p:nvPr/>
              </p:nvSpPr>
              <p:spPr bwMode="auto">
                <a:xfrm flipV="1">
                  <a:off x="5833"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0" name="Line 3793"/>
                <p:cNvSpPr>
                  <a:spLocks noChangeShapeType="1"/>
                </p:cNvSpPr>
                <p:nvPr/>
              </p:nvSpPr>
              <p:spPr bwMode="auto">
                <a:xfrm flipV="1">
                  <a:off x="5833"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1" name="Line 3794"/>
                <p:cNvSpPr>
                  <a:spLocks noChangeShapeType="1"/>
                </p:cNvSpPr>
                <p:nvPr/>
              </p:nvSpPr>
              <p:spPr bwMode="auto">
                <a:xfrm flipV="1">
                  <a:off x="5833"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2" name="Line 3795"/>
                <p:cNvSpPr>
                  <a:spLocks noChangeShapeType="1"/>
                </p:cNvSpPr>
                <p:nvPr/>
              </p:nvSpPr>
              <p:spPr bwMode="auto">
                <a:xfrm flipV="1">
                  <a:off x="5833"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3" name="Line 3796"/>
                <p:cNvSpPr>
                  <a:spLocks noChangeShapeType="1"/>
                </p:cNvSpPr>
                <p:nvPr/>
              </p:nvSpPr>
              <p:spPr bwMode="auto">
                <a:xfrm flipV="1">
                  <a:off x="5833"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4" name="Line 3797"/>
                <p:cNvSpPr>
                  <a:spLocks noChangeShapeType="1"/>
                </p:cNvSpPr>
                <p:nvPr/>
              </p:nvSpPr>
              <p:spPr bwMode="auto">
                <a:xfrm flipV="1">
                  <a:off x="5833"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5" name="Line 3798"/>
                <p:cNvSpPr>
                  <a:spLocks noChangeShapeType="1"/>
                </p:cNvSpPr>
                <p:nvPr/>
              </p:nvSpPr>
              <p:spPr bwMode="auto">
                <a:xfrm flipV="1">
                  <a:off x="5833"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6" name="Line 3799"/>
                <p:cNvSpPr>
                  <a:spLocks noChangeShapeType="1"/>
                </p:cNvSpPr>
                <p:nvPr/>
              </p:nvSpPr>
              <p:spPr bwMode="auto">
                <a:xfrm flipV="1">
                  <a:off x="5833"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7" name="Line 3800"/>
                <p:cNvSpPr>
                  <a:spLocks noChangeShapeType="1"/>
                </p:cNvSpPr>
                <p:nvPr/>
              </p:nvSpPr>
              <p:spPr bwMode="auto">
                <a:xfrm flipV="1">
                  <a:off x="5833"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8" name="Line 3801"/>
                <p:cNvSpPr>
                  <a:spLocks noChangeShapeType="1"/>
                </p:cNvSpPr>
                <p:nvPr/>
              </p:nvSpPr>
              <p:spPr bwMode="auto">
                <a:xfrm flipV="1">
                  <a:off x="5833"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9" name="Line 3802"/>
                <p:cNvSpPr>
                  <a:spLocks noChangeShapeType="1"/>
                </p:cNvSpPr>
                <p:nvPr/>
              </p:nvSpPr>
              <p:spPr bwMode="auto">
                <a:xfrm flipV="1">
                  <a:off x="5833"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0" name="Line 3803"/>
                <p:cNvSpPr>
                  <a:spLocks noChangeShapeType="1"/>
                </p:cNvSpPr>
                <p:nvPr/>
              </p:nvSpPr>
              <p:spPr bwMode="auto">
                <a:xfrm flipV="1">
                  <a:off x="5833"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1" name="Line 3804"/>
                <p:cNvSpPr>
                  <a:spLocks noChangeShapeType="1"/>
                </p:cNvSpPr>
                <p:nvPr/>
              </p:nvSpPr>
              <p:spPr bwMode="auto">
                <a:xfrm flipV="1">
                  <a:off x="5833"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2" name="Line 3805"/>
                <p:cNvSpPr>
                  <a:spLocks noChangeShapeType="1"/>
                </p:cNvSpPr>
                <p:nvPr/>
              </p:nvSpPr>
              <p:spPr bwMode="auto">
                <a:xfrm flipV="1">
                  <a:off x="5833"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3" name="Line 3806"/>
                <p:cNvSpPr>
                  <a:spLocks noChangeShapeType="1"/>
                </p:cNvSpPr>
                <p:nvPr/>
              </p:nvSpPr>
              <p:spPr bwMode="auto">
                <a:xfrm flipV="1">
                  <a:off x="5833"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4" name="Line 3807"/>
                <p:cNvSpPr>
                  <a:spLocks noChangeShapeType="1"/>
                </p:cNvSpPr>
                <p:nvPr/>
              </p:nvSpPr>
              <p:spPr bwMode="auto">
                <a:xfrm flipV="1">
                  <a:off x="5833"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5" name="Line 3808"/>
                <p:cNvSpPr>
                  <a:spLocks noChangeShapeType="1"/>
                </p:cNvSpPr>
                <p:nvPr/>
              </p:nvSpPr>
              <p:spPr bwMode="auto">
                <a:xfrm flipV="1">
                  <a:off x="5833"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6" name="Line 3809"/>
                <p:cNvSpPr>
                  <a:spLocks noChangeShapeType="1"/>
                </p:cNvSpPr>
                <p:nvPr/>
              </p:nvSpPr>
              <p:spPr bwMode="auto">
                <a:xfrm flipV="1">
                  <a:off x="5833"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7" name="Line 3810"/>
                <p:cNvSpPr>
                  <a:spLocks noChangeShapeType="1"/>
                </p:cNvSpPr>
                <p:nvPr/>
              </p:nvSpPr>
              <p:spPr bwMode="auto">
                <a:xfrm flipV="1">
                  <a:off x="5833"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8" name="Line 3811"/>
                <p:cNvSpPr>
                  <a:spLocks noChangeShapeType="1"/>
                </p:cNvSpPr>
                <p:nvPr/>
              </p:nvSpPr>
              <p:spPr bwMode="auto">
                <a:xfrm flipV="1">
                  <a:off x="5833"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9" name="Line 3812"/>
                <p:cNvSpPr>
                  <a:spLocks noChangeShapeType="1"/>
                </p:cNvSpPr>
                <p:nvPr/>
              </p:nvSpPr>
              <p:spPr bwMode="auto">
                <a:xfrm flipV="1">
                  <a:off x="5833"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0" name="Line 3813"/>
                <p:cNvSpPr>
                  <a:spLocks noChangeShapeType="1"/>
                </p:cNvSpPr>
                <p:nvPr/>
              </p:nvSpPr>
              <p:spPr bwMode="auto">
                <a:xfrm flipV="1">
                  <a:off x="5833"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1" name="Line 3814"/>
                <p:cNvSpPr>
                  <a:spLocks noChangeShapeType="1"/>
                </p:cNvSpPr>
                <p:nvPr/>
              </p:nvSpPr>
              <p:spPr bwMode="auto">
                <a:xfrm flipV="1">
                  <a:off x="5833"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2" name="Line 3815"/>
                <p:cNvSpPr>
                  <a:spLocks noChangeShapeType="1"/>
                </p:cNvSpPr>
                <p:nvPr/>
              </p:nvSpPr>
              <p:spPr bwMode="auto">
                <a:xfrm flipV="1">
                  <a:off x="5833"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3" name="Line 3816"/>
                <p:cNvSpPr>
                  <a:spLocks noChangeShapeType="1"/>
                </p:cNvSpPr>
                <p:nvPr/>
              </p:nvSpPr>
              <p:spPr bwMode="auto">
                <a:xfrm flipV="1">
                  <a:off x="5833"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4" name="Line 3817"/>
                <p:cNvSpPr>
                  <a:spLocks noChangeShapeType="1"/>
                </p:cNvSpPr>
                <p:nvPr/>
              </p:nvSpPr>
              <p:spPr bwMode="auto">
                <a:xfrm flipV="1">
                  <a:off x="5833"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5" name="Line 3818"/>
                <p:cNvSpPr>
                  <a:spLocks noChangeShapeType="1"/>
                </p:cNvSpPr>
                <p:nvPr/>
              </p:nvSpPr>
              <p:spPr bwMode="auto">
                <a:xfrm flipV="1">
                  <a:off x="5833"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6" name="Line 3819"/>
                <p:cNvSpPr>
                  <a:spLocks noChangeShapeType="1"/>
                </p:cNvSpPr>
                <p:nvPr/>
              </p:nvSpPr>
              <p:spPr bwMode="auto">
                <a:xfrm flipV="1">
                  <a:off x="5833"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7" name="Line 3820"/>
                <p:cNvSpPr>
                  <a:spLocks noChangeShapeType="1"/>
                </p:cNvSpPr>
                <p:nvPr/>
              </p:nvSpPr>
              <p:spPr bwMode="auto">
                <a:xfrm flipV="1">
                  <a:off x="5833"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8" name="Line 3821"/>
                <p:cNvSpPr>
                  <a:spLocks noChangeShapeType="1"/>
                </p:cNvSpPr>
                <p:nvPr/>
              </p:nvSpPr>
              <p:spPr bwMode="auto">
                <a:xfrm flipV="1">
                  <a:off x="5833"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9" name="Line 3822"/>
                <p:cNvSpPr>
                  <a:spLocks noChangeShapeType="1"/>
                </p:cNvSpPr>
                <p:nvPr/>
              </p:nvSpPr>
              <p:spPr bwMode="auto">
                <a:xfrm flipV="1">
                  <a:off x="5833"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sp>
            <p:nvSpPr>
              <p:cNvPr id="16301" name="Freeform 16300"/>
              <p:cNvSpPr/>
              <p:nvPr/>
            </p:nvSpPr>
            <p:spPr>
              <a:xfrm>
                <a:off x="3215539" y="1810633"/>
                <a:ext cx="6025351" cy="2343529"/>
              </a:xfrm>
              <a:custGeom>
                <a:avLst/>
                <a:gdLst>
                  <a:gd name="connsiteX0" fmla="*/ 0 w 6025351"/>
                  <a:gd name="connsiteY0" fmla="*/ 1023401 h 2343529"/>
                  <a:gd name="connsiteX1" fmla="*/ 1653187 w 6025351"/>
                  <a:gd name="connsiteY1" fmla="*/ 766037 h 2343529"/>
                  <a:gd name="connsiteX2" fmla="*/ 1792466 w 6025351"/>
                  <a:gd name="connsiteY2" fmla="*/ 199836 h 2343529"/>
                  <a:gd name="connsiteX3" fmla="*/ 1931746 w 6025351"/>
                  <a:gd name="connsiteY3" fmla="*/ 2343529 h 2343529"/>
                  <a:gd name="connsiteX4" fmla="*/ 2122498 w 6025351"/>
                  <a:gd name="connsiteY4" fmla="*/ 2201221 h 2343529"/>
                  <a:gd name="connsiteX5" fmla="*/ 3136816 w 6025351"/>
                  <a:gd name="connsiteY5" fmla="*/ 984040 h 2343529"/>
                  <a:gd name="connsiteX6" fmla="*/ 3303346 w 6025351"/>
                  <a:gd name="connsiteY6" fmla="*/ 905317 h 2343529"/>
                  <a:gd name="connsiteX7" fmla="*/ 3954326 w 6025351"/>
                  <a:gd name="connsiteY7" fmla="*/ 0 h 2343529"/>
                  <a:gd name="connsiteX8" fmla="*/ 4102689 w 6025351"/>
                  <a:gd name="connsiteY8" fmla="*/ 72668 h 2343529"/>
                  <a:gd name="connsiteX9" fmla="*/ 4417582 w 6025351"/>
                  <a:gd name="connsiteY9" fmla="*/ 63584 h 2343529"/>
                  <a:gd name="connsiteX10" fmla="*/ 5637791 w 6025351"/>
                  <a:gd name="connsiteY10" fmla="*/ 314893 h 2343529"/>
                  <a:gd name="connsiteX11" fmla="*/ 6025351 w 6025351"/>
                  <a:gd name="connsiteY11" fmla="*/ 236170 h 234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25351" h="2343529">
                    <a:moveTo>
                      <a:pt x="0" y="1023401"/>
                    </a:moveTo>
                    <a:lnTo>
                      <a:pt x="1653187" y="766037"/>
                    </a:lnTo>
                    <a:lnTo>
                      <a:pt x="1792466" y="199836"/>
                    </a:lnTo>
                    <a:lnTo>
                      <a:pt x="1931746" y="2343529"/>
                    </a:lnTo>
                    <a:lnTo>
                      <a:pt x="2122498" y="2201221"/>
                    </a:lnTo>
                    <a:lnTo>
                      <a:pt x="3136816" y="984040"/>
                    </a:lnTo>
                    <a:lnTo>
                      <a:pt x="3303346" y="905317"/>
                    </a:lnTo>
                    <a:lnTo>
                      <a:pt x="3954326" y="0"/>
                    </a:lnTo>
                    <a:lnTo>
                      <a:pt x="4102689" y="72668"/>
                    </a:lnTo>
                    <a:lnTo>
                      <a:pt x="4417582" y="63584"/>
                    </a:lnTo>
                    <a:lnTo>
                      <a:pt x="5637791" y="314893"/>
                    </a:lnTo>
                    <a:lnTo>
                      <a:pt x="6025351" y="236170"/>
                    </a:lnTo>
                  </a:path>
                </a:pathLst>
              </a:custGeom>
              <a:noFill/>
              <a:ln w="38100">
                <a:solidFill>
                  <a:srgbClr val="0033CC"/>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cxnSp>
            <p:nvCxnSpPr>
              <p:cNvPr id="16303" name="Straight Connector 16302"/>
              <p:cNvCxnSpPr>
                <a:endCxn id="12385" idx="1"/>
              </p:cNvCxnSpPr>
              <p:nvPr/>
            </p:nvCxnSpPr>
            <p:spPr>
              <a:xfrm flipV="1">
                <a:off x="3222625" y="1965325"/>
                <a:ext cx="6037263" cy="1400176"/>
              </a:xfrm>
              <a:prstGeom prst="line">
                <a:avLst/>
              </a:prstGeom>
              <a:ln w="38100">
                <a:solidFill>
                  <a:srgbClr val="0033CC"/>
                </a:solidFill>
                <a:prstDash val="dash"/>
              </a:ln>
              <a:effectLst>
                <a:outerShdw blurRad="50800" dist="38100" dir="2700000" algn="tl" rotWithShape="0">
                  <a:srgbClr val="0033CC">
                    <a:alpha val="40000"/>
                  </a:srgbClr>
                </a:outerShdw>
              </a:effectLst>
            </p:spPr>
            <p:style>
              <a:lnRef idx="1">
                <a:schemeClr val="accent1"/>
              </a:lnRef>
              <a:fillRef idx="0">
                <a:schemeClr val="accent1"/>
              </a:fillRef>
              <a:effectRef idx="0">
                <a:schemeClr val="accent1"/>
              </a:effectRef>
              <a:fontRef idx="minor">
                <a:schemeClr val="tx1"/>
              </a:fontRef>
            </p:style>
          </p:cxnSp>
        </p:grpSp>
        <p:sp>
          <p:nvSpPr>
            <p:cNvPr id="4013" name="Text Box 3"/>
            <p:cNvSpPr txBox="1">
              <a:spLocks noChangeArrowheads="1"/>
            </p:cNvSpPr>
            <p:nvPr/>
          </p:nvSpPr>
          <p:spPr bwMode="auto">
            <a:xfrm>
              <a:off x="718889" y="5465730"/>
              <a:ext cx="7200000" cy="400110"/>
            </a:xfrm>
            <a:prstGeom prst="rect">
              <a:avLst/>
            </a:prstGeom>
            <a:solidFill>
              <a:schemeClr val="bg1"/>
            </a:solidFill>
            <a:ln>
              <a:noFill/>
            </a:ln>
            <a:effectLst>
              <a:outerShdw dist="35921"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a:spAutoFit/>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eaLnBrk="1" hangingPunct="1">
                <a:spcBef>
                  <a:spcPct val="50000"/>
                </a:spcBef>
              </a:pPr>
              <a:r>
                <a:rPr lang="en-GB" altLang="de-DE" sz="2000" dirty="0">
                  <a:latin typeface="Arial" charset="0"/>
                </a:rPr>
                <a:t>Mean of all </a:t>
              </a:r>
              <a:r>
                <a:rPr lang="en-GB" altLang="de-DE" sz="2000" i="1" dirty="0" err="1">
                  <a:latin typeface="Arial" charset="0"/>
                </a:rPr>
                <a:t>cvs</a:t>
              </a:r>
              <a:r>
                <a:rPr lang="en-GB" altLang="de-DE" sz="2000" dirty="0">
                  <a:latin typeface="Arial" charset="0"/>
                </a:rPr>
                <a:t>. at the resp. environment (q/ha)</a:t>
              </a:r>
            </a:p>
          </p:txBody>
        </p:sp>
      </p:grpSp>
      <p:sp>
        <p:nvSpPr>
          <p:cNvPr id="4015" name="TextBox 4014"/>
          <p:cNvSpPr txBox="1"/>
          <p:nvPr/>
        </p:nvSpPr>
        <p:spPr>
          <a:xfrm>
            <a:off x="46182" y="55420"/>
            <a:ext cx="12053454"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a:latin typeface="Arial" panose="020B0604020202020204" pitchFamily="34" charset="0"/>
                <a:cs typeface="Arial" panose="020B0604020202020204" pitchFamily="34" charset="0"/>
              </a:rPr>
              <a:t>See </a:t>
            </a:r>
            <a:r>
              <a:rPr lang="en-GB" sz="2400" dirty="0" err="1">
                <a:solidFill>
                  <a:srgbClr val="000080"/>
                </a:solidFill>
                <a:latin typeface="Arial" panose="020B0604020202020204" pitchFamily="34" charset="0"/>
                <a:cs typeface="Arial" panose="020B0604020202020204" pitchFamily="34" charset="0"/>
              </a:rPr>
              <a:t>Grapis</a:t>
            </a:r>
            <a:r>
              <a:rPr lang="en-GB" sz="2400" dirty="0">
                <a:latin typeface="Arial" panose="020B0604020202020204" pitchFamily="34" charset="0"/>
                <a:cs typeface="Arial" panose="020B0604020202020204" pitchFamily="34" charset="0"/>
              </a:rPr>
              <a:t> and imagine, it was </a:t>
            </a:r>
            <a:r>
              <a:rPr lang="en-GB" sz="2400" dirty="0">
                <a:solidFill>
                  <a:schemeClr val="tx1">
                    <a:lumMod val="50000"/>
                    <a:lumOff val="50000"/>
                  </a:schemeClr>
                </a:solidFill>
                <a:latin typeface="Arial" panose="020B0604020202020204" pitchFamily="34" charset="0"/>
                <a:cs typeface="Arial" panose="020B0604020202020204" pitchFamily="34" charset="0"/>
              </a:rPr>
              <a:t>not yield but, say,</a:t>
            </a:r>
            <a:r>
              <a:rPr lang="en-GB" sz="2400" dirty="0">
                <a:latin typeface="Arial" panose="020B0604020202020204" pitchFamily="34" charset="0"/>
                <a:cs typeface="Arial" panose="020B0604020202020204" pitchFamily="34" charset="0"/>
              </a:rPr>
              <a:t> disease resistance ... </a:t>
            </a:r>
          </a:p>
        </p:txBody>
      </p:sp>
      <p:sp>
        <p:nvSpPr>
          <p:cNvPr id="3" name="Rectangle 2"/>
          <p:cNvSpPr/>
          <p:nvPr/>
        </p:nvSpPr>
        <p:spPr>
          <a:xfrm>
            <a:off x="8361733" y="893403"/>
            <a:ext cx="3722914" cy="5262979"/>
          </a:xfrm>
          <a:prstGeom prst="rect">
            <a:avLst/>
          </a:prstGeom>
          <a:solidFill>
            <a:schemeClr val="bg1"/>
          </a:solidFill>
          <a:effectLst>
            <a:outerShdw blurRad="50800" dist="38100" dir="2700000" algn="tl" rotWithShape="0">
              <a:prstClr val="black">
                <a:alpha val="40000"/>
              </a:prstClr>
            </a:outerShdw>
          </a:effectLst>
        </p:spPr>
        <p:txBody>
          <a:bodyPr wrap="square">
            <a:spAutoFit/>
          </a:bodyPr>
          <a:lstStyle/>
          <a:p>
            <a:r>
              <a:rPr lang="en-GB" dirty="0">
                <a:latin typeface="Arial" panose="020B0604020202020204" pitchFamily="34" charset="0"/>
                <a:cs typeface="Arial" panose="020B0604020202020204" pitchFamily="34" charset="0"/>
              </a:rPr>
              <a:t>Here, the ‚behaviour‘ of </a:t>
            </a:r>
            <a:r>
              <a:rPr lang="en-GB" dirty="0" err="1">
                <a:solidFill>
                  <a:srgbClr val="0033CC"/>
                </a:solidFill>
                <a:latin typeface="Arial" panose="020B0604020202020204" pitchFamily="34" charset="0"/>
                <a:cs typeface="Arial" panose="020B0604020202020204" pitchFamily="34" charset="0"/>
              </a:rPr>
              <a:t>Grapis</a:t>
            </a:r>
            <a:r>
              <a:rPr lang="en-GB" dirty="0">
                <a:latin typeface="Arial" panose="020B0604020202020204" pitchFamily="34" charset="0"/>
                <a:cs typeface="Arial" panose="020B0604020202020204" pitchFamily="34" charset="0"/>
              </a:rPr>
              <a:t> is shown. </a:t>
            </a:r>
            <a:endParaRPr lang="en-GB" sz="1200" dirty="0">
              <a:latin typeface="Arial" panose="020B0604020202020204" pitchFamily="34" charset="0"/>
              <a:cs typeface="Arial" panose="020B0604020202020204" pitchFamily="34" charset="0"/>
            </a:endParaRPr>
          </a:p>
          <a:p>
            <a:endParaRPr lang="en-GB" sz="1200" dirty="0">
              <a:solidFill>
                <a:srgbClr val="0033CC"/>
              </a:solidFill>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Was may stability mean?</a:t>
            </a:r>
          </a:p>
          <a:p>
            <a:r>
              <a:rPr lang="en-GB" dirty="0">
                <a:latin typeface="Arial" panose="020B0604020202020204" pitchFamily="34" charset="0"/>
                <a:cs typeface="Arial" panose="020B0604020202020204" pitchFamily="34" charset="0"/>
              </a:rPr>
              <a:t>● </a:t>
            </a:r>
            <a:r>
              <a:rPr lang="en-GB" dirty="0">
                <a:solidFill>
                  <a:srgbClr val="006600"/>
                </a:solidFill>
                <a:latin typeface="Arial" panose="020B0604020202020204" pitchFamily="34" charset="0"/>
                <a:cs typeface="Arial" panose="020B0604020202020204" pitchFamily="34" charset="0"/>
              </a:rPr>
              <a:t>Constant performance!</a:t>
            </a:r>
          </a:p>
          <a:p>
            <a:endParaRPr lang="en-GB" dirty="0">
              <a:latin typeface="Arial" panose="020B0604020202020204" pitchFamily="34" charset="0"/>
              <a:cs typeface="Arial" panose="020B0604020202020204" pitchFamily="34" charset="0"/>
            </a:endParaRPr>
          </a:p>
          <a:p>
            <a:r>
              <a:rPr lang="en-GB" dirty="0">
                <a:solidFill>
                  <a:srgbClr val="006600"/>
                </a:solidFill>
                <a:latin typeface="Arial" panose="020B0604020202020204" pitchFamily="34" charset="0"/>
                <a:cs typeface="Arial" panose="020B0604020202020204" pitchFamily="34" charset="0"/>
              </a:rPr>
              <a:t>In case of resistance, probably the indicated green ‚behaviour‘ would be called ‚stability of resistance‘. </a:t>
            </a:r>
          </a:p>
          <a:p>
            <a:r>
              <a:rPr lang="en-GB" dirty="0">
                <a:solidFill>
                  <a:srgbClr val="006600"/>
                </a:solidFill>
                <a:latin typeface="Arial" panose="020B0604020202020204" pitchFamily="34" charset="0"/>
                <a:cs typeface="Arial" panose="020B0604020202020204" pitchFamily="34" charset="0"/>
              </a:rPr>
              <a:t>This implies vary small variance of the performance across the environments.</a:t>
            </a:r>
          </a:p>
          <a:p>
            <a:endParaRPr lang="en-GB" dirty="0">
              <a:solidFill>
                <a:srgbClr val="006600"/>
              </a:solidFill>
              <a:latin typeface="Arial" panose="020B0604020202020204" pitchFamily="34" charset="0"/>
              <a:cs typeface="Arial" panose="020B0604020202020204" pitchFamily="34" charset="0"/>
            </a:endParaRPr>
          </a:p>
          <a:p>
            <a:r>
              <a:rPr lang="en-GB" dirty="0">
                <a:solidFill>
                  <a:schemeClr val="tx1">
                    <a:lumMod val="50000"/>
                    <a:lumOff val="50000"/>
                  </a:schemeClr>
                </a:solidFill>
                <a:latin typeface="Arial" panose="020B0604020202020204" pitchFamily="34" charset="0"/>
                <a:cs typeface="Arial" panose="020B0604020202020204" pitchFamily="34" charset="0"/>
              </a:rPr>
              <a:t>Although it is probably nonsense to expect the same yield under all environmental conditions, one can still expect resistance to be equally strong under all circumstances. </a:t>
            </a:r>
            <a:br>
              <a:rPr lang="en-GB" dirty="0">
                <a:solidFill>
                  <a:schemeClr val="tx1">
                    <a:lumMod val="50000"/>
                    <a:lumOff val="50000"/>
                  </a:schemeClr>
                </a:solidFill>
                <a:latin typeface="Arial" panose="020B0604020202020204" pitchFamily="34" charset="0"/>
                <a:cs typeface="Arial" panose="020B0604020202020204" pitchFamily="34" charset="0"/>
              </a:rPr>
            </a:br>
            <a:r>
              <a:rPr lang="en-GB" dirty="0">
                <a:solidFill>
                  <a:schemeClr val="tx1">
                    <a:lumMod val="50000"/>
                    <a:lumOff val="50000"/>
                  </a:schemeClr>
                </a:solidFill>
                <a:latin typeface="Arial" panose="020B0604020202020204" pitchFamily="34" charset="0"/>
                <a:cs typeface="Arial" panose="020B0604020202020204" pitchFamily="34" charset="0"/>
              </a:rPr>
              <a:t>Do you agree?</a:t>
            </a:r>
          </a:p>
        </p:txBody>
      </p:sp>
      <p:grpSp>
        <p:nvGrpSpPr>
          <p:cNvPr id="4001" name="Group 4000"/>
          <p:cNvGrpSpPr/>
          <p:nvPr/>
        </p:nvGrpSpPr>
        <p:grpSpPr>
          <a:xfrm>
            <a:off x="1528477" y="2375668"/>
            <a:ext cx="5967965" cy="2348974"/>
            <a:chOff x="1528477" y="2375668"/>
            <a:chExt cx="5967965" cy="2348974"/>
          </a:xfrm>
        </p:grpSpPr>
        <p:cxnSp>
          <p:nvCxnSpPr>
            <p:cNvPr id="28" name="Straight Connector 27"/>
            <p:cNvCxnSpPr/>
            <p:nvPr/>
          </p:nvCxnSpPr>
          <p:spPr>
            <a:xfrm>
              <a:off x="1528477" y="3364589"/>
              <a:ext cx="1743" cy="51228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23" name="Straight Connector 4022"/>
            <p:cNvCxnSpPr/>
            <p:nvPr/>
          </p:nvCxnSpPr>
          <p:spPr>
            <a:xfrm>
              <a:off x="3333970" y="2465327"/>
              <a:ext cx="1743" cy="100800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24" name="Straight Connector 4023"/>
            <p:cNvCxnSpPr/>
            <p:nvPr/>
          </p:nvCxnSpPr>
          <p:spPr>
            <a:xfrm>
              <a:off x="3459826" y="3464642"/>
              <a:ext cx="1743" cy="126000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25" name="Straight Connector 4024"/>
            <p:cNvCxnSpPr/>
            <p:nvPr/>
          </p:nvCxnSpPr>
          <p:spPr>
            <a:xfrm>
              <a:off x="3613969" y="3419875"/>
              <a:ext cx="1743" cy="115200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26" name="Straight Connector 4025"/>
            <p:cNvCxnSpPr/>
            <p:nvPr/>
          </p:nvCxnSpPr>
          <p:spPr>
            <a:xfrm>
              <a:off x="4640987" y="3165445"/>
              <a:ext cx="1743" cy="18000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27" name="Straight Connector 4026"/>
            <p:cNvCxnSpPr/>
            <p:nvPr/>
          </p:nvCxnSpPr>
          <p:spPr>
            <a:xfrm>
              <a:off x="4816882" y="3130876"/>
              <a:ext cx="1743" cy="10800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28" name="Straight Connector 4027"/>
            <p:cNvCxnSpPr/>
            <p:nvPr/>
          </p:nvCxnSpPr>
          <p:spPr>
            <a:xfrm>
              <a:off x="5477707" y="2375668"/>
              <a:ext cx="1743" cy="61200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29" name="Straight Connector 4028"/>
            <p:cNvCxnSpPr/>
            <p:nvPr/>
          </p:nvCxnSpPr>
          <p:spPr>
            <a:xfrm>
              <a:off x="5616748" y="2439116"/>
              <a:ext cx="1743" cy="51228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30" name="Straight Connector 4029"/>
            <p:cNvCxnSpPr/>
            <p:nvPr/>
          </p:nvCxnSpPr>
          <p:spPr>
            <a:xfrm>
              <a:off x="5916486" y="2451138"/>
              <a:ext cx="1743" cy="39600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31" name="Straight Connector 4030"/>
            <p:cNvCxnSpPr/>
            <p:nvPr/>
          </p:nvCxnSpPr>
          <p:spPr>
            <a:xfrm>
              <a:off x="7141707" y="2576053"/>
              <a:ext cx="1743" cy="14400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32" name="Straight Connector 4031"/>
            <p:cNvCxnSpPr/>
            <p:nvPr/>
          </p:nvCxnSpPr>
          <p:spPr>
            <a:xfrm>
              <a:off x="7494699" y="2499829"/>
              <a:ext cx="1743" cy="14400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33" name="Straight Connector 4032"/>
            <p:cNvCxnSpPr/>
            <p:nvPr/>
          </p:nvCxnSpPr>
          <p:spPr>
            <a:xfrm>
              <a:off x="3159818" y="3102123"/>
              <a:ext cx="1743" cy="43200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4002" name="TextBox 4001"/>
          <p:cNvSpPr txBox="1"/>
          <p:nvPr/>
        </p:nvSpPr>
        <p:spPr>
          <a:xfrm>
            <a:off x="46182" y="6414793"/>
            <a:ext cx="8514655" cy="369332"/>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See: ‚Static‘ and ‚dynamic‘ concept of ‚stability‘.  DOI 10.1007/s00122-013-2219-1</a:t>
            </a:r>
          </a:p>
        </p:txBody>
      </p:sp>
      <p:cxnSp>
        <p:nvCxnSpPr>
          <p:cNvPr id="4004" name="Straight Connector 4003"/>
          <p:cNvCxnSpPr/>
          <p:nvPr/>
        </p:nvCxnSpPr>
        <p:spPr>
          <a:xfrm flipV="1">
            <a:off x="7556427" y="1075506"/>
            <a:ext cx="0" cy="4260850"/>
          </a:xfrm>
          <a:prstGeom prst="line">
            <a:avLst/>
          </a:prstGeom>
          <a:ln>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3829" name="Group 3828"/>
          <p:cNvGrpSpPr/>
          <p:nvPr/>
        </p:nvGrpSpPr>
        <p:grpSpPr>
          <a:xfrm>
            <a:off x="137673" y="4169879"/>
            <a:ext cx="8101779" cy="2000988"/>
            <a:chOff x="139398" y="4155255"/>
            <a:chExt cx="8101779" cy="2000988"/>
          </a:xfrm>
        </p:grpSpPr>
        <p:sp>
          <p:nvSpPr>
            <p:cNvPr id="3830" name="TextBox 3829"/>
            <p:cNvSpPr txBox="1"/>
            <p:nvPr/>
          </p:nvSpPr>
          <p:spPr>
            <a:xfrm>
              <a:off x="6240189" y="5781825"/>
              <a:ext cx="2000988" cy="369332"/>
            </a:xfrm>
            <a:prstGeom prst="rect">
              <a:avLst/>
            </a:prstGeom>
            <a:solidFill>
              <a:schemeClr val="bg1">
                <a:lumMod val="95000"/>
              </a:schemeClr>
            </a:solidFill>
            <a:effectLst>
              <a:outerShdw blurRad="50800" dist="38100" dir="2700000" algn="tl" rotWithShape="0">
                <a:prstClr val="black">
                  <a:alpha val="40000"/>
                </a:prstClr>
              </a:outerShdw>
            </a:effectLst>
          </p:spPr>
          <p:txBody>
            <a:bodyPr wrap="square" rtlCol="0">
              <a:spAutoFit/>
            </a:bodyPr>
            <a:lstStyle/>
            <a:p>
              <a:r>
                <a:rPr lang="de-DE" dirty="0">
                  <a:latin typeface="Arial" panose="020B0604020202020204" pitchFamily="34" charset="0"/>
                  <a:cs typeface="Arial" panose="020B0604020202020204" pitchFamily="34" charset="0"/>
                </a:rPr>
                <a:t>Resistance score</a:t>
              </a:r>
              <a:endParaRPr lang="en-GB" dirty="0">
                <a:latin typeface="Arial" panose="020B0604020202020204" pitchFamily="34" charset="0"/>
                <a:cs typeface="Arial" panose="020B0604020202020204" pitchFamily="34" charset="0"/>
              </a:endParaRPr>
            </a:p>
          </p:txBody>
        </p:sp>
        <p:sp>
          <p:nvSpPr>
            <p:cNvPr id="3831" name="TextBox 3830"/>
            <p:cNvSpPr txBox="1"/>
            <p:nvPr/>
          </p:nvSpPr>
          <p:spPr>
            <a:xfrm rot="16200000">
              <a:off x="-676430" y="4971083"/>
              <a:ext cx="2000988" cy="369332"/>
            </a:xfrm>
            <a:prstGeom prst="rect">
              <a:avLst/>
            </a:prstGeom>
            <a:solidFill>
              <a:schemeClr val="bg1">
                <a:lumMod val="95000"/>
              </a:schemeClr>
            </a:solidFill>
            <a:effectLst>
              <a:outerShdw blurRad="50800" dist="38100" dir="2700000" algn="tl" rotWithShape="0">
                <a:prstClr val="black">
                  <a:alpha val="40000"/>
                </a:prstClr>
              </a:outerShdw>
            </a:effectLst>
          </p:spPr>
          <p:txBody>
            <a:bodyPr wrap="square" rtlCol="0">
              <a:spAutoFit/>
            </a:bodyPr>
            <a:lstStyle/>
            <a:p>
              <a:r>
                <a:rPr lang="de-DE" dirty="0">
                  <a:latin typeface="Arial" panose="020B0604020202020204" pitchFamily="34" charset="0"/>
                  <a:cs typeface="Arial" panose="020B0604020202020204" pitchFamily="34" charset="0"/>
                </a:rPr>
                <a:t>Resistance score</a:t>
              </a:r>
              <a:endParaRPr lang="en-GB" dirty="0">
                <a:latin typeface="Arial" panose="020B0604020202020204" pitchFamily="34" charset="0"/>
                <a:cs typeface="Arial" panose="020B0604020202020204" pitchFamily="34" charset="0"/>
              </a:endParaRPr>
            </a:p>
          </p:txBody>
        </p:sp>
      </p:grpSp>
      <p:sp>
        <p:nvSpPr>
          <p:cNvPr id="25" name="Freeform 24"/>
          <p:cNvSpPr/>
          <p:nvPr/>
        </p:nvSpPr>
        <p:spPr>
          <a:xfrm>
            <a:off x="1507067" y="1761067"/>
            <a:ext cx="6045200" cy="177800"/>
          </a:xfrm>
          <a:custGeom>
            <a:avLst/>
            <a:gdLst>
              <a:gd name="connsiteX0" fmla="*/ 0 w 6045200"/>
              <a:gd name="connsiteY0" fmla="*/ 76200 h 177800"/>
              <a:gd name="connsiteX1" fmla="*/ 1663700 w 6045200"/>
              <a:gd name="connsiteY1" fmla="*/ 156633 h 177800"/>
              <a:gd name="connsiteX2" fmla="*/ 1811866 w 6045200"/>
              <a:gd name="connsiteY2" fmla="*/ 122766 h 177800"/>
              <a:gd name="connsiteX3" fmla="*/ 1947333 w 6045200"/>
              <a:gd name="connsiteY3" fmla="*/ 135466 h 177800"/>
              <a:gd name="connsiteX4" fmla="*/ 2116666 w 6045200"/>
              <a:gd name="connsiteY4" fmla="*/ 88900 h 177800"/>
              <a:gd name="connsiteX5" fmla="*/ 3124200 w 6045200"/>
              <a:gd name="connsiteY5" fmla="*/ 122766 h 177800"/>
              <a:gd name="connsiteX6" fmla="*/ 3306233 w 6045200"/>
              <a:gd name="connsiteY6" fmla="*/ 177800 h 177800"/>
              <a:gd name="connsiteX7" fmla="*/ 3958166 w 6045200"/>
              <a:gd name="connsiteY7" fmla="*/ 105833 h 177800"/>
              <a:gd name="connsiteX8" fmla="*/ 4114800 w 6045200"/>
              <a:gd name="connsiteY8" fmla="*/ 118533 h 177800"/>
              <a:gd name="connsiteX9" fmla="*/ 4423833 w 6045200"/>
              <a:gd name="connsiteY9" fmla="*/ 50800 h 177800"/>
              <a:gd name="connsiteX10" fmla="*/ 5621866 w 6045200"/>
              <a:gd name="connsiteY10" fmla="*/ 29633 h 177800"/>
              <a:gd name="connsiteX11" fmla="*/ 6045200 w 6045200"/>
              <a:gd name="connsiteY11" fmla="*/ 0 h 17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45200" h="177800">
                <a:moveTo>
                  <a:pt x="0" y="76200"/>
                </a:moveTo>
                <a:lnTo>
                  <a:pt x="1663700" y="156633"/>
                </a:lnTo>
                <a:lnTo>
                  <a:pt x="1811866" y="122766"/>
                </a:lnTo>
                <a:lnTo>
                  <a:pt x="1947333" y="135466"/>
                </a:lnTo>
                <a:lnTo>
                  <a:pt x="2116666" y="88900"/>
                </a:lnTo>
                <a:lnTo>
                  <a:pt x="3124200" y="122766"/>
                </a:lnTo>
                <a:lnTo>
                  <a:pt x="3306233" y="177800"/>
                </a:lnTo>
                <a:lnTo>
                  <a:pt x="3958166" y="105833"/>
                </a:lnTo>
                <a:lnTo>
                  <a:pt x="4114800" y="118533"/>
                </a:lnTo>
                <a:lnTo>
                  <a:pt x="4423833" y="50800"/>
                </a:lnTo>
                <a:lnTo>
                  <a:pt x="5621866" y="29633"/>
                </a:lnTo>
                <a:lnTo>
                  <a:pt x="6045200" y="0"/>
                </a:lnTo>
              </a:path>
            </a:pathLst>
          </a:custGeom>
          <a:noFill/>
          <a:ln w="38100">
            <a:solidFill>
              <a:srgbClr val="0066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35" name="Rectangle 4036"/>
          <p:cNvSpPr>
            <a:spLocks noChangeArrowheads="1"/>
          </p:cNvSpPr>
          <p:nvPr/>
        </p:nvSpPr>
        <p:spPr bwMode="auto">
          <a:xfrm>
            <a:off x="3459826" y="1500286"/>
            <a:ext cx="3220374" cy="292388"/>
          </a:xfrm>
          <a:prstGeom prst="rect">
            <a:avLst/>
          </a:prstGeom>
          <a:solidFill>
            <a:schemeClr val="bg1"/>
          </a:solidFill>
          <a:ln>
            <a:noFill/>
          </a:ln>
          <a:effectLst>
            <a:outerShdw blurRad="50800" dist="38100" dir="2700000" algn="tl" rotWithShape="0">
              <a:prstClr val="black">
                <a:alpha val="40000"/>
              </a:prstClr>
            </a:outerShdw>
          </a:effec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0" i="0" u="none" strike="noStrike" cap="none" normalizeH="0" baseline="0" dirty="0">
                <a:ln>
                  <a:noFill/>
                </a:ln>
                <a:solidFill>
                  <a:srgbClr val="006600"/>
                </a:solidFill>
                <a:effectLst/>
                <a:latin typeface="Arial" panose="020B0604020202020204" pitchFamily="34" charset="0"/>
              </a:rPr>
              <a:t>Stable and highly resistant</a:t>
            </a:r>
            <a:endParaRPr kumimoji="0" lang="en-GB" altLang="en-US" sz="1800" b="0" i="0" u="none" strike="noStrike" cap="none" normalizeH="0" baseline="0" dirty="0">
              <a:ln>
                <a:noFill/>
              </a:ln>
              <a:solidFill>
                <a:srgbClr val="006600"/>
              </a:solidFill>
              <a:effectLst/>
              <a:latin typeface="Arial" panose="020B0604020202020204" pitchFamily="34" charset="0"/>
            </a:endParaRPr>
          </a:p>
        </p:txBody>
      </p:sp>
      <p:grpSp>
        <p:nvGrpSpPr>
          <p:cNvPr id="3836" name="Group 3835"/>
          <p:cNvGrpSpPr/>
          <p:nvPr/>
        </p:nvGrpSpPr>
        <p:grpSpPr>
          <a:xfrm>
            <a:off x="1156272" y="1073036"/>
            <a:ext cx="98955" cy="1295399"/>
            <a:chOff x="1156272" y="1073036"/>
            <a:chExt cx="98955" cy="1295399"/>
          </a:xfrm>
        </p:grpSpPr>
        <p:sp>
          <p:nvSpPr>
            <p:cNvPr id="3837" name="Line 19"/>
            <p:cNvSpPr>
              <a:spLocks noChangeShapeType="1"/>
            </p:cNvSpPr>
            <p:nvPr/>
          </p:nvSpPr>
          <p:spPr bwMode="auto">
            <a:xfrm flipH="1">
              <a:off x="1161917" y="2368435"/>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38" name="Line 19"/>
            <p:cNvSpPr>
              <a:spLocks noChangeShapeType="1"/>
            </p:cNvSpPr>
            <p:nvPr/>
          </p:nvSpPr>
          <p:spPr bwMode="auto">
            <a:xfrm flipH="1">
              <a:off x="1156272" y="1942280"/>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39" name="Line 19"/>
            <p:cNvSpPr>
              <a:spLocks noChangeShapeType="1"/>
            </p:cNvSpPr>
            <p:nvPr/>
          </p:nvSpPr>
          <p:spPr bwMode="auto">
            <a:xfrm flipH="1">
              <a:off x="1164739" y="1516125"/>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40" name="Line 19"/>
            <p:cNvSpPr>
              <a:spLocks noChangeShapeType="1"/>
            </p:cNvSpPr>
            <p:nvPr/>
          </p:nvSpPr>
          <p:spPr bwMode="auto">
            <a:xfrm flipH="1">
              <a:off x="1161917" y="1073036"/>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sp>
        <p:nvSpPr>
          <p:cNvPr id="3841" name="Rectangle 4036"/>
          <p:cNvSpPr>
            <a:spLocks noChangeArrowheads="1"/>
          </p:cNvSpPr>
          <p:nvPr/>
        </p:nvSpPr>
        <p:spPr bwMode="auto">
          <a:xfrm>
            <a:off x="4178427" y="3859635"/>
            <a:ext cx="719749"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0" i="0" u="none" strike="noStrike" cap="none" normalizeH="0" baseline="0" dirty="0" err="1">
                <a:ln>
                  <a:noFill/>
                </a:ln>
                <a:solidFill>
                  <a:srgbClr val="000080"/>
                </a:solidFill>
                <a:effectLst/>
                <a:latin typeface="Arial" panose="020B0604020202020204" pitchFamily="34" charset="0"/>
              </a:rPr>
              <a:t>Grapis</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3842" name="Textfeld 5">
            <a:extLst>
              <a:ext uri="{FF2B5EF4-FFF2-40B4-BE49-F238E27FC236}">
                <a16:creationId xmlns:a16="http://schemas.microsoft.com/office/drawing/2014/main" id="{236B5061-A54A-4CC0-A0A3-5E33D0442700}"/>
              </a:ext>
            </a:extLst>
          </p:cNvPr>
          <p:cNvSpPr txBox="1"/>
          <p:nvPr/>
        </p:nvSpPr>
        <p:spPr>
          <a:xfrm>
            <a:off x="11572043" y="6346567"/>
            <a:ext cx="583609"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21</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5721279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001"/>
                                        </p:tgtEl>
                                        <p:attrNameLst>
                                          <p:attrName>style.visibility</p:attrName>
                                        </p:attrNameLst>
                                      </p:cBhvr>
                                      <p:to>
                                        <p:strVal val="visible"/>
                                      </p:to>
                                    </p:set>
                                    <p:animEffect transition="in" filter="wipe(left)">
                                      <p:cBhvr>
                                        <p:cTn id="7" dur="2000"/>
                                        <p:tgtEl>
                                          <p:spTgt spid="400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3829"/>
                                        </p:tgtEl>
                                        <p:attrNameLst>
                                          <p:attrName>style.visibility</p:attrName>
                                        </p:attrNameLst>
                                      </p:cBhvr>
                                      <p:to>
                                        <p:strVal val="visible"/>
                                      </p:to>
                                    </p:set>
                                    <p:animEffect transition="in" filter="wipe(down)">
                                      <p:cBhvr>
                                        <p:cTn id="12" dur="500"/>
                                        <p:tgtEl>
                                          <p:spTgt spid="38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112071" y="953267"/>
            <a:ext cx="7763986" cy="4791363"/>
            <a:chOff x="112071" y="953267"/>
            <a:chExt cx="7763986" cy="4791363"/>
          </a:xfrm>
        </p:grpSpPr>
        <p:sp>
          <p:nvSpPr>
            <p:cNvPr id="12292" name="Text Box 4"/>
            <p:cNvSpPr txBox="1">
              <a:spLocks noChangeArrowheads="1"/>
            </p:cNvSpPr>
            <p:nvPr/>
          </p:nvSpPr>
          <p:spPr bwMode="auto">
            <a:xfrm rot="16200000">
              <a:off x="-1975491" y="3110210"/>
              <a:ext cx="4572000" cy="39687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spcBef>
                  <a:spcPct val="50000"/>
                </a:spcBef>
              </a:pPr>
              <a:r>
                <a:rPr lang="en-GB" altLang="de-DE" sz="2000" dirty="0">
                  <a:latin typeface="Arial" charset="0"/>
                </a:rPr>
                <a:t>Yield (q/ha) of the cultivar</a:t>
              </a:r>
              <a:r>
                <a:rPr lang="en-GB" altLang="de-DE" sz="2000" dirty="0">
                  <a:solidFill>
                    <a:srgbClr val="0033CC"/>
                  </a:solidFill>
                  <a:latin typeface="Arial" charset="0"/>
                </a:rPr>
                <a:t> </a:t>
              </a:r>
              <a:r>
                <a:rPr lang="en-GB" altLang="de-DE" sz="2000" dirty="0" err="1">
                  <a:solidFill>
                    <a:srgbClr val="0033CC"/>
                  </a:solidFill>
                  <a:latin typeface="Arial" charset="0"/>
                </a:rPr>
                <a:t>Grapis</a:t>
              </a:r>
              <a:endParaRPr lang="en-GB" altLang="de-DE" sz="2000" dirty="0">
                <a:solidFill>
                  <a:srgbClr val="0033CC"/>
                </a:solidFill>
                <a:latin typeface="Arial" charset="0"/>
              </a:endParaRPr>
            </a:p>
          </p:txBody>
        </p:sp>
        <p:sp>
          <p:nvSpPr>
            <p:cNvPr id="16101" name="Line 6"/>
            <p:cNvSpPr>
              <a:spLocks noChangeShapeType="1"/>
            </p:cNvSpPr>
            <p:nvPr/>
          </p:nvSpPr>
          <p:spPr bwMode="auto">
            <a:xfrm flipV="1">
              <a:off x="1266516" y="1075505"/>
              <a:ext cx="0" cy="426085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02" name="Line 7"/>
            <p:cNvSpPr>
              <a:spLocks noChangeShapeType="1"/>
            </p:cNvSpPr>
            <p:nvPr/>
          </p:nvSpPr>
          <p:spPr bwMode="auto">
            <a:xfrm flipH="1">
              <a:off x="1176028" y="5336355"/>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03" name="Rectangle 8"/>
            <p:cNvSpPr>
              <a:spLocks noChangeArrowheads="1"/>
            </p:cNvSpPr>
            <p:nvPr/>
          </p:nvSpPr>
          <p:spPr bwMode="auto">
            <a:xfrm>
              <a:off x="769628" y="5215705"/>
              <a:ext cx="136256"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04" name="Line 9"/>
            <p:cNvSpPr>
              <a:spLocks noChangeShapeType="1"/>
            </p:cNvSpPr>
            <p:nvPr/>
          </p:nvSpPr>
          <p:spPr bwMode="auto">
            <a:xfrm flipH="1">
              <a:off x="1176028" y="4910905"/>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05" name="Rectangle 10"/>
            <p:cNvSpPr>
              <a:spLocks noChangeArrowheads="1"/>
            </p:cNvSpPr>
            <p:nvPr/>
          </p:nvSpPr>
          <p:spPr bwMode="auto">
            <a:xfrm>
              <a:off x="769628" y="4788667"/>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10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06" name="Line 11"/>
            <p:cNvSpPr>
              <a:spLocks noChangeShapeType="1"/>
            </p:cNvSpPr>
            <p:nvPr/>
          </p:nvSpPr>
          <p:spPr bwMode="auto">
            <a:xfrm flipH="1">
              <a:off x="1176028" y="4485455"/>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07" name="Rectangle 12"/>
            <p:cNvSpPr>
              <a:spLocks noChangeArrowheads="1"/>
            </p:cNvSpPr>
            <p:nvPr/>
          </p:nvSpPr>
          <p:spPr bwMode="auto">
            <a:xfrm>
              <a:off x="769628" y="4363217"/>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20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08" name="Line 13"/>
            <p:cNvSpPr>
              <a:spLocks noChangeShapeType="1"/>
            </p:cNvSpPr>
            <p:nvPr/>
          </p:nvSpPr>
          <p:spPr bwMode="auto">
            <a:xfrm flipH="1">
              <a:off x="1176028" y="4058417"/>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09" name="Rectangle 14"/>
            <p:cNvSpPr>
              <a:spLocks noChangeArrowheads="1"/>
            </p:cNvSpPr>
            <p:nvPr/>
          </p:nvSpPr>
          <p:spPr bwMode="auto">
            <a:xfrm>
              <a:off x="769628" y="3937767"/>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30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10" name="Line 15"/>
            <p:cNvSpPr>
              <a:spLocks noChangeShapeType="1"/>
            </p:cNvSpPr>
            <p:nvPr/>
          </p:nvSpPr>
          <p:spPr bwMode="auto">
            <a:xfrm flipH="1">
              <a:off x="1176028" y="3632967"/>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11" name="Rectangle 16"/>
            <p:cNvSpPr>
              <a:spLocks noChangeArrowheads="1"/>
            </p:cNvSpPr>
            <p:nvPr/>
          </p:nvSpPr>
          <p:spPr bwMode="auto">
            <a:xfrm>
              <a:off x="769628" y="351073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40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12" name="Line 17"/>
            <p:cNvSpPr>
              <a:spLocks noChangeShapeType="1"/>
            </p:cNvSpPr>
            <p:nvPr/>
          </p:nvSpPr>
          <p:spPr bwMode="auto">
            <a:xfrm flipH="1">
              <a:off x="1176028" y="3205930"/>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13" name="Rectangle 18"/>
            <p:cNvSpPr>
              <a:spLocks noChangeArrowheads="1"/>
            </p:cNvSpPr>
            <p:nvPr/>
          </p:nvSpPr>
          <p:spPr bwMode="auto">
            <a:xfrm>
              <a:off x="769628" y="308528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50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14" name="Line 19"/>
            <p:cNvSpPr>
              <a:spLocks noChangeShapeType="1"/>
            </p:cNvSpPr>
            <p:nvPr/>
          </p:nvSpPr>
          <p:spPr bwMode="auto">
            <a:xfrm flipH="1">
              <a:off x="1176028" y="2780480"/>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15" name="Rectangle 20"/>
            <p:cNvSpPr>
              <a:spLocks noChangeArrowheads="1"/>
            </p:cNvSpPr>
            <p:nvPr/>
          </p:nvSpPr>
          <p:spPr bwMode="auto">
            <a:xfrm>
              <a:off x="769628" y="2658242"/>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17" name="Rectangle 22"/>
            <p:cNvSpPr>
              <a:spLocks noChangeArrowheads="1"/>
            </p:cNvSpPr>
            <p:nvPr/>
          </p:nvSpPr>
          <p:spPr bwMode="auto">
            <a:xfrm>
              <a:off x="769628" y="223120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70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19" name="Rectangle 24"/>
            <p:cNvSpPr>
              <a:spLocks noChangeArrowheads="1"/>
            </p:cNvSpPr>
            <p:nvPr/>
          </p:nvSpPr>
          <p:spPr bwMode="auto">
            <a:xfrm>
              <a:off x="769628" y="180575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80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21" name="Rectangle 26"/>
            <p:cNvSpPr>
              <a:spLocks noChangeArrowheads="1"/>
            </p:cNvSpPr>
            <p:nvPr/>
          </p:nvSpPr>
          <p:spPr bwMode="auto">
            <a:xfrm>
              <a:off x="769628" y="1378717"/>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90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23" name="Rectangle 28"/>
            <p:cNvSpPr>
              <a:spLocks noChangeArrowheads="1"/>
            </p:cNvSpPr>
            <p:nvPr/>
          </p:nvSpPr>
          <p:spPr bwMode="auto">
            <a:xfrm>
              <a:off x="769628" y="953267"/>
              <a:ext cx="408766"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100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25" name="Line 30"/>
            <p:cNvSpPr>
              <a:spLocks noChangeShapeType="1"/>
            </p:cNvSpPr>
            <p:nvPr/>
          </p:nvSpPr>
          <p:spPr bwMode="auto">
            <a:xfrm flipV="1">
              <a:off x="7659378" y="1075505"/>
              <a:ext cx="0" cy="426085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26" name="Line 31"/>
            <p:cNvSpPr>
              <a:spLocks noChangeShapeType="1"/>
            </p:cNvSpPr>
            <p:nvPr/>
          </p:nvSpPr>
          <p:spPr bwMode="auto">
            <a:xfrm>
              <a:off x="7659378" y="5336355"/>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28" name="Line 33"/>
            <p:cNvSpPr>
              <a:spLocks noChangeShapeType="1"/>
            </p:cNvSpPr>
            <p:nvPr/>
          </p:nvSpPr>
          <p:spPr bwMode="auto">
            <a:xfrm>
              <a:off x="7659378" y="4910905"/>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30" name="Line 35"/>
            <p:cNvSpPr>
              <a:spLocks noChangeShapeType="1"/>
            </p:cNvSpPr>
            <p:nvPr/>
          </p:nvSpPr>
          <p:spPr bwMode="auto">
            <a:xfrm>
              <a:off x="7659378" y="4485455"/>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32" name="Line 37"/>
            <p:cNvSpPr>
              <a:spLocks noChangeShapeType="1"/>
            </p:cNvSpPr>
            <p:nvPr/>
          </p:nvSpPr>
          <p:spPr bwMode="auto">
            <a:xfrm>
              <a:off x="7659378" y="4058417"/>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34" name="Line 39"/>
            <p:cNvSpPr>
              <a:spLocks noChangeShapeType="1"/>
            </p:cNvSpPr>
            <p:nvPr/>
          </p:nvSpPr>
          <p:spPr bwMode="auto">
            <a:xfrm>
              <a:off x="7659378" y="3632967"/>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36" name="Line 41"/>
            <p:cNvSpPr>
              <a:spLocks noChangeShapeType="1"/>
            </p:cNvSpPr>
            <p:nvPr/>
          </p:nvSpPr>
          <p:spPr bwMode="auto">
            <a:xfrm>
              <a:off x="7659378" y="3205930"/>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38" name="Line 43"/>
            <p:cNvSpPr>
              <a:spLocks noChangeShapeType="1"/>
            </p:cNvSpPr>
            <p:nvPr/>
          </p:nvSpPr>
          <p:spPr bwMode="auto">
            <a:xfrm>
              <a:off x="7659378" y="2780480"/>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40" name="Line 45"/>
            <p:cNvSpPr>
              <a:spLocks noChangeShapeType="1"/>
            </p:cNvSpPr>
            <p:nvPr/>
          </p:nvSpPr>
          <p:spPr bwMode="auto">
            <a:xfrm>
              <a:off x="7659378" y="2355030"/>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42" name="Line 47"/>
            <p:cNvSpPr>
              <a:spLocks noChangeShapeType="1"/>
            </p:cNvSpPr>
            <p:nvPr/>
          </p:nvSpPr>
          <p:spPr bwMode="auto">
            <a:xfrm>
              <a:off x="7659378" y="1927992"/>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44" name="Line 49"/>
            <p:cNvSpPr>
              <a:spLocks noChangeShapeType="1"/>
            </p:cNvSpPr>
            <p:nvPr/>
          </p:nvSpPr>
          <p:spPr bwMode="auto">
            <a:xfrm>
              <a:off x="7659378" y="1502542"/>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46" name="Line 51"/>
            <p:cNvSpPr>
              <a:spLocks noChangeShapeType="1"/>
            </p:cNvSpPr>
            <p:nvPr/>
          </p:nvSpPr>
          <p:spPr bwMode="auto">
            <a:xfrm>
              <a:off x="7659378" y="1075505"/>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48" name="Line 53"/>
            <p:cNvSpPr>
              <a:spLocks noChangeShapeType="1"/>
            </p:cNvSpPr>
            <p:nvPr/>
          </p:nvSpPr>
          <p:spPr bwMode="auto">
            <a:xfrm>
              <a:off x="1266516" y="5336355"/>
              <a:ext cx="6392863"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49" name="Line 54"/>
            <p:cNvSpPr>
              <a:spLocks noChangeShapeType="1"/>
            </p:cNvSpPr>
            <p:nvPr/>
          </p:nvSpPr>
          <p:spPr bwMode="auto">
            <a:xfrm>
              <a:off x="1266516" y="1075505"/>
              <a:ext cx="6392863"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50" name="Line 55"/>
            <p:cNvSpPr>
              <a:spLocks noChangeShapeType="1"/>
            </p:cNvSpPr>
            <p:nvPr/>
          </p:nvSpPr>
          <p:spPr bwMode="auto">
            <a:xfrm>
              <a:off x="1266516" y="5336355"/>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51" name="Rectangle 56"/>
            <p:cNvSpPr>
              <a:spLocks noChangeArrowheads="1"/>
            </p:cNvSpPr>
            <p:nvPr/>
          </p:nvSpPr>
          <p:spPr bwMode="auto">
            <a:xfrm>
              <a:off x="1074428" y="5452242"/>
              <a:ext cx="339837"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 10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52" name="Line 57"/>
            <p:cNvSpPr>
              <a:spLocks noChangeShapeType="1"/>
            </p:cNvSpPr>
            <p:nvPr/>
          </p:nvSpPr>
          <p:spPr bwMode="auto">
            <a:xfrm>
              <a:off x="1976128" y="5336355"/>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53" name="Rectangle 58"/>
            <p:cNvSpPr>
              <a:spLocks noChangeArrowheads="1"/>
            </p:cNvSpPr>
            <p:nvPr/>
          </p:nvSpPr>
          <p:spPr bwMode="auto">
            <a:xfrm>
              <a:off x="1784041" y="5452242"/>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20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54" name="Line 59"/>
            <p:cNvSpPr>
              <a:spLocks noChangeShapeType="1"/>
            </p:cNvSpPr>
            <p:nvPr/>
          </p:nvSpPr>
          <p:spPr bwMode="auto">
            <a:xfrm>
              <a:off x="2687328" y="5336355"/>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55" name="Rectangle 60"/>
            <p:cNvSpPr>
              <a:spLocks noChangeArrowheads="1"/>
            </p:cNvSpPr>
            <p:nvPr/>
          </p:nvSpPr>
          <p:spPr bwMode="auto">
            <a:xfrm>
              <a:off x="2495241" y="5452242"/>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30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56" name="Line 61"/>
            <p:cNvSpPr>
              <a:spLocks noChangeShapeType="1"/>
            </p:cNvSpPr>
            <p:nvPr/>
          </p:nvSpPr>
          <p:spPr bwMode="auto">
            <a:xfrm>
              <a:off x="3396941" y="5336355"/>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57" name="Rectangle 62"/>
            <p:cNvSpPr>
              <a:spLocks noChangeArrowheads="1"/>
            </p:cNvSpPr>
            <p:nvPr/>
          </p:nvSpPr>
          <p:spPr bwMode="auto">
            <a:xfrm>
              <a:off x="3204853" y="5452242"/>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GB" altLang="en-US" sz="1900" b="1" dirty="0">
                  <a:solidFill>
                    <a:srgbClr val="000000"/>
                  </a:solidFill>
                </a:rPr>
                <a:t>4</a:t>
              </a:r>
              <a:r>
                <a:rPr kumimoji="0" lang="en-GB" altLang="en-US" sz="1900" b="1" i="0" u="none" strike="noStrike" cap="none" normalizeH="0" baseline="0" dirty="0">
                  <a:ln>
                    <a:noFill/>
                  </a:ln>
                  <a:solidFill>
                    <a:srgbClr val="000000"/>
                  </a:solidFill>
                  <a:effectLst/>
                  <a:latin typeface="Arial" panose="020B0604020202020204" pitchFamily="34" charset="0"/>
                </a:rPr>
                <a:t>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58" name="Line 63"/>
            <p:cNvSpPr>
              <a:spLocks noChangeShapeType="1"/>
            </p:cNvSpPr>
            <p:nvPr/>
          </p:nvSpPr>
          <p:spPr bwMode="auto">
            <a:xfrm>
              <a:off x="4108141" y="5336355"/>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59" name="Rectangle 64"/>
            <p:cNvSpPr>
              <a:spLocks noChangeArrowheads="1"/>
            </p:cNvSpPr>
            <p:nvPr/>
          </p:nvSpPr>
          <p:spPr bwMode="auto">
            <a:xfrm>
              <a:off x="3916053" y="5452242"/>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GB" altLang="en-US" sz="1900" b="1" dirty="0">
                  <a:solidFill>
                    <a:srgbClr val="000000"/>
                  </a:solidFill>
                </a:rPr>
                <a:t>50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60" name="Line 65"/>
            <p:cNvSpPr>
              <a:spLocks noChangeShapeType="1"/>
            </p:cNvSpPr>
            <p:nvPr/>
          </p:nvSpPr>
          <p:spPr bwMode="auto">
            <a:xfrm>
              <a:off x="4817753" y="5336355"/>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61" name="Rectangle 66"/>
            <p:cNvSpPr>
              <a:spLocks noChangeArrowheads="1"/>
            </p:cNvSpPr>
            <p:nvPr/>
          </p:nvSpPr>
          <p:spPr bwMode="auto">
            <a:xfrm>
              <a:off x="4625666" y="5452242"/>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62" name="Line 67"/>
            <p:cNvSpPr>
              <a:spLocks noChangeShapeType="1"/>
            </p:cNvSpPr>
            <p:nvPr/>
          </p:nvSpPr>
          <p:spPr bwMode="auto">
            <a:xfrm>
              <a:off x="5528953" y="5336355"/>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63" name="Rectangle 68"/>
            <p:cNvSpPr>
              <a:spLocks noChangeArrowheads="1"/>
            </p:cNvSpPr>
            <p:nvPr/>
          </p:nvSpPr>
          <p:spPr bwMode="auto">
            <a:xfrm>
              <a:off x="5336866" y="5452242"/>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GB" altLang="en-US" sz="1900" b="1" dirty="0">
                  <a:solidFill>
                    <a:srgbClr val="000000"/>
                  </a:solidFill>
                </a:rPr>
                <a:t>70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64" name="Line 69"/>
            <p:cNvSpPr>
              <a:spLocks noChangeShapeType="1"/>
            </p:cNvSpPr>
            <p:nvPr/>
          </p:nvSpPr>
          <p:spPr bwMode="auto">
            <a:xfrm>
              <a:off x="6238566" y="5336355"/>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65" name="Rectangle 70"/>
            <p:cNvSpPr>
              <a:spLocks noChangeArrowheads="1"/>
            </p:cNvSpPr>
            <p:nvPr/>
          </p:nvSpPr>
          <p:spPr bwMode="auto">
            <a:xfrm>
              <a:off x="6046478" y="5452242"/>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80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66" name="Line 71"/>
            <p:cNvSpPr>
              <a:spLocks noChangeShapeType="1"/>
            </p:cNvSpPr>
            <p:nvPr/>
          </p:nvSpPr>
          <p:spPr bwMode="auto">
            <a:xfrm>
              <a:off x="6948178" y="5336355"/>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67" name="Rectangle 72"/>
            <p:cNvSpPr>
              <a:spLocks noChangeArrowheads="1"/>
            </p:cNvSpPr>
            <p:nvPr/>
          </p:nvSpPr>
          <p:spPr bwMode="auto">
            <a:xfrm>
              <a:off x="6757678" y="5452242"/>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GB" altLang="en-US" sz="1900" b="1" dirty="0">
                  <a:solidFill>
                    <a:srgbClr val="000000"/>
                  </a:solidFill>
                </a:rPr>
                <a:t>9</a:t>
              </a:r>
              <a:r>
                <a:rPr kumimoji="0" lang="en-GB" altLang="en-US" sz="1900" b="1" i="0" u="none" strike="noStrike" cap="none" normalizeH="0" baseline="0" dirty="0">
                  <a:ln>
                    <a:noFill/>
                  </a:ln>
                  <a:solidFill>
                    <a:srgbClr val="000000"/>
                  </a:solidFill>
                  <a:effectLst/>
                  <a:latin typeface="Arial" panose="020B0604020202020204" pitchFamily="34" charset="0"/>
                </a:rPr>
                <a:t>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68" name="Line 73"/>
            <p:cNvSpPr>
              <a:spLocks noChangeShapeType="1"/>
            </p:cNvSpPr>
            <p:nvPr/>
          </p:nvSpPr>
          <p:spPr bwMode="auto">
            <a:xfrm>
              <a:off x="7659378" y="5336355"/>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69" name="Rectangle 74"/>
            <p:cNvSpPr>
              <a:spLocks noChangeArrowheads="1"/>
            </p:cNvSpPr>
            <p:nvPr/>
          </p:nvSpPr>
          <p:spPr bwMode="auto">
            <a:xfrm>
              <a:off x="7467291" y="5452242"/>
              <a:ext cx="408766"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100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16173" name="Freeform 78"/>
            <p:cNvSpPr>
              <a:spLocks/>
            </p:cNvSpPr>
            <p:nvPr/>
          </p:nvSpPr>
          <p:spPr bwMode="auto">
            <a:xfrm>
              <a:off x="1518928" y="2335980"/>
              <a:ext cx="6037263" cy="2344738"/>
            </a:xfrm>
            <a:custGeom>
              <a:avLst/>
              <a:gdLst>
                <a:gd name="T0" fmla="*/ 0 w 7605"/>
                <a:gd name="T1" fmla="*/ 1291 h 2953"/>
                <a:gd name="T2" fmla="*/ 2075 w 7605"/>
                <a:gd name="T3" fmla="*/ 966 h 2953"/>
                <a:gd name="T4" fmla="*/ 2264 w 7605"/>
                <a:gd name="T5" fmla="*/ 259 h 2953"/>
                <a:gd name="T6" fmla="*/ 2433 w 7605"/>
                <a:gd name="T7" fmla="*/ 2953 h 2953"/>
                <a:gd name="T8" fmla="*/ 2657 w 7605"/>
                <a:gd name="T9" fmla="*/ 2779 h 2953"/>
                <a:gd name="T10" fmla="*/ 3932 w 7605"/>
                <a:gd name="T11" fmla="*/ 1240 h 2953"/>
                <a:gd name="T12" fmla="*/ 4142 w 7605"/>
                <a:gd name="T13" fmla="*/ 1144 h 2953"/>
                <a:gd name="T14" fmla="*/ 4975 w 7605"/>
                <a:gd name="T15" fmla="*/ 0 h 2953"/>
                <a:gd name="T16" fmla="*/ 5158 w 7605"/>
                <a:gd name="T17" fmla="*/ 109 h 2953"/>
                <a:gd name="T18" fmla="*/ 5565 w 7605"/>
                <a:gd name="T19" fmla="*/ 88 h 2953"/>
                <a:gd name="T20" fmla="*/ 7081 w 7605"/>
                <a:gd name="T21" fmla="*/ 394 h 2953"/>
                <a:gd name="T22" fmla="*/ 7605 w 7605"/>
                <a:gd name="T23" fmla="*/ 308 h 2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05" h="2953">
                  <a:moveTo>
                    <a:pt x="0" y="1291"/>
                  </a:moveTo>
                  <a:lnTo>
                    <a:pt x="2075" y="966"/>
                  </a:lnTo>
                  <a:lnTo>
                    <a:pt x="2264" y="259"/>
                  </a:lnTo>
                  <a:lnTo>
                    <a:pt x="2433" y="2953"/>
                  </a:lnTo>
                  <a:lnTo>
                    <a:pt x="2657" y="2779"/>
                  </a:lnTo>
                  <a:lnTo>
                    <a:pt x="3932" y="1240"/>
                  </a:lnTo>
                  <a:lnTo>
                    <a:pt x="4142" y="1144"/>
                  </a:lnTo>
                  <a:lnTo>
                    <a:pt x="4975" y="0"/>
                  </a:lnTo>
                  <a:lnTo>
                    <a:pt x="5158" y="109"/>
                  </a:lnTo>
                  <a:lnTo>
                    <a:pt x="5565" y="88"/>
                  </a:lnTo>
                  <a:lnTo>
                    <a:pt x="7081" y="394"/>
                  </a:lnTo>
                  <a:lnTo>
                    <a:pt x="7605" y="308"/>
                  </a:lnTo>
                </a:path>
              </a:pathLst>
            </a:custGeom>
            <a:noFill/>
            <a:ln w="30163">
              <a:solidFill>
                <a:srgbClr val="0000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2" name="Line 87"/>
            <p:cNvSpPr>
              <a:spLocks noChangeShapeType="1"/>
            </p:cNvSpPr>
            <p:nvPr/>
          </p:nvSpPr>
          <p:spPr bwMode="auto">
            <a:xfrm flipV="1">
              <a:off x="1518928" y="5331592"/>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3" name="Line 88"/>
            <p:cNvSpPr>
              <a:spLocks noChangeShapeType="1"/>
            </p:cNvSpPr>
            <p:nvPr/>
          </p:nvSpPr>
          <p:spPr bwMode="auto">
            <a:xfrm flipV="1">
              <a:off x="1518928" y="5318892"/>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4" name="Line 89"/>
            <p:cNvSpPr>
              <a:spLocks noChangeShapeType="1"/>
            </p:cNvSpPr>
            <p:nvPr/>
          </p:nvSpPr>
          <p:spPr bwMode="auto">
            <a:xfrm flipV="1">
              <a:off x="1518928" y="5306192"/>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5" name="Line 90"/>
            <p:cNvSpPr>
              <a:spLocks noChangeShapeType="1"/>
            </p:cNvSpPr>
            <p:nvPr/>
          </p:nvSpPr>
          <p:spPr bwMode="auto">
            <a:xfrm flipV="1">
              <a:off x="1518928" y="5293492"/>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6" name="Line 91"/>
            <p:cNvSpPr>
              <a:spLocks noChangeShapeType="1"/>
            </p:cNvSpPr>
            <p:nvPr/>
          </p:nvSpPr>
          <p:spPr bwMode="auto">
            <a:xfrm flipV="1">
              <a:off x="1518928" y="527920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7" name="Line 92"/>
            <p:cNvSpPr>
              <a:spLocks noChangeShapeType="1"/>
            </p:cNvSpPr>
            <p:nvPr/>
          </p:nvSpPr>
          <p:spPr bwMode="auto">
            <a:xfrm flipV="1">
              <a:off x="1518928" y="526650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8" name="Line 93"/>
            <p:cNvSpPr>
              <a:spLocks noChangeShapeType="1"/>
            </p:cNvSpPr>
            <p:nvPr/>
          </p:nvSpPr>
          <p:spPr bwMode="auto">
            <a:xfrm flipV="1">
              <a:off x="1518928" y="525380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9" name="Line 94"/>
            <p:cNvSpPr>
              <a:spLocks noChangeShapeType="1"/>
            </p:cNvSpPr>
            <p:nvPr/>
          </p:nvSpPr>
          <p:spPr bwMode="auto">
            <a:xfrm flipV="1">
              <a:off x="1518928" y="524110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0" name="Line 95"/>
            <p:cNvSpPr>
              <a:spLocks noChangeShapeType="1"/>
            </p:cNvSpPr>
            <p:nvPr/>
          </p:nvSpPr>
          <p:spPr bwMode="auto">
            <a:xfrm flipV="1">
              <a:off x="1518928" y="5226817"/>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1" name="Line 96"/>
            <p:cNvSpPr>
              <a:spLocks noChangeShapeType="1"/>
            </p:cNvSpPr>
            <p:nvPr/>
          </p:nvSpPr>
          <p:spPr bwMode="auto">
            <a:xfrm flipV="1">
              <a:off x="1518928" y="5214117"/>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2" name="Line 97"/>
            <p:cNvSpPr>
              <a:spLocks noChangeShapeType="1"/>
            </p:cNvSpPr>
            <p:nvPr/>
          </p:nvSpPr>
          <p:spPr bwMode="auto">
            <a:xfrm flipV="1">
              <a:off x="1518928" y="5201417"/>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3" name="Line 98"/>
            <p:cNvSpPr>
              <a:spLocks noChangeShapeType="1"/>
            </p:cNvSpPr>
            <p:nvPr/>
          </p:nvSpPr>
          <p:spPr bwMode="auto">
            <a:xfrm flipV="1">
              <a:off x="1518928" y="5188717"/>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4" name="Line 99"/>
            <p:cNvSpPr>
              <a:spLocks noChangeShapeType="1"/>
            </p:cNvSpPr>
            <p:nvPr/>
          </p:nvSpPr>
          <p:spPr bwMode="auto">
            <a:xfrm flipV="1">
              <a:off x="1518928" y="517443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5" name="Line 100"/>
            <p:cNvSpPr>
              <a:spLocks noChangeShapeType="1"/>
            </p:cNvSpPr>
            <p:nvPr/>
          </p:nvSpPr>
          <p:spPr bwMode="auto">
            <a:xfrm flipV="1">
              <a:off x="1518928" y="516173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6" name="Line 101"/>
            <p:cNvSpPr>
              <a:spLocks noChangeShapeType="1"/>
            </p:cNvSpPr>
            <p:nvPr/>
          </p:nvSpPr>
          <p:spPr bwMode="auto">
            <a:xfrm flipV="1">
              <a:off x="1518928" y="514903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7" name="Line 102"/>
            <p:cNvSpPr>
              <a:spLocks noChangeShapeType="1"/>
            </p:cNvSpPr>
            <p:nvPr/>
          </p:nvSpPr>
          <p:spPr bwMode="auto">
            <a:xfrm flipV="1">
              <a:off x="1518928" y="513633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8" name="Line 103"/>
            <p:cNvSpPr>
              <a:spLocks noChangeShapeType="1"/>
            </p:cNvSpPr>
            <p:nvPr/>
          </p:nvSpPr>
          <p:spPr bwMode="auto">
            <a:xfrm flipV="1">
              <a:off x="1518928" y="5122042"/>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9" name="Line 104"/>
            <p:cNvSpPr>
              <a:spLocks noChangeShapeType="1"/>
            </p:cNvSpPr>
            <p:nvPr/>
          </p:nvSpPr>
          <p:spPr bwMode="auto">
            <a:xfrm flipV="1">
              <a:off x="1518928" y="5109342"/>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0" name="Line 105"/>
            <p:cNvSpPr>
              <a:spLocks noChangeShapeType="1"/>
            </p:cNvSpPr>
            <p:nvPr/>
          </p:nvSpPr>
          <p:spPr bwMode="auto">
            <a:xfrm flipV="1">
              <a:off x="1518928" y="5096642"/>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1" name="Line 106"/>
            <p:cNvSpPr>
              <a:spLocks noChangeShapeType="1"/>
            </p:cNvSpPr>
            <p:nvPr/>
          </p:nvSpPr>
          <p:spPr bwMode="auto">
            <a:xfrm flipV="1">
              <a:off x="1518928" y="5083942"/>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2" name="Line 107"/>
            <p:cNvSpPr>
              <a:spLocks noChangeShapeType="1"/>
            </p:cNvSpPr>
            <p:nvPr/>
          </p:nvSpPr>
          <p:spPr bwMode="auto">
            <a:xfrm flipV="1">
              <a:off x="1518928" y="506965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3" name="Line 108"/>
            <p:cNvSpPr>
              <a:spLocks noChangeShapeType="1"/>
            </p:cNvSpPr>
            <p:nvPr/>
          </p:nvSpPr>
          <p:spPr bwMode="auto">
            <a:xfrm flipV="1">
              <a:off x="1518928" y="505695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4" name="Line 109"/>
            <p:cNvSpPr>
              <a:spLocks noChangeShapeType="1"/>
            </p:cNvSpPr>
            <p:nvPr/>
          </p:nvSpPr>
          <p:spPr bwMode="auto">
            <a:xfrm flipV="1">
              <a:off x="1518928" y="504425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5" name="Line 110"/>
            <p:cNvSpPr>
              <a:spLocks noChangeShapeType="1"/>
            </p:cNvSpPr>
            <p:nvPr/>
          </p:nvSpPr>
          <p:spPr bwMode="auto">
            <a:xfrm flipV="1">
              <a:off x="1518928" y="503155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6" name="Line 111"/>
            <p:cNvSpPr>
              <a:spLocks noChangeShapeType="1"/>
            </p:cNvSpPr>
            <p:nvPr/>
          </p:nvSpPr>
          <p:spPr bwMode="auto">
            <a:xfrm flipV="1">
              <a:off x="1518928" y="5017267"/>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7" name="Line 112"/>
            <p:cNvSpPr>
              <a:spLocks noChangeShapeType="1"/>
            </p:cNvSpPr>
            <p:nvPr/>
          </p:nvSpPr>
          <p:spPr bwMode="auto">
            <a:xfrm flipV="1">
              <a:off x="1518928" y="5004567"/>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8" name="Line 113"/>
            <p:cNvSpPr>
              <a:spLocks noChangeShapeType="1"/>
            </p:cNvSpPr>
            <p:nvPr/>
          </p:nvSpPr>
          <p:spPr bwMode="auto">
            <a:xfrm flipV="1">
              <a:off x="1518928" y="4991867"/>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9" name="Line 114"/>
            <p:cNvSpPr>
              <a:spLocks noChangeShapeType="1"/>
            </p:cNvSpPr>
            <p:nvPr/>
          </p:nvSpPr>
          <p:spPr bwMode="auto">
            <a:xfrm flipV="1">
              <a:off x="1518928" y="4979167"/>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0" name="Line 115"/>
            <p:cNvSpPr>
              <a:spLocks noChangeShapeType="1"/>
            </p:cNvSpPr>
            <p:nvPr/>
          </p:nvSpPr>
          <p:spPr bwMode="auto">
            <a:xfrm flipV="1">
              <a:off x="1518928" y="4966467"/>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1" name="Line 116"/>
            <p:cNvSpPr>
              <a:spLocks noChangeShapeType="1"/>
            </p:cNvSpPr>
            <p:nvPr/>
          </p:nvSpPr>
          <p:spPr bwMode="auto">
            <a:xfrm flipV="1">
              <a:off x="1518928" y="495218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2" name="Line 117"/>
            <p:cNvSpPr>
              <a:spLocks noChangeShapeType="1"/>
            </p:cNvSpPr>
            <p:nvPr/>
          </p:nvSpPr>
          <p:spPr bwMode="auto">
            <a:xfrm flipV="1">
              <a:off x="1518928" y="493948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3" name="Line 118"/>
            <p:cNvSpPr>
              <a:spLocks noChangeShapeType="1"/>
            </p:cNvSpPr>
            <p:nvPr/>
          </p:nvSpPr>
          <p:spPr bwMode="auto">
            <a:xfrm flipV="1">
              <a:off x="1518928" y="492678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4" name="Line 119"/>
            <p:cNvSpPr>
              <a:spLocks noChangeShapeType="1"/>
            </p:cNvSpPr>
            <p:nvPr/>
          </p:nvSpPr>
          <p:spPr bwMode="auto">
            <a:xfrm flipV="1">
              <a:off x="1518928" y="491408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5" name="Line 120"/>
            <p:cNvSpPr>
              <a:spLocks noChangeShapeType="1"/>
            </p:cNvSpPr>
            <p:nvPr/>
          </p:nvSpPr>
          <p:spPr bwMode="auto">
            <a:xfrm flipV="1">
              <a:off x="1518928" y="4899792"/>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6" name="Line 121"/>
            <p:cNvSpPr>
              <a:spLocks noChangeShapeType="1"/>
            </p:cNvSpPr>
            <p:nvPr/>
          </p:nvSpPr>
          <p:spPr bwMode="auto">
            <a:xfrm flipV="1">
              <a:off x="1518928" y="4887092"/>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7" name="Line 122"/>
            <p:cNvSpPr>
              <a:spLocks noChangeShapeType="1"/>
            </p:cNvSpPr>
            <p:nvPr/>
          </p:nvSpPr>
          <p:spPr bwMode="auto">
            <a:xfrm flipV="1">
              <a:off x="1518928" y="4874392"/>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8" name="Line 123"/>
            <p:cNvSpPr>
              <a:spLocks noChangeShapeType="1"/>
            </p:cNvSpPr>
            <p:nvPr/>
          </p:nvSpPr>
          <p:spPr bwMode="auto">
            <a:xfrm flipV="1">
              <a:off x="1518928" y="4861692"/>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9" name="Line 124"/>
            <p:cNvSpPr>
              <a:spLocks noChangeShapeType="1"/>
            </p:cNvSpPr>
            <p:nvPr/>
          </p:nvSpPr>
          <p:spPr bwMode="auto">
            <a:xfrm flipV="1">
              <a:off x="1518928" y="484740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0" name="Line 125"/>
            <p:cNvSpPr>
              <a:spLocks noChangeShapeType="1"/>
            </p:cNvSpPr>
            <p:nvPr/>
          </p:nvSpPr>
          <p:spPr bwMode="auto">
            <a:xfrm flipV="1">
              <a:off x="1518928" y="483470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1" name="Line 126"/>
            <p:cNvSpPr>
              <a:spLocks noChangeShapeType="1"/>
            </p:cNvSpPr>
            <p:nvPr/>
          </p:nvSpPr>
          <p:spPr bwMode="auto">
            <a:xfrm flipV="1">
              <a:off x="1518928" y="482200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2" name="Line 127"/>
            <p:cNvSpPr>
              <a:spLocks noChangeShapeType="1"/>
            </p:cNvSpPr>
            <p:nvPr/>
          </p:nvSpPr>
          <p:spPr bwMode="auto">
            <a:xfrm flipV="1">
              <a:off x="1518928" y="480930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3" name="Line 128"/>
            <p:cNvSpPr>
              <a:spLocks noChangeShapeType="1"/>
            </p:cNvSpPr>
            <p:nvPr/>
          </p:nvSpPr>
          <p:spPr bwMode="auto">
            <a:xfrm flipV="1">
              <a:off x="1518928" y="4795017"/>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4" name="Line 129"/>
            <p:cNvSpPr>
              <a:spLocks noChangeShapeType="1"/>
            </p:cNvSpPr>
            <p:nvPr/>
          </p:nvSpPr>
          <p:spPr bwMode="auto">
            <a:xfrm flipV="1">
              <a:off x="1518928" y="4782317"/>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5" name="Line 130"/>
            <p:cNvSpPr>
              <a:spLocks noChangeShapeType="1"/>
            </p:cNvSpPr>
            <p:nvPr/>
          </p:nvSpPr>
          <p:spPr bwMode="auto">
            <a:xfrm flipV="1">
              <a:off x="1518928" y="4769617"/>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6" name="Line 131"/>
            <p:cNvSpPr>
              <a:spLocks noChangeShapeType="1"/>
            </p:cNvSpPr>
            <p:nvPr/>
          </p:nvSpPr>
          <p:spPr bwMode="auto">
            <a:xfrm flipV="1">
              <a:off x="1518928" y="4756917"/>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7" name="Line 132"/>
            <p:cNvSpPr>
              <a:spLocks noChangeShapeType="1"/>
            </p:cNvSpPr>
            <p:nvPr/>
          </p:nvSpPr>
          <p:spPr bwMode="auto">
            <a:xfrm flipV="1">
              <a:off x="1518928" y="474263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8" name="Line 133"/>
            <p:cNvSpPr>
              <a:spLocks noChangeShapeType="1"/>
            </p:cNvSpPr>
            <p:nvPr/>
          </p:nvSpPr>
          <p:spPr bwMode="auto">
            <a:xfrm flipV="1">
              <a:off x="1518928" y="472993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9" name="Line 134"/>
            <p:cNvSpPr>
              <a:spLocks noChangeShapeType="1"/>
            </p:cNvSpPr>
            <p:nvPr/>
          </p:nvSpPr>
          <p:spPr bwMode="auto">
            <a:xfrm flipV="1">
              <a:off x="1518928" y="471723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0" name="Line 135"/>
            <p:cNvSpPr>
              <a:spLocks noChangeShapeType="1"/>
            </p:cNvSpPr>
            <p:nvPr/>
          </p:nvSpPr>
          <p:spPr bwMode="auto">
            <a:xfrm flipV="1">
              <a:off x="1518928" y="470453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1" name="Line 136"/>
            <p:cNvSpPr>
              <a:spLocks noChangeShapeType="1"/>
            </p:cNvSpPr>
            <p:nvPr/>
          </p:nvSpPr>
          <p:spPr bwMode="auto">
            <a:xfrm flipV="1">
              <a:off x="1518928" y="469183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2" name="Line 137"/>
            <p:cNvSpPr>
              <a:spLocks noChangeShapeType="1"/>
            </p:cNvSpPr>
            <p:nvPr/>
          </p:nvSpPr>
          <p:spPr bwMode="auto">
            <a:xfrm flipV="1">
              <a:off x="1518928" y="4677542"/>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3" name="Line 138"/>
            <p:cNvSpPr>
              <a:spLocks noChangeShapeType="1"/>
            </p:cNvSpPr>
            <p:nvPr/>
          </p:nvSpPr>
          <p:spPr bwMode="auto">
            <a:xfrm flipV="1">
              <a:off x="1518928" y="4664842"/>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4" name="Line 139"/>
            <p:cNvSpPr>
              <a:spLocks noChangeShapeType="1"/>
            </p:cNvSpPr>
            <p:nvPr/>
          </p:nvSpPr>
          <p:spPr bwMode="auto">
            <a:xfrm flipV="1">
              <a:off x="1518928" y="4652142"/>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5" name="Line 140"/>
            <p:cNvSpPr>
              <a:spLocks noChangeShapeType="1"/>
            </p:cNvSpPr>
            <p:nvPr/>
          </p:nvSpPr>
          <p:spPr bwMode="auto">
            <a:xfrm flipV="1">
              <a:off x="1518928" y="4639442"/>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6" name="Line 141"/>
            <p:cNvSpPr>
              <a:spLocks noChangeShapeType="1"/>
            </p:cNvSpPr>
            <p:nvPr/>
          </p:nvSpPr>
          <p:spPr bwMode="auto">
            <a:xfrm flipV="1">
              <a:off x="1518928" y="462515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7" name="Line 142"/>
            <p:cNvSpPr>
              <a:spLocks noChangeShapeType="1"/>
            </p:cNvSpPr>
            <p:nvPr/>
          </p:nvSpPr>
          <p:spPr bwMode="auto">
            <a:xfrm flipV="1">
              <a:off x="1518928" y="461245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8" name="Line 143"/>
            <p:cNvSpPr>
              <a:spLocks noChangeShapeType="1"/>
            </p:cNvSpPr>
            <p:nvPr/>
          </p:nvSpPr>
          <p:spPr bwMode="auto">
            <a:xfrm flipV="1">
              <a:off x="1518928" y="459975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9" name="Line 144"/>
            <p:cNvSpPr>
              <a:spLocks noChangeShapeType="1"/>
            </p:cNvSpPr>
            <p:nvPr/>
          </p:nvSpPr>
          <p:spPr bwMode="auto">
            <a:xfrm flipV="1">
              <a:off x="1518928" y="458705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0" name="Line 145"/>
            <p:cNvSpPr>
              <a:spLocks noChangeShapeType="1"/>
            </p:cNvSpPr>
            <p:nvPr/>
          </p:nvSpPr>
          <p:spPr bwMode="auto">
            <a:xfrm flipV="1">
              <a:off x="1518928" y="4572767"/>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1" name="Line 146"/>
            <p:cNvSpPr>
              <a:spLocks noChangeShapeType="1"/>
            </p:cNvSpPr>
            <p:nvPr/>
          </p:nvSpPr>
          <p:spPr bwMode="auto">
            <a:xfrm flipV="1">
              <a:off x="1518928" y="4560067"/>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2" name="Line 147"/>
            <p:cNvSpPr>
              <a:spLocks noChangeShapeType="1"/>
            </p:cNvSpPr>
            <p:nvPr/>
          </p:nvSpPr>
          <p:spPr bwMode="auto">
            <a:xfrm flipV="1">
              <a:off x="1518928" y="4547367"/>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3" name="Line 148"/>
            <p:cNvSpPr>
              <a:spLocks noChangeShapeType="1"/>
            </p:cNvSpPr>
            <p:nvPr/>
          </p:nvSpPr>
          <p:spPr bwMode="auto">
            <a:xfrm flipV="1">
              <a:off x="1518928" y="4534667"/>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4" name="Line 149"/>
            <p:cNvSpPr>
              <a:spLocks noChangeShapeType="1"/>
            </p:cNvSpPr>
            <p:nvPr/>
          </p:nvSpPr>
          <p:spPr bwMode="auto">
            <a:xfrm flipV="1">
              <a:off x="1518928" y="452038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5" name="Line 150"/>
            <p:cNvSpPr>
              <a:spLocks noChangeShapeType="1"/>
            </p:cNvSpPr>
            <p:nvPr/>
          </p:nvSpPr>
          <p:spPr bwMode="auto">
            <a:xfrm flipV="1">
              <a:off x="1518928" y="450768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6" name="Line 151"/>
            <p:cNvSpPr>
              <a:spLocks noChangeShapeType="1"/>
            </p:cNvSpPr>
            <p:nvPr/>
          </p:nvSpPr>
          <p:spPr bwMode="auto">
            <a:xfrm flipV="1">
              <a:off x="1518928" y="449498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7" name="Line 152"/>
            <p:cNvSpPr>
              <a:spLocks noChangeShapeType="1"/>
            </p:cNvSpPr>
            <p:nvPr/>
          </p:nvSpPr>
          <p:spPr bwMode="auto">
            <a:xfrm flipV="1">
              <a:off x="1518928" y="448228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8" name="Line 153"/>
            <p:cNvSpPr>
              <a:spLocks noChangeShapeType="1"/>
            </p:cNvSpPr>
            <p:nvPr/>
          </p:nvSpPr>
          <p:spPr bwMode="auto">
            <a:xfrm flipV="1">
              <a:off x="1518928" y="4467992"/>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9" name="Line 154"/>
            <p:cNvSpPr>
              <a:spLocks noChangeShapeType="1"/>
            </p:cNvSpPr>
            <p:nvPr/>
          </p:nvSpPr>
          <p:spPr bwMode="auto">
            <a:xfrm flipV="1">
              <a:off x="1518928" y="4455292"/>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0" name="Line 155"/>
            <p:cNvSpPr>
              <a:spLocks noChangeShapeType="1"/>
            </p:cNvSpPr>
            <p:nvPr/>
          </p:nvSpPr>
          <p:spPr bwMode="auto">
            <a:xfrm flipV="1">
              <a:off x="1518928" y="4442592"/>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1" name="Line 156"/>
            <p:cNvSpPr>
              <a:spLocks noChangeShapeType="1"/>
            </p:cNvSpPr>
            <p:nvPr/>
          </p:nvSpPr>
          <p:spPr bwMode="auto">
            <a:xfrm flipV="1">
              <a:off x="1518928" y="4429892"/>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2" name="Line 157"/>
            <p:cNvSpPr>
              <a:spLocks noChangeShapeType="1"/>
            </p:cNvSpPr>
            <p:nvPr/>
          </p:nvSpPr>
          <p:spPr bwMode="auto">
            <a:xfrm flipV="1">
              <a:off x="1518928" y="441560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3" name="Line 158"/>
            <p:cNvSpPr>
              <a:spLocks noChangeShapeType="1"/>
            </p:cNvSpPr>
            <p:nvPr/>
          </p:nvSpPr>
          <p:spPr bwMode="auto">
            <a:xfrm flipV="1">
              <a:off x="1518928" y="440290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4" name="Line 159"/>
            <p:cNvSpPr>
              <a:spLocks noChangeShapeType="1"/>
            </p:cNvSpPr>
            <p:nvPr/>
          </p:nvSpPr>
          <p:spPr bwMode="auto">
            <a:xfrm flipV="1">
              <a:off x="1518928" y="439020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5" name="Line 160"/>
            <p:cNvSpPr>
              <a:spLocks noChangeShapeType="1"/>
            </p:cNvSpPr>
            <p:nvPr/>
          </p:nvSpPr>
          <p:spPr bwMode="auto">
            <a:xfrm flipV="1">
              <a:off x="1518928" y="437750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6" name="Line 161"/>
            <p:cNvSpPr>
              <a:spLocks noChangeShapeType="1"/>
            </p:cNvSpPr>
            <p:nvPr/>
          </p:nvSpPr>
          <p:spPr bwMode="auto">
            <a:xfrm flipV="1">
              <a:off x="1518928" y="436480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7" name="Line 162"/>
            <p:cNvSpPr>
              <a:spLocks noChangeShapeType="1"/>
            </p:cNvSpPr>
            <p:nvPr/>
          </p:nvSpPr>
          <p:spPr bwMode="auto">
            <a:xfrm flipV="1">
              <a:off x="1518928" y="4350517"/>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8" name="Line 163"/>
            <p:cNvSpPr>
              <a:spLocks noChangeShapeType="1"/>
            </p:cNvSpPr>
            <p:nvPr/>
          </p:nvSpPr>
          <p:spPr bwMode="auto">
            <a:xfrm flipV="1">
              <a:off x="1518928" y="4337817"/>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9" name="Line 164"/>
            <p:cNvSpPr>
              <a:spLocks noChangeShapeType="1"/>
            </p:cNvSpPr>
            <p:nvPr/>
          </p:nvSpPr>
          <p:spPr bwMode="auto">
            <a:xfrm flipV="1">
              <a:off x="1518928" y="4325117"/>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0" name="Line 165"/>
            <p:cNvSpPr>
              <a:spLocks noChangeShapeType="1"/>
            </p:cNvSpPr>
            <p:nvPr/>
          </p:nvSpPr>
          <p:spPr bwMode="auto">
            <a:xfrm flipV="1">
              <a:off x="1518928" y="4312417"/>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1" name="Line 166"/>
            <p:cNvSpPr>
              <a:spLocks noChangeShapeType="1"/>
            </p:cNvSpPr>
            <p:nvPr/>
          </p:nvSpPr>
          <p:spPr bwMode="auto">
            <a:xfrm flipV="1">
              <a:off x="1518928" y="429813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2" name="Line 167"/>
            <p:cNvSpPr>
              <a:spLocks noChangeShapeType="1"/>
            </p:cNvSpPr>
            <p:nvPr/>
          </p:nvSpPr>
          <p:spPr bwMode="auto">
            <a:xfrm flipV="1">
              <a:off x="1518928" y="428543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3" name="Line 168"/>
            <p:cNvSpPr>
              <a:spLocks noChangeShapeType="1"/>
            </p:cNvSpPr>
            <p:nvPr/>
          </p:nvSpPr>
          <p:spPr bwMode="auto">
            <a:xfrm flipV="1">
              <a:off x="1518928" y="427273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4" name="Line 169"/>
            <p:cNvSpPr>
              <a:spLocks noChangeShapeType="1"/>
            </p:cNvSpPr>
            <p:nvPr/>
          </p:nvSpPr>
          <p:spPr bwMode="auto">
            <a:xfrm flipV="1">
              <a:off x="1518928" y="426003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5" name="Line 170"/>
            <p:cNvSpPr>
              <a:spLocks noChangeShapeType="1"/>
            </p:cNvSpPr>
            <p:nvPr/>
          </p:nvSpPr>
          <p:spPr bwMode="auto">
            <a:xfrm flipV="1">
              <a:off x="1518928" y="4245742"/>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6" name="Line 171"/>
            <p:cNvSpPr>
              <a:spLocks noChangeShapeType="1"/>
            </p:cNvSpPr>
            <p:nvPr/>
          </p:nvSpPr>
          <p:spPr bwMode="auto">
            <a:xfrm flipV="1">
              <a:off x="1518928" y="4233042"/>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7" name="Line 172"/>
            <p:cNvSpPr>
              <a:spLocks noChangeShapeType="1"/>
            </p:cNvSpPr>
            <p:nvPr/>
          </p:nvSpPr>
          <p:spPr bwMode="auto">
            <a:xfrm flipV="1">
              <a:off x="1518928" y="4220342"/>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8" name="Line 173"/>
            <p:cNvSpPr>
              <a:spLocks noChangeShapeType="1"/>
            </p:cNvSpPr>
            <p:nvPr/>
          </p:nvSpPr>
          <p:spPr bwMode="auto">
            <a:xfrm flipV="1">
              <a:off x="1518928" y="4207642"/>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9" name="Line 174"/>
            <p:cNvSpPr>
              <a:spLocks noChangeShapeType="1"/>
            </p:cNvSpPr>
            <p:nvPr/>
          </p:nvSpPr>
          <p:spPr bwMode="auto">
            <a:xfrm flipV="1">
              <a:off x="1518928" y="419335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0" name="Line 175"/>
            <p:cNvSpPr>
              <a:spLocks noChangeShapeType="1"/>
            </p:cNvSpPr>
            <p:nvPr/>
          </p:nvSpPr>
          <p:spPr bwMode="auto">
            <a:xfrm flipV="1">
              <a:off x="1518928" y="418065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1" name="Line 176"/>
            <p:cNvSpPr>
              <a:spLocks noChangeShapeType="1"/>
            </p:cNvSpPr>
            <p:nvPr/>
          </p:nvSpPr>
          <p:spPr bwMode="auto">
            <a:xfrm flipV="1">
              <a:off x="1518928" y="416795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2" name="Line 177"/>
            <p:cNvSpPr>
              <a:spLocks noChangeShapeType="1"/>
            </p:cNvSpPr>
            <p:nvPr/>
          </p:nvSpPr>
          <p:spPr bwMode="auto">
            <a:xfrm flipV="1">
              <a:off x="1518928" y="415525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3" name="Line 178"/>
            <p:cNvSpPr>
              <a:spLocks noChangeShapeType="1"/>
            </p:cNvSpPr>
            <p:nvPr/>
          </p:nvSpPr>
          <p:spPr bwMode="auto">
            <a:xfrm flipV="1">
              <a:off x="1518928" y="4140967"/>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4" name="Line 179"/>
            <p:cNvSpPr>
              <a:spLocks noChangeShapeType="1"/>
            </p:cNvSpPr>
            <p:nvPr/>
          </p:nvSpPr>
          <p:spPr bwMode="auto">
            <a:xfrm flipV="1">
              <a:off x="1518928" y="4128267"/>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5" name="Line 180"/>
            <p:cNvSpPr>
              <a:spLocks noChangeShapeType="1"/>
            </p:cNvSpPr>
            <p:nvPr/>
          </p:nvSpPr>
          <p:spPr bwMode="auto">
            <a:xfrm flipV="1">
              <a:off x="1518928" y="4115567"/>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6" name="Line 181"/>
            <p:cNvSpPr>
              <a:spLocks noChangeShapeType="1"/>
            </p:cNvSpPr>
            <p:nvPr/>
          </p:nvSpPr>
          <p:spPr bwMode="auto">
            <a:xfrm flipV="1">
              <a:off x="1518928" y="4102867"/>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7" name="Line 182"/>
            <p:cNvSpPr>
              <a:spLocks noChangeShapeType="1"/>
            </p:cNvSpPr>
            <p:nvPr/>
          </p:nvSpPr>
          <p:spPr bwMode="auto">
            <a:xfrm flipV="1">
              <a:off x="1518928" y="408858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8" name="Line 183"/>
            <p:cNvSpPr>
              <a:spLocks noChangeShapeType="1"/>
            </p:cNvSpPr>
            <p:nvPr/>
          </p:nvSpPr>
          <p:spPr bwMode="auto">
            <a:xfrm flipV="1">
              <a:off x="1518928" y="407588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9" name="Line 184"/>
            <p:cNvSpPr>
              <a:spLocks noChangeShapeType="1"/>
            </p:cNvSpPr>
            <p:nvPr/>
          </p:nvSpPr>
          <p:spPr bwMode="auto">
            <a:xfrm flipV="1">
              <a:off x="1518928" y="406318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0" name="Line 185"/>
            <p:cNvSpPr>
              <a:spLocks noChangeShapeType="1"/>
            </p:cNvSpPr>
            <p:nvPr/>
          </p:nvSpPr>
          <p:spPr bwMode="auto">
            <a:xfrm flipV="1">
              <a:off x="1518928" y="405048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1" name="Line 186"/>
            <p:cNvSpPr>
              <a:spLocks noChangeShapeType="1"/>
            </p:cNvSpPr>
            <p:nvPr/>
          </p:nvSpPr>
          <p:spPr bwMode="auto">
            <a:xfrm flipV="1">
              <a:off x="1518928" y="403778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2" name="Line 187"/>
            <p:cNvSpPr>
              <a:spLocks noChangeShapeType="1"/>
            </p:cNvSpPr>
            <p:nvPr/>
          </p:nvSpPr>
          <p:spPr bwMode="auto">
            <a:xfrm flipV="1">
              <a:off x="1518928" y="4023492"/>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3" name="Line 188"/>
            <p:cNvSpPr>
              <a:spLocks noChangeShapeType="1"/>
            </p:cNvSpPr>
            <p:nvPr/>
          </p:nvSpPr>
          <p:spPr bwMode="auto">
            <a:xfrm flipV="1">
              <a:off x="1518928" y="4010792"/>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4" name="Line 189"/>
            <p:cNvSpPr>
              <a:spLocks noChangeShapeType="1"/>
            </p:cNvSpPr>
            <p:nvPr/>
          </p:nvSpPr>
          <p:spPr bwMode="auto">
            <a:xfrm flipV="1">
              <a:off x="1518928" y="3998092"/>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5" name="Line 190"/>
            <p:cNvSpPr>
              <a:spLocks noChangeShapeType="1"/>
            </p:cNvSpPr>
            <p:nvPr/>
          </p:nvSpPr>
          <p:spPr bwMode="auto">
            <a:xfrm flipV="1">
              <a:off x="1518928" y="3985392"/>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6" name="Line 191"/>
            <p:cNvSpPr>
              <a:spLocks noChangeShapeType="1"/>
            </p:cNvSpPr>
            <p:nvPr/>
          </p:nvSpPr>
          <p:spPr bwMode="auto">
            <a:xfrm flipV="1">
              <a:off x="1518928" y="397110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7" name="Line 192"/>
            <p:cNvSpPr>
              <a:spLocks noChangeShapeType="1"/>
            </p:cNvSpPr>
            <p:nvPr/>
          </p:nvSpPr>
          <p:spPr bwMode="auto">
            <a:xfrm flipV="1">
              <a:off x="1518928" y="395840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8" name="Line 193"/>
            <p:cNvSpPr>
              <a:spLocks noChangeShapeType="1"/>
            </p:cNvSpPr>
            <p:nvPr/>
          </p:nvSpPr>
          <p:spPr bwMode="auto">
            <a:xfrm flipV="1">
              <a:off x="1518928" y="394570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9" name="Line 194"/>
            <p:cNvSpPr>
              <a:spLocks noChangeShapeType="1"/>
            </p:cNvSpPr>
            <p:nvPr/>
          </p:nvSpPr>
          <p:spPr bwMode="auto">
            <a:xfrm flipV="1">
              <a:off x="1518928" y="393300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0" name="Line 195"/>
            <p:cNvSpPr>
              <a:spLocks noChangeShapeType="1"/>
            </p:cNvSpPr>
            <p:nvPr/>
          </p:nvSpPr>
          <p:spPr bwMode="auto">
            <a:xfrm flipV="1">
              <a:off x="1518928" y="3918717"/>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1" name="Line 196"/>
            <p:cNvSpPr>
              <a:spLocks noChangeShapeType="1"/>
            </p:cNvSpPr>
            <p:nvPr/>
          </p:nvSpPr>
          <p:spPr bwMode="auto">
            <a:xfrm flipV="1">
              <a:off x="1518928" y="3906017"/>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2" name="Line 197"/>
            <p:cNvSpPr>
              <a:spLocks noChangeShapeType="1"/>
            </p:cNvSpPr>
            <p:nvPr/>
          </p:nvSpPr>
          <p:spPr bwMode="auto">
            <a:xfrm flipV="1">
              <a:off x="1518928" y="3893317"/>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3" name="Line 198"/>
            <p:cNvSpPr>
              <a:spLocks noChangeShapeType="1"/>
            </p:cNvSpPr>
            <p:nvPr/>
          </p:nvSpPr>
          <p:spPr bwMode="auto">
            <a:xfrm flipV="1">
              <a:off x="1518928" y="3880617"/>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4" name="Line 199"/>
            <p:cNvSpPr>
              <a:spLocks noChangeShapeType="1"/>
            </p:cNvSpPr>
            <p:nvPr/>
          </p:nvSpPr>
          <p:spPr bwMode="auto">
            <a:xfrm flipV="1">
              <a:off x="1518928" y="386633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5" name="Line 200"/>
            <p:cNvSpPr>
              <a:spLocks noChangeShapeType="1"/>
            </p:cNvSpPr>
            <p:nvPr/>
          </p:nvSpPr>
          <p:spPr bwMode="auto">
            <a:xfrm flipV="1">
              <a:off x="1518928" y="385363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6" name="Line 201"/>
            <p:cNvSpPr>
              <a:spLocks noChangeShapeType="1"/>
            </p:cNvSpPr>
            <p:nvPr/>
          </p:nvSpPr>
          <p:spPr bwMode="auto">
            <a:xfrm flipV="1">
              <a:off x="1518928" y="384093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7" name="Line 202"/>
            <p:cNvSpPr>
              <a:spLocks noChangeShapeType="1"/>
            </p:cNvSpPr>
            <p:nvPr/>
          </p:nvSpPr>
          <p:spPr bwMode="auto">
            <a:xfrm flipV="1">
              <a:off x="1518928" y="382823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8" name="Line 203"/>
            <p:cNvSpPr>
              <a:spLocks noChangeShapeType="1"/>
            </p:cNvSpPr>
            <p:nvPr/>
          </p:nvSpPr>
          <p:spPr bwMode="auto">
            <a:xfrm flipV="1">
              <a:off x="1518928" y="3813942"/>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9" name="Line 204"/>
            <p:cNvSpPr>
              <a:spLocks noChangeShapeType="1"/>
            </p:cNvSpPr>
            <p:nvPr/>
          </p:nvSpPr>
          <p:spPr bwMode="auto">
            <a:xfrm flipV="1">
              <a:off x="1518928" y="3801242"/>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nvGrpSpPr>
            <p:cNvPr id="5" name="Group 406"/>
            <p:cNvGrpSpPr>
              <a:grpSpLocks/>
            </p:cNvGrpSpPr>
            <p:nvPr/>
          </p:nvGrpSpPr>
          <p:grpSpPr bwMode="auto">
            <a:xfrm>
              <a:off x="1518928" y="1185042"/>
              <a:ext cx="0" cy="2608263"/>
              <a:chOff x="2030" y="414"/>
              <a:chExt cx="0" cy="1643"/>
            </a:xfrm>
          </p:grpSpPr>
          <p:sp>
            <p:nvSpPr>
              <p:cNvPr id="15900" name="Line 206"/>
              <p:cNvSpPr>
                <a:spLocks noChangeShapeType="1"/>
              </p:cNvSpPr>
              <p:nvPr/>
            </p:nvSpPr>
            <p:spPr bwMode="auto">
              <a:xfrm flipV="1">
                <a:off x="2030"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1" name="Line 207"/>
              <p:cNvSpPr>
                <a:spLocks noChangeShapeType="1"/>
              </p:cNvSpPr>
              <p:nvPr/>
            </p:nvSpPr>
            <p:spPr bwMode="auto">
              <a:xfrm flipV="1">
                <a:off x="2030"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2" name="Line 208"/>
              <p:cNvSpPr>
                <a:spLocks noChangeShapeType="1"/>
              </p:cNvSpPr>
              <p:nvPr/>
            </p:nvSpPr>
            <p:spPr bwMode="auto">
              <a:xfrm flipV="1">
                <a:off x="2030"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3" name="Line 209"/>
              <p:cNvSpPr>
                <a:spLocks noChangeShapeType="1"/>
              </p:cNvSpPr>
              <p:nvPr/>
            </p:nvSpPr>
            <p:spPr bwMode="auto">
              <a:xfrm flipV="1">
                <a:off x="2030"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4" name="Line 210"/>
              <p:cNvSpPr>
                <a:spLocks noChangeShapeType="1"/>
              </p:cNvSpPr>
              <p:nvPr/>
            </p:nvSpPr>
            <p:spPr bwMode="auto">
              <a:xfrm flipV="1">
                <a:off x="2030"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5" name="Line 211"/>
              <p:cNvSpPr>
                <a:spLocks noChangeShapeType="1"/>
              </p:cNvSpPr>
              <p:nvPr/>
            </p:nvSpPr>
            <p:spPr bwMode="auto">
              <a:xfrm flipV="1">
                <a:off x="2030"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6" name="Line 212"/>
              <p:cNvSpPr>
                <a:spLocks noChangeShapeType="1"/>
              </p:cNvSpPr>
              <p:nvPr/>
            </p:nvSpPr>
            <p:spPr bwMode="auto">
              <a:xfrm flipV="1">
                <a:off x="2030"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7" name="Line 213"/>
              <p:cNvSpPr>
                <a:spLocks noChangeShapeType="1"/>
              </p:cNvSpPr>
              <p:nvPr/>
            </p:nvSpPr>
            <p:spPr bwMode="auto">
              <a:xfrm flipV="1">
                <a:off x="2030"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8" name="Line 214"/>
              <p:cNvSpPr>
                <a:spLocks noChangeShapeType="1"/>
              </p:cNvSpPr>
              <p:nvPr/>
            </p:nvSpPr>
            <p:spPr bwMode="auto">
              <a:xfrm flipV="1">
                <a:off x="2030"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9" name="Line 215"/>
              <p:cNvSpPr>
                <a:spLocks noChangeShapeType="1"/>
              </p:cNvSpPr>
              <p:nvPr/>
            </p:nvSpPr>
            <p:spPr bwMode="auto">
              <a:xfrm flipV="1">
                <a:off x="2030"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0" name="Line 216"/>
              <p:cNvSpPr>
                <a:spLocks noChangeShapeType="1"/>
              </p:cNvSpPr>
              <p:nvPr/>
            </p:nvSpPr>
            <p:spPr bwMode="auto">
              <a:xfrm flipV="1">
                <a:off x="2030"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1" name="Line 217"/>
              <p:cNvSpPr>
                <a:spLocks noChangeShapeType="1"/>
              </p:cNvSpPr>
              <p:nvPr/>
            </p:nvSpPr>
            <p:spPr bwMode="auto">
              <a:xfrm flipV="1">
                <a:off x="2030"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2" name="Line 218"/>
              <p:cNvSpPr>
                <a:spLocks noChangeShapeType="1"/>
              </p:cNvSpPr>
              <p:nvPr/>
            </p:nvSpPr>
            <p:spPr bwMode="auto">
              <a:xfrm flipV="1">
                <a:off x="2030"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3" name="Line 219"/>
              <p:cNvSpPr>
                <a:spLocks noChangeShapeType="1"/>
              </p:cNvSpPr>
              <p:nvPr/>
            </p:nvSpPr>
            <p:spPr bwMode="auto">
              <a:xfrm flipV="1">
                <a:off x="2030"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4" name="Line 220"/>
              <p:cNvSpPr>
                <a:spLocks noChangeShapeType="1"/>
              </p:cNvSpPr>
              <p:nvPr/>
            </p:nvSpPr>
            <p:spPr bwMode="auto">
              <a:xfrm flipV="1">
                <a:off x="2030"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5" name="Line 221"/>
              <p:cNvSpPr>
                <a:spLocks noChangeShapeType="1"/>
              </p:cNvSpPr>
              <p:nvPr/>
            </p:nvSpPr>
            <p:spPr bwMode="auto">
              <a:xfrm flipV="1">
                <a:off x="2030"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6" name="Line 222"/>
              <p:cNvSpPr>
                <a:spLocks noChangeShapeType="1"/>
              </p:cNvSpPr>
              <p:nvPr/>
            </p:nvSpPr>
            <p:spPr bwMode="auto">
              <a:xfrm flipV="1">
                <a:off x="2030"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7" name="Line 223"/>
              <p:cNvSpPr>
                <a:spLocks noChangeShapeType="1"/>
              </p:cNvSpPr>
              <p:nvPr/>
            </p:nvSpPr>
            <p:spPr bwMode="auto">
              <a:xfrm flipV="1">
                <a:off x="2030"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8" name="Line 224"/>
              <p:cNvSpPr>
                <a:spLocks noChangeShapeType="1"/>
              </p:cNvSpPr>
              <p:nvPr/>
            </p:nvSpPr>
            <p:spPr bwMode="auto">
              <a:xfrm flipV="1">
                <a:off x="2030"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9" name="Line 225"/>
              <p:cNvSpPr>
                <a:spLocks noChangeShapeType="1"/>
              </p:cNvSpPr>
              <p:nvPr/>
            </p:nvSpPr>
            <p:spPr bwMode="auto">
              <a:xfrm flipV="1">
                <a:off x="2030"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0" name="Line 226"/>
              <p:cNvSpPr>
                <a:spLocks noChangeShapeType="1"/>
              </p:cNvSpPr>
              <p:nvPr/>
            </p:nvSpPr>
            <p:spPr bwMode="auto">
              <a:xfrm flipV="1">
                <a:off x="2030"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1" name="Line 227"/>
              <p:cNvSpPr>
                <a:spLocks noChangeShapeType="1"/>
              </p:cNvSpPr>
              <p:nvPr/>
            </p:nvSpPr>
            <p:spPr bwMode="auto">
              <a:xfrm flipV="1">
                <a:off x="2030"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2" name="Line 228"/>
              <p:cNvSpPr>
                <a:spLocks noChangeShapeType="1"/>
              </p:cNvSpPr>
              <p:nvPr/>
            </p:nvSpPr>
            <p:spPr bwMode="auto">
              <a:xfrm flipV="1">
                <a:off x="2030"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3" name="Line 229"/>
              <p:cNvSpPr>
                <a:spLocks noChangeShapeType="1"/>
              </p:cNvSpPr>
              <p:nvPr/>
            </p:nvSpPr>
            <p:spPr bwMode="auto">
              <a:xfrm flipV="1">
                <a:off x="2030"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4" name="Line 230"/>
              <p:cNvSpPr>
                <a:spLocks noChangeShapeType="1"/>
              </p:cNvSpPr>
              <p:nvPr/>
            </p:nvSpPr>
            <p:spPr bwMode="auto">
              <a:xfrm flipV="1">
                <a:off x="2030"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5" name="Line 231"/>
              <p:cNvSpPr>
                <a:spLocks noChangeShapeType="1"/>
              </p:cNvSpPr>
              <p:nvPr/>
            </p:nvSpPr>
            <p:spPr bwMode="auto">
              <a:xfrm flipV="1">
                <a:off x="2030"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6" name="Line 232"/>
              <p:cNvSpPr>
                <a:spLocks noChangeShapeType="1"/>
              </p:cNvSpPr>
              <p:nvPr/>
            </p:nvSpPr>
            <p:spPr bwMode="auto">
              <a:xfrm flipV="1">
                <a:off x="2030"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7" name="Line 233"/>
              <p:cNvSpPr>
                <a:spLocks noChangeShapeType="1"/>
              </p:cNvSpPr>
              <p:nvPr/>
            </p:nvSpPr>
            <p:spPr bwMode="auto">
              <a:xfrm flipV="1">
                <a:off x="2030"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8" name="Line 234"/>
              <p:cNvSpPr>
                <a:spLocks noChangeShapeType="1"/>
              </p:cNvSpPr>
              <p:nvPr/>
            </p:nvSpPr>
            <p:spPr bwMode="auto">
              <a:xfrm flipV="1">
                <a:off x="2030"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9" name="Line 235"/>
              <p:cNvSpPr>
                <a:spLocks noChangeShapeType="1"/>
              </p:cNvSpPr>
              <p:nvPr/>
            </p:nvSpPr>
            <p:spPr bwMode="auto">
              <a:xfrm flipV="1">
                <a:off x="2030"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0" name="Line 236"/>
              <p:cNvSpPr>
                <a:spLocks noChangeShapeType="1"/>
              </p:cNvSpPr>
              <p:nvPr/>
            </p:nvSpPr>
            <p:spPr bwMode="auto">
              <a:xfrm flipV="1">
                <a:off x="2030"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1" name="Line 237"/>
              <p:cNvSpPr>
                <a:spLocks noChangeShapeType="1"/>
              </p:cNvSpPr>
              <p:nvPr/>
            </p:nvSpPr>
            <p:spPr bwMode="auto">
              <a:xfrm flipV="1">
                <a:off x="2030"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2" name="Line 238"/>
              <p:cNvSpPr>
                <a:spLocks noChangeShapeType="1"/>
              </p:cNvSpPr>
              <p:nvPr/>
            </p:nvSpPr>
            <p:spPr bwMode="auto">
              <a:xfrm flipV="1">
                <a:off x="2030"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3" name="Line 239"/>
              <p:cNvSpPr>
                <a:spLocks noChangeShapeType="1"/>
              </p:cNvSpPr>
              <p:nvPr/>
            </p:nvSpPr>
            <p:spPr bwMode="auto">
              <a:xfrm flipV="1">
                <a:off x="2030"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4" name="Line 240"/>
              <p:cNvSpPr>
                <a:spLocks noChangeShapeType="1"/>
              </p:cNvSpPr>
              <p:nvPr/>
            </p:nvSpPr>
            <p:spPr bwMode="auto">
              <a:xfrm flipV="1">
                <a:off x="2030"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5" name="Line 241"/>
              <p:cNvSpPr>
                <a:spLocks noChangeShapeType="1"/>
              </p:cNvSpPr>
              <p:nvPr/>
            </p:nvSpPr>
            <p:spPr bwMode="auto">
              <a:xfrm flipV="1">
                <a:off x="2030"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6" name="Line 242"/>
              <p:cNvSpPr>
                <a:spLocks noChangeShapeType="1"/>
              </p:cNvSpPr>
              <p:nvPr/>
            </p:nvSpPr>
            <p:spPr bwMode="auto">
              <a:xfrm flipV="1">
                <a:off x="2030"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7" name="Line 243"/>
              <p:cNvSpPr>
                <a:spLocks noChangeShapeType="1"/>
              </p:cNvSpPr>
              <p:nvPr/>
            </p:nvSpPr>
            <p:spPr bwMode="auto">
              <a:xfrm flipV="1">
                <a:off x="2030"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8" name="Line 244"/>
              <p:cNvSpPr>
                <a:spLocks noChangeShapeType="1"/>
              </p:cNvSpPr>
              <p:nvPr/>
            </p:nvSpPr>
            <p:spPr bwMode="auto">
              <a:xfrm flipV="1">
                <a:off x="2030"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9" name="Line 245"/>
              <p:cNvSpPr>
                <a:spLocks noChangeShapeType="1"/>
              </p:cNvSpPr>
              <p:nvPr/>
            </p:nvSpPr>
            <p:spPr bwMode="auto">
              <a:xfrm flipV="1">
                <a:off x="2030"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0" name="Line 246"/>
              <p:cNvSpPr>
                <a:spLocks noChangeShapeType="1"/>
              </p:cNvSpPr>
              <p:nvPr/>
            </p:nvSpPr>
            <p:spPr bwMode="auto">
              <a:xfrm flipV="1">
                <a:off x="2030"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1" name="Line 247"/>
              <p:cNvSpPr>
                <a:spLocks noChangeShapeType="1"/>
              </p:cNvSpPr>
              <p:nvPr/>
            </p:nvSpPr>
            <p:spPr bwMode="auto">
              <a:xfrm flipV="1">
                <a:off x="2030"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2" name="Line 248"/>
              <p:cNvSpPr>
                <a:spLocks noChangeShapeType="1"/>
              </p:cNvSpPr>
              <p:nvPr/>
            </p:nvSpPr>
            <p:spPr bwMode="auto">
              <a:xfrm flipV="1">
                <a:off x="2030"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3" name="Line 249"/>
              <p:cNvSpPr>
                <a:spLocks noChangeShapeType="1"/>
              </p:cNvSpPr>
              <p:nvPr/>
            </p:nvSpPr>
            <p:spPr bwMode="auto">
              <a:xfrm flipV="1">
                <a:off x="2030"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4" name="Line 250"/>
              <p:cNvSpPr>
                <a:spLocks noChangeShapeType="1"/>
              </p:cNvSpPr>
              <p:nvPr/>
            </p:nvSpPr>
            <p:spPr bwMode="auto">
              <a:xfrm flipV="1">
                <a:off x="2030"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5" name="Line 251"/>
              <p:cNvSpPr>
                <a:spLocks noChangeShapeType="1"/>
              </p:cNvSpPr>
              <p:nvPr/>
            </p:nvSpPr>
            <p:spPr bwMode="auto">
              <a:xfrm flipV="1">
                <a:off x="2030"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6" name="Line 252"/>
              <p:cNvSpPr>
                <a:spLocks noChangeShapeType="1"/>
              </p:cNvSpPr>
              <p:nvPr/>
            </p:nvSpPr>
            <p:spPr bwMode="auto">
              <a:xfrm flipV="1">
                <a:off x="2030"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7" name="Line 253"/>
              <p:cNvSpPr>
                <a:spLocks noChangeShapeType="1"/>
              </p:cNvSpPr>
              <p:nvPr/>
            </p:nvSpPr>
            <p:spPr bwMode="auto">
              <a:xfrm flipV="1">
                <a:off x="2030"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8" name="Line 254"/>
              <p:cNvSpPr>
                <a:spLocks noChangeShapeType="1"/>
              </p:cNvSpPr>
              <p:nvPr/>
            </p:nvSpPr>
            <p:spPr bwMode="auto">
              <a:xfrm flipV="1">
                <a:off x="2030"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9" name="Line 255"/>
              <p:cNvSpPr>
                <a:spLocks noChangeShapeType="1"/>
              </p:cNvSpPr>
              <p:nvPr/>
            </p:nvSpPr>
            <p:spPr bwMode="auto">
              <a:xfrm flipV="1">
                <a:off x="2030"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0" name="Line 256"/>
              <p:cNvSpPr>
                <a:spLocks noChangeShapeType="1"/>
              </p:cNvSpPr>
              <p:nvPr/>
            </p:nvSpPr>
            <p:spPr bwMode="auto">
              <a:xfrm flipV="1">
                <a:off x="2030"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1" name="Line 257"/>
              <p:cNvSpPr>
                <a:spLocks noChangeShapeType="1"/>
              </p:cNvSpPr>
              <p:nvPr/>
            </p:nvSpPr>
            <p:spPr bwMode="auto">
              <a:xfrm flipV="1">
                <a:off x="2030"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2" name="Line 258"/>
              <p:cNvSpPr>
                <a:spLocks noChangeShapeType="1"/>
              </p:cNvSpPr>
              <p:nvPr/>
            </p:nvSpPr>
            <p:spPr bwMode="auto">
              <a:xfrm flipV="1">
                <a:off x="2030"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3" name="Line 259"/>
              <p:cNvSpPr>
                <a:spLocks noChangeShapeType="1"/>
              </p:cNvSpPr>
              <p:nvPr/>
            </p:nvSpPr>
            <p:spPr bwMode="auto">
              <a:xfrm flipV="1">
                <a:off x="2030"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4" name="Line 260"/>
              <p:cNvSpPr>
                <a:spLocks noChangeShapeType="1"/>
              </p:cNvSpPr>
              <p:nvPr/>
            </p:nvSpPr>
            <p:spPr bwMode="auto">
              <a:xfrm flipV="1">
                <a:off x="2030"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5" name="Line 261"/>
              <p:cNvSpPr>
                <a:spLocks noChangeShapeType="1"/>
              </p:cNvSpPr>
              <p:nvPr/>
            </p:nvSpPr>
            <p:spPr bwMode="auto">
              <a:xfrm flipV="1">
                <a:off x="2030"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6" name="Line 262"/>
              <p:cNvSpPr>
                <a:spLocks noChangeShapeType="1"/>
              </p:cNvSpPr>
              <p:nvPr/>
            </p:nvSpPr>
            <p:spPr bwMode="auto">
              <a:xfrm flipV="1">
                <a:off x="2030"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7" name="Line 263"/>
              <p:cNvSpPr>
                <a:spLocks noChangeShapeType="1"/>
              </p:cNvSpPr>
              <p:nvPr/>
            </p:nvSpPr>
            <p:spPr bwMode="auto">
              <a:xfrm flipV="1">
                <a:off x="2030"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8" name="Line 264"/>
              <p:cNvSpPr>
                <a:spLocks noChangeShapeType="1"/>
              </p:cNvSpPr>
              <p:nvPr/>
            </p:nvSpPr>
            <p:spPr bwMode="auto">
              <a:xfrm flipV="1">
                <a:off x="2030"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9" name="Line 265"/>
              <p:cNvSpPr>
                <a:spLocks noChangeShapeType="1"/>
              </p:cNvSpPr>
              <p:nvPr/>
            </p:nvSpPr>
            <p:spPr bwMode="auto">
              <a:xfrm flipV="1">
                <a:off x="2030"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0" name="Line 266"/>
              <p:cNvSpPr>
                <a:spLocks noChangeShapeType="1"/>
              </p:cNvSpPr>
              <p:nvPr/>
            </p:nvSpPr>
            <p:spPr bwMode="auto">
              <a:xfrm flipV="1">
                <a:off x="2030"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1" name="Line 267"/>
              <p:cNvSpPr>
                <a:spLocks noChangeShapeType="1"/>
              </p:cNvSpPr>
              <p:nvPr/>
            </p:nvSpPr>
            <p:spPr bwMode="auto">
              <a:xfrm flipV="1">
                <a:off x="2030"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2" name="Line 268"/>
              <p:cNvSpPr>
                <a:spLocks noChangeShapeType="1"/>
              </p:cNvSpPr>
              <p:nvPr/>
            </p:nvSpPr>
            <p:spPr bwMode="auto">
              <a:xfrm flipV="1">
                <a:off x="2030"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3" name="Line 269"/>
              <p:cNvSpPr>
                <a:spLocks noChangeShapeType="1"/>
              </p:cNvSpPr>
              <p:nvPr/>
            </p:nvSpPr>
            <p:spPr bwMode="auto">
              <a:xfrm flipV="1">
                <a:off x="2030"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4" name="Line 270"/>
              <p:cNvSpPr>
                <a:spLocks noChangeShapeType="1"/>
              </p:cNvSpPr>
              <p:nvPr/>
            </p:nvSpPr>
            <p:spPr bwMode="auto">
              <a:xfrm flipV="1">
                <a:off x="2030"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5" name="Line 271"/>
              <p:cNvSpPr>
                <a:spLocks noChangeShapeType="1"/>
              </p:cNvSpPr>
              <p:nvPr/>
            </p:nvSpPr>
            <p:spPr bwMode="auto">
              <a:xfrm flipV="1">
                <a:off x="2030"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6" name="Line 272"/>
              <p:cNvSpPr>
                <a:spLocks noChangeShapeType="1"/>
              </p:cNvSpPr>
              <p:nvPr/>
            </p:nvSpPr>
            <p:spPr bwMode="auto">
              <a:xfrm flipV="1">
                <a:off x="2030"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7" name="Line 273"/>
              <p:cNvSpPr>
                <a:spLocks noChangeShapeType="1"/>
              </p:cNvSpPr>
              <p:nvPr/>
            </p:nvSpPr>
            <p:spPr bwMode="auto">
              <a:xfrm flipV="1">
                <a:off x="2030"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8" name="Line 274"/>
              <p:cNvSpPr>
                <a:spLocks noChangeShapeType="1"/>
              </p:cNvSpPr>
              <p:nvPr/>
            </p:nvSpPr>
            <p:spPr bwMode="auto">
              <a:xfrm flipV="1">
                <a:off x="2030"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9" name="Line 275"/>
              <p:cNvSpPr>
                <a:spLocks noChangeShapeType="1"/>
              </p:cNvSpPr>
              <p:nvPr/>
            </p:nvSpPr>
            <p:spPr bwMode="auto">
              <a:xfrm flipV="1">
                <a:off x="2030"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0" name="Line 276"/>
              <p:cNvSpPr>
                <a:spLocks noChangeShapeType="1"/>
              </p:cNvSpPr>
              <p:nvPr/>
            </p:nvSpPr>
            <p:spPr bwMode="auto">
              <a:xfrm flipV="1">
                <a:off x="2030"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1" name="Line 277"/>
              <p:cNvSpPr>
                <a:spLocks noChangeShapeType="1"/>
              </p:cNvSpPr>
              <p:nvPr/>
            </p:nvSpPr>
            <p:spPr bwMode="auto">
              <a:xfrm flipV="1">
                <a:off x="2030"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2" name="Line 278"/>
              <p:cNvSpPr>
                <a:spLocks noChangeShapeType="1"/>
              </p:cNvSpPr>
              <p:nvPr/>
            </p:nvSpPr>
            <p:spPr bwMode="auto">
              <a:xfrm flipV="1">
                <a:off x="2030"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3" name="Line 279"/>
              <p:cNvSpPr>
                <a:spLocks noChangeShapeType="1"/>
              </p:cNvSpPr>
              <p:nvPr/>
            </p:nvSpPr>
            <p:spPr bwMode="auto">
              <a:xfrm flipV="1">
                <a:off x="2030"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4" name="Line 280"/>
              <p:cNvSpPr>
                <a:spLocks noChangeShapeType="1"/>
              </p:cNvSpPr>
              <p:nvPr/>
            </p:nvSpPr>
            <p:spPr bwMode="auto">
              <a:xfrm flipV="1">
                <a:off x="2030"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5" name="Line 281"/>
              <p:cNvSpPr>
                <a:spLocks noChangeShapeType="1"/>
              </p:cNvSpPr>
              <p:nvPr/>
            </p:nvSpPr>
            <p:spPr bwMode="auto">
              <a:xfrm flipV="1">
                <a:off x="2030"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6" name="Line 282"/>
              <p:cNvSpPr>
                <a:spLocks noChangeShapeType="1"/>
              </p:cNvSpPr>
              <p:nvPr/>
            </p:nvSpPr>
            <p:spPr bwMode="auto">
              <a:xfrm flipV="1">
                <a:off x="2030"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7" name="Line 283"/>
              <p:cNvSpPr>
                <a:spLocks noChangeShapeType="1"/>
              </p:cNvSpPr>
              <p:nvPr/>
            </p:nvSpPr>
            <p:spPr bwMode="auto">
              <a:xfrm flipV="1">
                <a:off x="2030"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8" name="Line 284"/>
              <p:cNvSpPr>
                <a:spLocks noChangeShapeType="1"/>
              </p:cNvSpPr>
              <p:nvPr/>
            </p:nvSpPr>
            <p:spPr bwMode="auto">
              <a:xfrm flipV="1">
                <a:off x="2030"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9" name="Line 285"/>
              <p:cNvSpPr>
                <a:spLocks noChangeShapeType="1"/>
              </p:cNvSpPr>
              <p:nvPr/>
            </p:nvSpPr>
            <p:spPr bwMode="auto">
              <a:xfrm flipV="1">
                <a:off x="2030"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0" name="Line 286"/>
              <p:cNvSpPr>
                <a:spLocks noChangeShapeType="1"/>
              </p:cNvSpPr>
              <p:nvPr/>
            </p:nvSpPr>
            <p:spPr bwMode="auto">
              <a:xfrm flipV="1">
                <a:off x="2030"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1" name="Line 287"/>
              <p:cNvSpPr>
                <a:spLocks noChangeShapeType="1"/>
              </p:cNvSpPr>
              <p:nvPr/>
            </p:nvSpPr>
            <p:spPr bwMode="auto">
              <a:xfrm flipV="1">
                <a:off x="2030"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2" name="Line 288"/>
              <p:cNvSpPr>
                <a:spLocks noChangeShapeType="1"/>
              </p:cNvSpPr>
              <p:nvPr/>
            </p:nvSpPr>
            <p:spPr bwMode="auto">
              <a:xfrm flipV="1">
                <a:off x="2030"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3" name="Line 289"/>
              <p:cNvSpPr>
                <a:spLocks noChangeShapeType="1"/>
              </p:cNvSpPr>
              <p:nvPr/>
            </p:nvSpPr>
            <p:spPr bwMode="auto">
              <a:xfrm flipV="1">
                <a:off x="2030"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4" name="Line 290"/>
              <p:cNvSpPr>
                <a:spLocks noChangeShapeType="1"/>
              </p:cNvSpPr>
              <p:nvPr/>
            </p:nvSpPr>
            <p:spPr bwMode="auto">
              <a:xfrm flipV="1">
                <a:off x="2030"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5" name="Line 291"/>
              <p:cNvSpPr>
                <a:spLocks noChangeShapeType="1"/>
              </p:cNvSpPr>
              <p:nvPr/>
            </p:nvSpPr>
            <p:spPr bwMode="auto">
              <a:xfrm flipV="1">
                <a:off x="2030"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6" name="Line 292"/>
              <p:cNvSpPr>
                <a:spLocks noChangeShapeType="1"/>
              </p:cNvSpPr>
              <p:nvPr/>
            </p:nvSpPr>
            <p:spPr bwMode="auto">
              <a:xfrm flipV="1">
                <a:off x="2030"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7" name="Line 293"/>
              <p:cNvSpPr>
                <a:spLocks noChangeShapeType="1"/>
              </p:cNvSpPr>
              <p:nvPr/>
            </p:nvSpPr>
            <p:spPr bwMode="auto">
              <a:xfrm flipV="1">
                <a:off x="2030"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8" name="Line 294"/>
              <p:cNvSpPr>
                <a:spLocks noChangeShapeType="1"/>
              </p:cNvSpPr>
              <p:nvPr/>
            </p:nvSpPr>
            <p:spPr bwMode="auto">
              <a:xfrm flipV="1">
                <a:off x="2030"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9" name="Line 295"/>
              <p:cNvSpPr>
                <a:spLocks noChangeShapeType="1"/>
              </p:cNvSpPr>
              <p:nvPr/>
            </p:nvSpPr>
            <p:spPr bwMode="auto">
              <a:xfrm flipV="1">
                <a:off x="2030"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0" name="Line 296"/>
              <p:cNvSpPr>
                <a:spLocks noChangeShapeType="1"/>
              </p:cNvSpPr>
              <p:nvPr/>
            </p:nvSpPr>
            <p:spPr bwMode="auto">
              <a:xfrm flipV="1">
                <a:off x="2030"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1" name="Line 297"/>
              <p:cNvSpPr>
                <a:spLocks noChangeShapeType="1"/>
              </p:cNvSpPr>
              <p:nvPr/>
            </p:nvSpPr>
            <p:spPr bwMode="auto">
              <a:xfrm flipV="1">
                <a:off x="2030"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2" name="Line 298"/>
              <p:cNvSpPr>
                <a:spLocks noChangeShapeType="1"/>
              </p:cNvSpPr>
              <p:nvPr/>
            </p:nvSpPr>
            <p:spPr bwMode="auto">
              <a:xfrm flipV="1">
                <a:off x="2030"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3" name="Line 299"/>
              <p:cNvSpPr>
                <a:spLocks noChangeShapeType="1"/>
              </p:cNvSpPr>
              <p:nvPr/>
            </p:nvSpPr>
            <p:spPr bwMode="auto">
              <a:xfrm flipV="1">
                <a:off x="2030"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4" name="Line 300"/>
              <p:cNvSpPr>
                <a:spLocks noChangeShapeType="1"/>
              </p:cNvSpPr>
              <p:nvPr/>
            </p:nvSpPr>
            <p:spPr bwMode="auto">
              <a:xfrm flipV="1">
                <a:off x="2030"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5" name="Line 301"/>
              <p:cNvSpPr>
                <a:spLocks noChangeShapeType="1"/>
              </p:cNvSpPr>
              <p:nvPr/>
            </p:nvSpPr>
            <p:spPr bwMode="auto">
              <a:xfrm flipV="1">
                <a:off x="2030"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6" name="Line 302"/>
              <p:cNvSpPr>
                <a:spLocks noChangeShapeType="1"/>
              </p:cNvSpPr>
              <p:nvPr/>
            </p:nvSpPr>
            <p:spPr bwMode="auto">
              <a:xfrm flipV="1">
                <a:off x="2030"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7" name="Line 303"/>
              <p:cNvSpPr>
                <a:spLocks noChangeShapeType="1"/>
              </p:cNvSpPr>
              <p:nvPr/>
            </p:nvSpPr>
            <p:spPr bwMode="auto">
              <a:xfrm flipV="1">
                <a:off x="2030"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8" name="Line 304"/>
              <p:cNvSpPr>
                <a:spLocks noChangeShapeType="1"/>
              </p:cNvSpPr>
              <p:nvPr/>
            </p:nvSpPr>
            <p:spPr bwMode="auto">
              <a:xfrm flipV="1">
                <a:off x="2030"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9" name="Line 305"/>
              <p:cNvSpPr>
                <a:spLocks noChangeShapeType="1"/>
              </p:cNvSpPr>
              <p:nvPr/>
            </p:nvSpPr>
            <p:spPr bwMode="auto">
              <a:xfrm flipV="1">
                <a:off x="2030"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0" name="Line 306"/>
              <p:cNvSpPr>
                <a:spLocks noChangeShapeType="1"/>
              </p:cNvSpPr>
              <p:nvPr/>
            </p:nvSpPr>
            <p:spPr bwMode="auto">
              <a:xfrm flipV="1">
                <a:off x="2030"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1" name="Line 307"/>
              <p:cNvSpPr>
                <a:spLocks noChangeShapeType="1"/>
              </p:cNvSpPr>
              <p:nvPr/>
            </p:nvSpPr>
            <p:spPr bwMode="auto">
              <a:xfrm flipV="1">
                <a:off x="2030"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2" name="Line 308"/>
              <p:cNvSpPr>
                <a:spLocks noChangeShapeType="1"/>
              </p:cNvSpPr>
              <p:nvPr/>
            </p:nvSpPr>
            <p:spPr bwMode="auto">
              <a:xfrm flipV="1">
                <a:off x="2030"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3" name="Line 309"/>
              <p:cNvSpPr>
                <a:spLocks noChangeShapeType="1"/>
              </p:cNvSpPr>
              <p:nvPr/>
            </p:nvSpPr>
            <p:spPr bwMode="auto">
              <a:xfrm flipV="1">
                <a:off x="2030"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4" name="Line 310"/>
              <p:cNvSpPr>
                <a:spLocks noChangeShapeType="1"/>
              </p:cNvSpPr>
              <p:nvPr/>
            </p:nvSpPr>
            <p:spPr bwMode="auto">
              <a:xfrm flipV="1">
                <a:off x="2030"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5" name="Line 311"/>
              <p:cNvSpPr>
                <a:spLocks noChangeShapeType="1"/>
              </p:cNvSpPr>
              <p:nvPr/>
            </p:nvSpPr>
            <p:spPr bwMode="auto">
              <a:xfrm flipV="1">
                <a:off x="2030"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6" name="Line 312"/>
              <p:cNvSpPr>
                <a:spLocks noChangeShapeType="1"/>
              </p:cNvSpPr>
              <p:nvPr/>
            </p:nvSpPr>
            <p:spPr bwMode="auto">
              <a:xfrm flipV="1">
                <a:off x="2030"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7" name="Line 313"/>
              <p:cNvSpPr>
                <a:spLocks noChangeShapeType="1"/>
              </p:cNvSpPr>
              <p:nvPr/>
            </p:nvSpPr>
            <p:spPr bwMode="auto">
              <a:xfrm flipV="1">
                <a:off x="2030"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8" name="Line 314"/>
              <p:cNvSpPr>
                <a:spLocks noChangeShapeType="1"/>
              </p:cNvSpPr>
              <p:nvPr/>
            </p:nvSpPr>
            <p:spPr bwMode="auto">
              <a:xfrm flipV="1">
                <a:off x="2030"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9" name="Line 315"/>
              <p:cNvSpPr>
                <a:spLocks noChangeShapeType="1"/>
              </p:cNvSpPr>
              <p:nvPr/>
            </p:nvSpPr>
            <p:spPr bwMode="auto">
              <a:xfrm flipV="1">
                <a:off x="2030"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0" name="Line 316"/>
              <p:cNvSpPr>
                <a:spLocks noChangeShapeType="1"/>
              </p:cNvSpPr>
              <p:nvPr/>
            </p:nvSpPr>
            <p:spPr bwMode="auto">
              <a:xfrm flipV="1">
                <a:off x="2030"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1" name="Line 317"/>
              <p:cNvSpPr>
                <a:spLocks noChangeShapeType="1"/>
              </p:cNvSpPr>
              <p:nvPr/>
            </p:nvSpPr>
            <p:spPr bwMode="auto">
              <a:xfrm flipV="1">
                <a:off x="2030"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2" name="Line 318"/>
              <p:cNvSpPr>
                <a:spLocks noChangeShapeType="1"/>
              </p:cNvSpPr>
              <p:nvPr/>
            </p:nvSpPr>
            <p:spPr bwMode="auto">
              <a:xfrm flipV="1">
                <a:off x="2030"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3" name="Line 319"/>
              <p:cNvSpPr>
                <a:spLocks noChangeShapeType="1"/>
              </p:cNvSpPr>
              <p:nvPr/>
            </p:nvSpPr>
            <p:spPr bwMode="auto">
              <a:xfrm flipV="1">
                <a:off x="2030"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4" name="Line 320"/>
              <p:cNvSpPr>
                <a:spLocks noChangeShapeType="1"/>
              </p:cNvSpPr>
              <p:nvPr/>
            </p:nvSpPr>
            <p:spPr bwMode="auto">
              <a:xfrm flipV="1">
                <a:off x="2030"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5" name="Line 321"/>
              <p:cNvSpPr>
                <a:spLocks noChangeShapeType="1"/>
              </p:cNvSpPr>
              <p:nvPr/>
            </p:nvSpPr>
            <p:spPr bwMode="auto">
              <a:xfrm flipV="1">
                <a:off x="2030"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6" name="Line 322"/>
              <p:cNvSpPr>
                <a:spLocks noChangeShapeType="1"/>
              </p:cNvSpPr>
              <p:nvPr/>
            </p:nvSpPr>
            <p:spPr bwMode="auto">
              <a:xfrm flipV="1">
                <a:off x="2030"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7" name="Line 323"/>
              <p:cNvSpPr>
                <a:spLocks noChangeShapeType="1"/>
              </p:cNvSpPr>
              <p:nvPr/>
            </p:nvSpPr>
            <p:spPr bwMode="auto">
              <a:xfrm flipV="1">
                <a:off x="2030"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8" name="Line 324"/>
              <p:cNvSpPr>
                <a:spLocks noChangeShapeType="1"/>
              </p:cNvSpPr>
              <p:nvPr/>
            </p:nvSpPr>
            <p:spPr bwMode="auto">
              <a:xfrm flipV="1">
                <a:off x="2030"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9" name="Line 325"/>
              <p:cNvSpPr>
                <a:spLocks noChangeShapeType="1"/>
              </p:cNvSpPr>
              <p:nvPr/>
            </p:nvSpPr>
            <p:spPr bwMode="auto">
              <a:xfrm flipV="1">
                <a:off x="2030"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0" name="Line 326"/>
              <p:cNvSpPr>
                <a:spLocks noChangeShapeType="1"/>
              </p:cNvSpPr>
              <p:nvPr/>
            </p:nvSpPr>
            <p:spPr bwMode="auto">
              <a:xfrm flipV="1">
                <a:off x="2030"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1" name="Line 327"/>
              <p:cNvSpPr>
                <a:spLocks noChangeShapeType="1"/>
              </p:cNvSpPr>
              <p:nvPr/>
            </p:nvSpPr>
            <p:spPr bwMode="auto">
              <a:xfrm flipV="1">
                <a:off x="2030"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2" name="Line 328"/>
              <p:cNvSpPr>
                <a:spLocks noChangeShapeType="1"/>
              </p:cNvSpPr>
              <p:nvPr/>
            </p:nvSpPr>
            <p:spPr bwMode="auto">
              <a:xfrm flipV="1">
                <a:off x="2030"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3" name="Line 329"/>
              <p:cNvSpPr>
                <a:spLocks noChangeShapeType="1"/>
              </p:cNvSpPr>
              <p:nvPr/>
            </p:nvSpPr>
            <p:spPr bwMode="auto">
              <a:xfrm flipV="1">
                <a:off x="2030"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4" name="Line 330"/>
              <p:cNvSpPr>
                <a:spLocks noChangeShapeType="1"/>
              </p:cNvSpPr>
              <p:nvPr/>
            </p:nvSpPr>
            <p:spPr bwMode="auto">
              <a:xfrm flipV="1">
                <a:off x="2030"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5" name="Line 331"/>
              <p:cNvSpPr>
                <a:spLocks noChangeShapeType="1"/>
              </p:cNvSpPr>
              <p:nvPr/>
            </p:nvSpPr>
            <p:spPr bwMode="auto">
              <a:xfrm flipV="1">
                <a:off x="2030"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6" name="Line 332"/>
              <p:cNvSpPr>
                <a:spLocks noChangeShapeType="1"/>
              </p:cNvSpPr>
              <p:nvPr/>
            </p:nvSpPr>
            <p:spPr bwMode="auto">
              <a:xfrm flipV="1">
                <a:off x="2030"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7" name="Line 333"/>
              <p:cNvSpPr>
                <a:spLocks noChangeShapeType="1"/>
              </p:cNvSpPr>
              <p:nvPr/>
            </p:nvSpPr>
            <p:spPr bwMode="auto">
              <a:xfrm flipV="1">
                <a:off x="2030"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8" name="Line 334"/>
              <p:cNvSpPr>
                <a:spLocks noChangeShapeType="1"/>
              </p:cNvSpPr>
              <p:nvPr/>
            </p:nvSpPr>
            <p:spPr bwMode="auto">
              <a:xfrm flipV="1">
                <a:off x="2030"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9" name="Line 335"/>
              <p:cNvSpPr>
                <a:spLocks noChangeShapeType="1"/>
              </p:cNvSpPr>
              <p:nvPr/>
            </p:nvSpPr>
            <p:spPr bwMode="auto">
              <a:xfrm flipV="1">
                <a:off x="2030"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0" name="Line 336"/>
              <p:cNvSpPr>
                <a:spLocks noChangeShapeType="1"/>
              </p:cNvSpPr>
              <p:nvPr/>
            </p:nvSpPr>
            <p:spPr bwMode="auto">
              <a:xfrm flipV="1">
                <a:off x="2030"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1" name="Line 337"/>
              <p:cNvSpPr>
                <a:spLocks noChangeShapeType="1"/>
              </p:cNvSpPr>
              <p:nvPr/>
            </p:nvSpPr>
            <p:spPr bwMode="auto">
              <a:xfrm flipV="1">
                <a:off x="2030"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2" name="Line 338"/>
              <p:cNvSpPr>
                <a:spLocks noChangeShapeType="1"/>
              </p:cNvSpPr>
              <p:nvPr/>
            </p:nvSpPr>
            <p:spPr bwMode="auto">
              <a:xfrm flipV="1">
                <a:off x="2030"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3" name="Line 339"/>
              <p:cNvSpPr>
                <a:spLocks noChangeShapeType="1"/>
              </p:cNvSpPr>
              <p:nvPr/>
            </p:nvSpPr>
            <p:spPr bwMode="auto">
              <a:xfrm flipV="1">
                <a:off x="2030"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4" name="Line 340"/>
              <p:cNvSpPr>
                <a:spLocks noChangeShapeType="1"/>
              </p:cNvSpPr>
              <p:nvPr/>
            </p:nvSpPr>
            <p:spPr bwMode="auto">
              <a:xfrm flipV="1">
                <a:off x="2030"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5" name="Line 341"/>
              <p:cNvSpPr>
                <a:spLocks noChangeShapeType="1"/>
              </p:cNvSpPr>
              <p:nvPr/>
            </p:nvSpPr>
            <p:spPr bwMode="auto">
              <a:xfrm flipV="1">
                <a:off x="2030"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6" name="Line 342"/>
              <p:cNvSpPr>
                <a:spLocks noChangeShapeType="1"/>
              </p:cNvSpPr>
              <p:nvPr/>
            </p:nvSpPr>
            <p:spPr bwMode="auto">
              <a:xfrm flipV="1">
                <a:off x="2030"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7" name="Line 343"/>
              <p:cNvSpPr>
                <a:spLocks noChangeShapeType="1"/>
              </p:cNvSpPr>
              <p:nvPr/>
            </p:nvSpPr>
            <p:spPr bwMode="auto">
              <a:xfrm flipV="1">
                <a:off x="2030"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8" name="Line 344"/>
              <p:cNvSpPr>
                <a:spLocks noChangeShapeType="1"/>
              </p:cNvSpPr>
              <p:nvPr/>
            </p:nvSpPr>
            <p:spPr bwMode="auto">
              <a:xfrm flipV="1">
                <a:off x="2030"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9" name="Line 345"/>
              <p:cNvSpPr>
                <a:spLocks noChangeShapeType="1"/>
              </p:cNvSpPr>
              <p:nvPr/>
            </p:nvSpPr>
            <p:spPr bwMode="auto">
              <a:xfrm flipV="1">
                <a:off x="2030"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0" name="Line 346"/>
              <p:cNvSpPr>
                <a:spLocks noChangeShapeType="1"/>
              </p:cNvSpPr>
              <p:nvPr/>
            </p:nvSpPr>
            <p:spPr bwMode="auto">
              <a:xfrm flipV="1">
                <a:off x="2030"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1" name="Line 347"/>
              <p:cNvSpPr>
                <a:spLocks noChangeShapeType="1"/>
              </p:cNvSpPr>
              <p:nvPr/>
            </p:nvSpPr>
            <p:spPr bwMode="auto">
              <a:xfrm flipV="1">
                <a:off x="2030"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2" name="Line 348"/>
              <p:cNvSpPr>
                <a:spLocks noChangeShapeType="1"/>
              </p:cNvSpPr>
              <p:nvPr/>
            </p:nvSpPr>
            <p:spPr bwMode="auto">
              <a:xfrm flipV="1">
                <a:off x="2030"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3" name="Line 349"/>
              <p:cNvSpPr>
                <a:spLocks noChangeShapeType="1"/>
              </p:cNvSpPr>
              <p:nvPr/>
            </p:nvSpPr>
            <p:spPr bwMode="auto">
              <a:xfrm flipV="1">
                <a:off x="2030"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4" name="Line 350"/>
              <p:cNvSpPr>
                <a:spLocks noChangeShapeType="1"/>
              </p:cNvSpPr>
              <p:nvPr/>
            </p:nvSpPr>
            <p:spPr bwMode="auto">
              <a:xfrm flipV="1">
                <a:off x="2030"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5" name="Line 351"/>
              <p:cNvSpPr>
                <a:spLocks noChangeShapeType="1"/>
              </p:cNvSpPr>
              <p:nvPr/>
            </p:nvSpPr>
            <p:spPr bwMode="auto">
              <a:xfrm flipV="1">
                <a:off x="2030"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6" name="Line 352"/>
              <p:cNvSpPr>
                <a:spLocks noChangeShapeType="1"/>
              </p:cNvSpPr>
              <p:nvPr/>
            </p:nvSpPr>
            <p:spPr bwMode="auto">
              <a:xfrm flipV="1">
                <a:off x="2030"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7" name="Line 353"/>
              <p:cNvSpPr>
                <a:spLocks noChangeShapeType="1"/>
              </p:cNvSpPr>
              <p:nvPr/>
            </p:nvSpPr>
            <p:spPr bwMode="auto">
              <a:xfrm flipV="1">
                <a:off x="2030"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8" name="Line 354"/>
              <p:cNvSpPr>
                <a:spLocks noChangeShapeType="1"/>
              </p:cNvSpPr>
              <p:nvPr/>
            </p:nvSpPr>
            <p:spPr bwMode="auto">
              <a:xfrm flipV="1">
                <a:off x="2030"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9" name="Line 355"/>
              <p:cNvSpPr>
                <a:spLocks noChangeShapeType="1"/>
              </p:cNvSpPr>
              <p:nvPr/>
            </p:nvSpPr>
            <p:spPr bwMode="auto">
              <a:xfrm flipV="1">
                <a:off x="2030"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0" name="Line 356"/>
              <p:cNvSpPr>
                <a:spLocks noChangeShapeType="1"/>
              </p:cNvSpPr>
              <p:nvPr/>
            </p:nvSpPr>
            <p:spPr bwMode="auto">
              <a:xfrm flipV="1">
                <a:off x="2030"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1" name="Line 357"/>
              <p:cNvSpPr>
                <a:spLocks noChangeShapeType="1"/>
              </p:cNvSpPr>
              <p:nvPr/>
            </p:nvSpPr>
            <p:spPr bwMode="auto">
              <a:xfrm flipV="1">
                <a:off x="2030"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2" name="Line 358"/>
              <p:cNvSpPr>
                <a:spLocks noChangeShapeType="1"/>
              </p:cNvSpPr>
              <p:nvPr/>
            </p:nvSpPr>
            <p:spPr bwMode="auto">
              <a:xfrm flipV="1">
                <a:off x="2030"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3" name="Line 359"/>
              <p:cNvSpPr>
                <a:spLocks noChangeShapeType="1"/>
              </p:cNvSpPr>
              <p:nvPr/>
            </p:nvSpPr>
            <p:spPr bwMode="auto">
              <a:xfrm flipV="1">
                <a:off x="2030"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4" name="Line 360"/>
              <p:cNvSpPr>
                <a:spLocks noChangeShapeType="1"/>
              </p:cNvSpPr>
              <p:nvPr/>
            </p:nvSpPr>
            <p:spPr bwMode="auto">
              <a:xfrm flipV="1">
                <a:off x="2030"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5" name="Line 361"/>
              <p:cNvSpPr>
                <a:spLocks noChangeShapeType="1"/>
              </p:cNvSpPr>
              <p:nvPr/>
            </p:nvSpPr>
            <p:spPr bwMode="auto">
              <a:xfrm flipV="1">
                <a:off x="2030"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6" name="Line 362"/>
              <p:cNvSpPr>
                <a:spLocks noChangeShapeType="1"/>
              </p:cNvSpPr>
              <p:nvPr/>
            </p:nvSpPr>
            <p:spPr bwMode="auto">
              <a:xfrm flipV="1">
                <a:off x="2030"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7" name="Line 363"/>
              <p:cNvSpPr>
                <a:spLocks noChangeShapeType="1"/>
              </p:cNvSpPr>
              <p:nvPr/>
            </p:nvSpPr>
            <p:spPr bwMode="auto">
              <a:xfrm flipV="1">
                <a:off x="2030"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8" name="Line 364"/>
              <p:cNvSpPr>
                <a:spLocks noChangeShapeType="1"/>
              </p:cNvSpPr>
              <p:nvPr/>
            </p:nvSpPr>
            <p:spPr bwMode="auto">
              <a:xfrm flipV="1">
                <a:off x="2030"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9" name="Line 365"/>
              <p:cNvSpPr>
                <a:spLocks noChangeShapeType="1"/>
              </p:cNvSpPr>
              <p:nvPr/>
            </p:nvSpPr>
            <p:spPr bwMode="auto">
              <a:xfrm flipV="1">
                <a:off x="2030"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0" name="Line 366"/>
              <p:cNvSpPr>
                <a:spLocks noChangeShapeType="1"/>
              </p:cNvSpPr>
              <p:nvPr/>
            </p:nvSpPr>
            <p:spPr bwMode="auto">
              <a:xfrm flipV="1">
                <a:off x="2030"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1" name="Line 367"/>
              <p:cNvSpPr>
                <a:spLocks noChangeShapeType="1"/>
              </p:cNvSpPr>
              <p:nvPr/>
            </p:nvSpPr>
            <p:spPr bwMode="auto">
              <a:xfrm flipV="1">
                <a:off x="2030"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2" name="Line 368"/>
              <p:cNvSpPr>
                <a:spLocks noChangeShapeType="1"/>
              </p:cNvSpPr>
              <p:nvPr/>
            </p:nvSpPr>
            <p:spPr bwMode="auto">
              <a:xfrm flipV="1">
                <a:off x="2030"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3" name="Line 369"/>
              <p:cNvSpPr>
                <a:spLocks noChangeShapeType="1"/>
              </p:cNvSpPr>
              <p:nvPr/>
            </p:nvSpPr>
            <p:spPr bwMode="auto">
              <a:xfrm flipV="1">
                <a:off x="2030"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4" name="Line 370"/>
              <p:cNvSpPr>
                <a:spLocks noChangeShapeType="1"/>
              </p:cNvSpPr>
              <p:nvPr/>
            </p:nvSpPr>
            <p:spPr bwMode="auto">
              <a:xfrm flipV="1">
                <a:off x="2030"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5" name="Line 371"/>
              <p:cNvSpPr>
                <a:spLocks noChangeShapeType="1"/>
              </p:cNvSpPr>
              <p:nvPr/>
            </p:nvSpPr>
            <p:spPr bwMode="auto">
              <a:xfrm flipV="1">
                <a:off x="2030"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6" name="Line 372"/>
              <p:cNvSpPr>
                <a:spLocks noChangeShapeType="1"/>
              </p:cNvSpPr>
              <p:nvPr/>
            </p:nvSpPr>
            <p:spPr bwMode="auto">
              <a:xfrm flipV="1">
                <a:off x="2030"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7" name="Line 373"/>
              <p:cNvSpPr>
                <a:spLocks noChangeShapeType="1"/>
              </p:cNvSpPr>
              <p:nvPr/>
            </p:nvSpPr>
            <p:spPr bwMode="auto">
              <a:xfrm flipV="1">
                <a:off x="2030"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8" name="Line 374"/>
              <p:cNvSpPr>
                <a:spLocks noChangeShapeType="1"/>
              </p:cNvSpPr>
              <p:nvPr/>
            </p:nvSpPr>
            <p:spPr bwMode="auto">
              <a:xfrm flipV="1">
                <a:off x="2030"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9" name="Line 375"/>
              <p:cNvSpPr>
                <a:spLocks noChangeShapeType="1"/>
              </p:cNvSpPr>
              <p:nvPr/>
            </p:nvSpPr>
            <p:spPr bwMode="auto">
              <a:xfrm flipV="1">
                <a:off x="2030"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0" name="Line 376"/>
              <p:cNvSpPr>
                <a:spLocks noChangeShapeType="1"/>
              </p:cNvSpPr>
              <p:nvPr/>
            </p:nvSpPr>
            <p:spPr bwMode="auto">
              <a:xfrm flipV="1">
                <a:off x="2030"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1" name="Line 377"/>
              <p:cNvSpPr>
                <a:spLocks noChangeShapeType="1"/>
              </p:cNvSpPr>
              <p:nvPr/>
            </p:nvSpPr>
            <p:spPr bwMode="auto">
              <a:xfrm flipV="1">
                <a:off x="2030"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2" name="Line 378"/>
              <p:cNvSpPr>
                <a:spLocks noChangeShapeType="1"/>
              </p:cNvSpPr>
              <p:nvPr/>
            </p:nvSpPr>
            <p:spPr bwMode="auto">
              <a:xfrm flipV="1">
                <a:off x="2030"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3" name="Line 379"/>
              <p:cNvSpPr>
                <a:spLocks noChangeShapeType="1"/>
              </p:cNvSpPr>
              <p:nvPr/>
            </p:nvSpPr>
            <p:spPr bwMode="auto">
              <a:xfrm flipV="1">
                <a:off x="2030"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4" name="Line 380"/>
              <p:cNvSpPr>
                <a:spLocks noChangeShapeType="1"/>
              </p:cNvSpPr>
              <p:nvPr/>
            </p:nvSpPr>
            <p:spPr bwMode="auto">
              <a:xfrm flipV="1">
                <a:off x="2030"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5" name="Line 381"/>
              <p:cNvSpPr>
                <a:spLocks noChangeShapeType="1"/>
              </p:cNvSpPr>
              <p:nvPr/>
            </p:nvSpPr>
            <p:spPr bwMode="auto">
              <a:xfrm flipV="1">
                <a:off x="2030"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6" name="Line 382"/>
              <p:cNvSpPr>
                <a:spLocks noChangeShapeType="1"/>
              </p:cNvSpPr>
              <p:nvPr/>
            </p:nvSpPr>
            <p:spPr bwMode="auto">
              <a:xfrm flipV="1">
                <a:off x="2030"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7" name="Line 383"/>
              <p:cNvSpPr>
                <a:spLocks noChangeShapeType="1"/>
              </p:cNvSpPr>
              <p:nvPr/>
            </p:nvSpPr>
            <p:spPr bwMode="auto">
              <a:xfrm flipV="1">
                <a:off x="2030"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8" name="Line 384"/>
              <p:cNvSpPr>
                <a:spLocks noChangeShapeType="1"/>
              </p:cNvSpPr>
              <p:nvPr/>
            </p:nvSpPr>
            <p:spPr bwMode="auto">
              <a:xfrm flipV="1">
                <a:off x="2030"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9" name="Line 385"/>
              <p:cNvSpPr>
                <a:spLocks noChangeShapeType="1"/>
              </p:cNvSpPr>
              <p:nvPr/>
            </p:nvSpPr>
            <p:spPr bwMode="auto">
              <a:xfrm flipV="1">
                <a:off x="2030"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0" name="Line 386"/>
              <p:cNvSpPr>
                <a:spLocks noChangeShapeType="1"/>
              </p:cNvSpPr>
              <p:nvPr/>
            </p:nvSpPr>
            <p:spPr bwMode="auto">
              <a:xfrm flipV="1">
                <a:off x="2030"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1" name="Line 387"/>
              <p:cNvSpPr>
                <a:spLocks noChangeShapeType="1"/>
              </p:cNvSpPr>
              <p:nvPr/>
            </p:nvSpPr>
            <p:spPr bwMode="auto">
              <a:xfrm flipV="1">
                <a:off x="2030"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2" name="Line 388"/>
              <p:cNvSpPr>
                <a:spLocks noChangeShapeType="1"/>
              </p:cNvSpPr>
              <p:nvPr/>
            </p:nvSpPr>
            <p:spPr bwMode="auto">
              <a:xfrm flipV="1">
                <a:off x="2030"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3" name="Line 389"/>
              <p:cNvSpPr>
                <a:spLocks noChangeShapeType="1"/>
              </p:cNvSpPr>
              <p:nvPr/>
            </p:nvSpPr>
            <p:spPr bwMode="auto">
              <a:xfrm flipV="1">
                <a:off x="2030"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4" name="Line 390"/>
              <p:cNvSpPr>
                <a:spLocks noChangeShapeType="1"/>
              </p:cNvSpPr>
              <p:nvPr/>
            </p:nvSpPr>
            <p:spPr bwMode="auto">
              <a:xfrm flipV="1">
                <a:off x="2030"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5" name="Line 391"/>
              <p:cNvSpPr>
                <a:spLocks noChangeShapeType="1"/>
              </p:cNvSpPr>
              <p:nvPr/>
            </p:nvSpPr>
            <p:spPr bwMode="auto">
              <a:xfrm flipV="1">
                <a:off x="2030"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6" name="Line 392"/>
              <p:cNvSpPr>
                <a:spLocks noChangeShapeType="1"/>
              </p:cNvSpPr>
              <p:nvPr/>
            </p:nvSpPr>
            <p:spPr bwMode="auto">
              <a:xfrm flipV="1">
                <a:off x="2030"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7" name="Line 393"/>
              <p:cNvSpPr>
                <a:spLocks noChangeShapeType="1"/>
              </p:cNvSpPr>
              <p:nvPr/>
            </p:nvSpPr>
            <p:spPr bwMode="auto">
              <a:xfrm flipV="1">
                <a:off x="2030"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8" name="Line 394"/>
              <p:cNvSpPr>
                <a:spLocks noChangeShapeType="1"/>
              </p:cNvSpPr>
              <p:nvPr/>
            </p:nvSpPr>
            <p:spPr bwMode="auto">
              <a:xfrm flipV="1">
                <a:off x="2030"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9" name="Line 395"/>
              <p:cNvSpPr>
                <a:spLocks noChangeShapeType="1"/>
              </p:cNvSpPr>
              <p:nvPr/>
            </p:nvSpPr>
            <p:spPr bwMode="auto">
              <a:xfrm flipV="1">
                <a:off x="2030"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0" name="Line 396"/>
              <p:cNvSpPr>
                <a:spLocks noChangeShapeType="1"/>
              </p:cNvSpPr>
              <p:nvPr/>
            </p:nvSpPr>
            <p:spPr bwMode="auto">
              <a:xfrm flipV="1">
                <a:off x="2030"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1" name="Line 397"/>
              <p:cNvSpPr>
                <a:spLocks noChangeShapeType="1"/>
              </p:cNvSpPr>
              <p:nvPr/>
            </p:nvSpPr>
            <p:spPr bwMode="auto">
              <a:xfrm flipV="1">
                <a:off x="2030"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2" name="Line 398"/>
              <p:cNvSpPr>
                <a:spLocks noChangeShapeType="1"/>
              </p:cNvSpPr>
              <p:nvPr/>
            </p:nvSpPr>
            <p:spPr bwMode="auto">
              <a:xfrm flipV="1">
                <a:off x="2030"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3" name="Line 399"/>
              <p:cNvSpPr>
                <a:spLocks noChangeShapeType="1"/>
              </p:cNvSpPr>
              <p:nvPr/>
            </p:nvSpPr>
            <p:spPr bwMode="auto">
              <a:xfrm flipV="1">
                <a:off x="2030"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4" name="Line 400"/>
              <p:cNvSpPr>
                <a:spLocks noChangeShapeType="1"/>
              </p:cNvSpPr>
              <p:nvPr/>
            </p:nvSpPr>
            <p:spPr bwMode="auto">
              <a:xfrm flipV="1">
                <a:off x="2030"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5" name="Line 401"/>
              <p:cNvSpPr>
                <a:spLocks noChangeShapeType="1"/>
              </p:cNvSpPr>
              <p:nvPr/>
            </p:nvSpPr>
            <p:spPr bwMode="auto">
              <a:xfrm flipV="1">
                <a:off x="2030"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6" name="Line 402"/>
              <p:cNvSpPr>
                <a:spLocks noChangeShapeType="1"/>
              </p:cNvSpPr>
              <p:nvPr/>
            </p:nvSpPr>
            <p:spPr bwMode="auto">
              <a:xfrm flipV="1">
                <a:off x="2030"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7" name="Line 403"/>
              <p:cNvSpPr>
                <a:spLocks noChangeShapeType="1"/>
              </p:cNvSpPr>
              <p:nvPr/>
            </p:nvSpPr>
            <p:spPr bwMode="auto">
              <a:xfrm flipV="1">
                <a:off x="2030"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8" name="Line 404"/>
              <p:cNvSpPr>
                <a:spLocks noChangeShapeType="1"/>
              </p:cNvSpPr>
              <p:nvPr/>
            </p:nvSpPr>
            <p:spPr bwMode="auto">
              <a:xfrm flipV="1">
                <a:off x="2030"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9" name="Line 405"/>
              <p:cNvSpPr>
                <a:spLocks noChangeShapeType="1"/>
              </p:cNvSpPr>
              <p:nvPr/>
            </p:nvSpPr>
            <p:spPr bwMode="auto">
              <a:xfrm flipV="1">
                <a:off x="2030"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6" name="Group 607"/>
            <p:cNvGrpSpPr>
              <a:grpSpLocks/>
            </p:cNvGrpSpPr>
            <p:nvPr/>
          </p:nvGrpSpPr>
          <p:grpSpPr bwMode="auto">
            <a:xfrm>
              <a:off x="1518928" y="1080267"/>
              <a:ext cx="1646238" cy="4256088"/>
              <a:chOff x="2030" y="348"/>
              <a:chExt cx="1037" cy="2681"/>
            </a:xfrm>
          </p:grpSpPr>
          <p:sp>
            <p:nvSpPr>
              <p:cNvPr id="15700" name="Line 407"/>
              <p:cNvSpPr>
                <a:spLocks noChangeShapeType="1"/>
              </p:cNvSpPr>
              <p:nvPr/>
            </p:nvSpPr>
            <p:spPr bwMode="auto">
              <a:xfrm flipV="1">
                <a:off x="2030"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1" name="Line 408"/>
              <p:cNvSpPr>
                <a:spLocks noChangeShapeType="1"/>
              </p:cNvSpPr>
              <p:nvPr/>
            </p:nvSpPr>
            <p:spPr bwMode="auto">
              <a:xfrm flipV="1">
                <a:off x="2030"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2" name="Line 409"/>
              <p:cNvSpPr>
                <a:spLocks noChangeShapeType="1"/>
              </p:cNvSpPr>
              <p:nvPr/>
            </p:nvSpPr>
            <p:spPr bwMode="auto">
              <a:xfrm flipV="1">
                <a:off x="2030"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3" name="Line 410"/>
              <p:cNvSpPr>
                <a:spLocks noChangeShapeType="1"/>
              </p:cNvSpPr>
              <p:nvPr/>
            </p:nvSpPr>
            <p:spPr bwMode="auto">
              <a:xfrm flipV="1">
                <a:off x="2030"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4" name="Line 411"/>
              <p:cNvSpPr>
                <a:spLocks noChangeShapeType="1"/>
              </p:cNvSpPr>
              <p:nvPr/>
            </p:nvSpPr>
            <p:spPr bwMode="auto">
              <a:xfrm flipV="1">
                <a:off x="2030"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5" name="Line 412"/>
              <p:cNvSpPr>
                <a:spLocks noChangeShapeType="1"/>
              </p:cNvSpPr>
              <p:nvPr/>
            </p:nvSpPr>
            <p:spPr bwMode="auto">
              <a:xfrm flipV="1">
                <a:off x="2030"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6" name="Line 413"/>
              <p:cNvSpPr>
                <a:spLocks noChangeShapeType="1"/>
              </p:cNvSpPr>
              <p:nvPr/>
            </p:nvSpPr>
            <p:spPr bwMode="auto">
              <a:xfrm flipV="1">
                <a:off x="2030"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7" name="Line 414"/>
              <p:cNvSpPr>
                <a:spLocks noChangeShapeType="1"/>
              </p:cNvSpPr>
              <p:nvPr/>
            </p:nvSpPr>
            <p:spPr bwMode="auto">
              <a:xfrm flipV="1">
                <a:off x="2030"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8" name="Line 415"/>
              <p:cNvSpPr>
                <a:spLocks noChangeShapeType="1"/>
              </p:cNvSpPr>
              <p:nvPr/>
            </p:nvSpPr>
            <p:spPr bwMode="auto">
              <a:xfrm flipV="1">
                <a:off x="3067"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9" name="Line 416"/>
              <p:cNvSpPr>
                <a:spLocks noChangeShapeType="1"/>
              </p:cNvSpPr>
              <p:nvPr/>
            </p:nvSpPr>
            <p:spPr bwMode="auto">
              <a:xfrm flipV="1">
                <a:off x="3067"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0" name="Line 417"/>
              <p:cNvSpPr>
                <a:spLocks noChangeShapeType="1"/>
              </p:cNvSpPr>
              <p:nvPr/>
            </p:nvSpPr>
            <p:spPr bwMode="auto">
              <a:xfrm flipV="1">
                <a:off x="3067"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1" name="Line 418"/>
              <p:cNvSpPr>
                <a:spLocks noChangeShapeType="1"/>
              </p:cNvSpPr>
              <p:nvPr/>
            </p:nvSpPr>
            <p:spPr bwMode="auto">
              <a:xfrm flipV="1">
                <a:off x="3067"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2" name="Line 419"/>
              <p:cNvSpPr>
                <a:spLocks noChangeShapeType="1"/>
              </p:cNvSpPr>
              <p:nvPr/>
            </p:nvSpPr>
            <p:spPr bwMode="auto">
              <a:xfrm flipV="1">
                <a:off x="3067"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3" name="Line 420"/>
              <p:cNvSpPr>
                <a:spLocks noChangeShapeType="1"/>
              </p:cNvSpPr>
              <p:nvPr/>
            </p:nvSpPr>
            <p:spPr bwMode="auto">
              <a:xfrm flipV="1">
                <a:off x="3067"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4" name="Line 421"/>
              <p:cNvSpPr>
                <a:spLocks noChangeShapeType="1"/>
              </p:cNvSpPr>
              <p:nvPr/>
            </p:nvSpPr>
            <p:spPr bwMode="auto">
              <a:xfrm flipV="1">
                <a:off x="3067"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5" name="Line 422"/>
              <p:cNvSpPr>
                <a:spLocks noChangeShapeType="1"/>
              </p:cNvSpPr>
              <p:nvPr/>
            </p:nvSpPr>
            <p:spPr bwMode="auto">
              <a:xfrm flipV="1">
                <a:off x="3067"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6" name="Line 423"/>
              <p:cNvSpPr>
                <a:spLocks noChangeShapeType="1"/>
              </p:cNvSpPr>
              <p:nvPr/>
            </p:nvSpPr>
            <p:spPr bwMode="auto">
              <a:xfrm flipV="1">
                <a:off x="3067"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7" name="Line 424"/>
              <p:cNvSpPr>
                <a:spLocks noChangeShapeType="1"/>
              </p:cNvSpPr>
              <p:nvPr/>
            </p:nvSpPr>
            <p:spPr bwMode="auto">
              <a:xfrm flipV="1">
                <a:off x="3067"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8" name="Line 425"/>
              <p:cNvSpPr>
                <a:spLocks noChangeShapeType="1"/>
              </p:cNvSpPr>
              <p:nvPr/>
            </p:nvSpPr>
            <p:spPr bwMode="auto">
              <a:xfrm flipV="1">
                <a:off x="3067"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9" name="Line 426"/>
              <p:cNvSpPr>
                <a:spLocks noChangeShapeType="1"/>
              </p:cNvSpPr>
              <p:nvPr/>
            </p:nvSpPr>
            <p:spPr bwMode="auto">
              <a:xfrm flipV="1">
                <a:off x="3067"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0" name="Line 427"/>
              <p:cNvSpPr>
                <a:spLocks noChangeShapeType="1"/>
              </p:cNvSpPr>
              <p:nvPr/>
            </p:nvSpPr>
            <p:spPr bwMode="auto">
              <a:xfrm flipV="1">
                <a:off x="3067"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1" name="Line 428"/>
              <p:cNvSpPr>
                <a:spLocks noChangeShapeType="1"/>
              </p:cNvSpPr>
              <p:nvPr/>
            </p:nvSpPr>
            <p:spPr bwMode="auto">
              <a:xfrm flipV="1">
                <a:off x="3067"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2" name="Line 429"/>
              <p:cNvSpPr>
                <a:spLocks noChangeShapeType="1"/>
              </p:cNvSpPr>
              <p:nvPr/>
            </p:nvSpPr>
            <p:spPr bwMode="auto">
              <a:xfrm flipV="1">
                <a:off x="3067"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3" name="Line 430"/>
              <p:cNvSpPr>
                <a:spLocks noChangeShapeType="1"/>
              </p:cNvSpPr>
              <p:nvPr/>
            </p:nvSpPr>
            <p:spPr bwMode="auto">
              <a:xfrm flipV="1">
                <a:off x="3067"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4" name="Line 431"/>
              <p:cNvSpPr>
                <a:spLocks noChangeShapeType="1"/>
              </p:cNvSpPr>
              <p:nvPr/>
            </p:nvSpPr>
            <p:spPr bwMode="auto">
              <a:xfrm flipV="1">
                <a:off x="3067"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5" name="Line 432"/>
              <p:cNvSpPr>
                <a:spLocks noChangeShapeType="1"/>
              </p:cNvSpPr>
              <p:nvPr/>
            </p:nvSpPr>
            <p:spPr bwMode="auto">
              <a:xfrm flipV="1">
                <a:off x="3067"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6" name="Line 433"/>
              <p:cNvSpPr>
                <a:spLocks noChangeShapeType="1"/>
              </p:cNvSpPr>
              <p:nvPr/>
            </p:nvSpPr>
            <p:spPr bwMode="auto">
              <a:xfrm flipV="1">
                <a:off x="3067"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7" name="Line 434"/>
              <p:cNvSpPr>
                <a:spLocks noChangeShapeType="1"/>
              </p:cNvSpPr>
              <p:nvPr/>
            </p:nvSpPr>
            <p:spPr bwMode="auto">
              <a:xfrm flipV="1">
                <a:off x="3067"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8" name="Line 435"/>
              <p:cNvSpPr>
                <a:spLocks noChangeShapeType="1"/>
              </p:cNvSpPr>
              <p:nvPr/>
            </p:nvSpPr>
            <p:spPr bwMode="auto">
              <a:xfrm flipV="1">
                <a:off x="3067"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9" name="Line 436"/>
              <p:cNvSpPr>
                <a:spLocks noChangeShapeType="1"/>
              </p:cNvSpPr>
              <p:nvPr/>
            </p:nvSpPr>
            <p:spPr bwMode="auto">
              <a:xfrm flipV="1">
                <a:off x="3067"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0" name="Line 437"/>
              <p:cNvSpPr>
                <a:spLocks noChangeShapeType="1"/>
              </p:cNvSpPr>
              <p:nvPr/>
            </p:nvSpPr>
            <p:spPr bwMode="auto">
              <a:xfrm flipV="1">
                <a:off x="3067"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1" name="Line 438"/>
              <p:cNvSpPr>
                <a:spLocks noChangeShapeType="1"/>
              </p:cNvSpPr>
              <p:nvPr/>
            </p:nvSpPr>
            <p:spPr bwMode="auto">
              <a:xfrm flipV="1">
                <a:off x="3067"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2" name="Line 439"/>
              <p:cNvSpPr>
                <a:spLocks noChangeShapeType="1"/>
              </p:cNvSpPr>
              <p:nvPr/>
            </p:nvSpPr>
            <p:spPr bwMode="auto">
              <a:xfrm flipV="1">
                <a:off x="3067"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3" name="Line 440"/>
              <p:cNvSpPr>
                <a:spLocks noChangeShapeType="1"/>
              </p:cNvSpPr>
              <p:nvPr/>
            </p:nvSpPr>
            <p:spPr bwMode="auto">
              <a:xfrm flipV="1">
                <a:off x="3067"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4" name="Line 441"/>
              <p:cNvSpPr>
                <a:spLocks noChangeShapeType="1"/>
              </p:cNvSpPr>
              <p:nvPr/>
            </p:nvSpPr>
            <p:spPr bwMode="auto">
              <a:xfrm flipV="1">
                <a:off x="3067"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5" name="Line 442"/>
              <p:cNvSpPr>
                <a:spLocks noChangeShapeType="1"/>
              </p:cNvSpPr>
              <p:nvPr/>
            </p:nvSpPr>
            <p:spPr bwMode="auto">
              <a:xfrm flipV="1">
                <a:off x="3067"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6" name="Line 443"/>
              <p:cNvSpPr>
                <a:spLocks noChangeShapeType="1"/>
              </p:cNvSpPr>
              <p:nvPr/>
            </p:nvSpPr>
            <p:spPr bwMode="auto">
              <a:xfrm flipV="1">
                <a:off x="3067"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7" name="Line 444"/>
              <p:cNvSpPr>
                <a:spLocks noChangeShapeType="1"/>
              </p:cNvSpPr>
              <p:nvPr/>
            </p:nvSpPr>
            <p:spPr bwMode="auto">
              <a:xfrm flipV="1">
                <a:off x="3067"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8" name="Line 445"/>
              <p:cNvSpPr>
                <a:spLocks noChangeShapeType="1"/>
              </p:cNvSpPr>
              <p:nvPr/>
            </p:nvSpPr>
            <p:spPr bwMode="auto">
              <a:xfrm flipV="1">
                <a:off x="3067"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9" name="Line 446"/>
              <p:cNvSpPr>
                <a:spLocks noChangeShapeType="1"/>
              </p:cNvSpPr>
              <p:nvPr/>
            </p:nvSpPr>
            <p:spPr bwMode="auto">
              <a:xfrm flipV="1">
                <a:off x="3067"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0" name="Line 447"/>
              <p:cNvSpPr>
                <a:spLocks noChangeShapeType="1"/>
              </p:cNvSpPr>
              <p:nvPr/>
            </p:nvSpPr>
            <p:spPr bwMode="auto">
              <a:xfrm flipV="1">
                <a:off x="3067"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1" name="Line 448"/>
              <p:cNvSpPr>
                <a:spLocks noChangeShapeType="1"/>
              </p:cNvSpPr>
              <p:nvPr/>
            </p:nvSpPr>
            <p:spPr bwMode="auto">
              <a:xfrm flipV="1">
                <a:off x="3067"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2" name="Line 449"/>
              <p:cNvSpPr>
                <a:spLocks noChangeShapeType="1"/>
              </p:cNvSpPr>
              <p:nvPr/>
            </p:nvSpPr>
            <p:spPr bwMode="auto">
              <a:xfrm flipV="1">
                <a:off x="3067"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3" name="Line 450"/>
              <p:cNvSpPr>
                <a:spLocks noChangeShapeType="1"/>
              </p:cNvSpPr>
              <p:nvPr/>
            </p:nvSpPr>
            <p:spPr bwMode="auto">
              <a:xfrm flipV="1">
                <a:off x="3067"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4" name="Line 451"/>
              <p:cNvSpPr>
                <a:spLocks noChangeShapeType="1"/>
              </p:cNvSpPr>
              <p:nvPr/>
            </p:nvSpPr>
            <p:spPr bwMode="auto">
              <a:xfrm flipV="1">
                <a:off x="3067"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5" name="Line 452"/>
              <p:cNvSpPr>
                <a:spLocks noChangeShapeType="1"/>
              </p:cNvSpPr>
              <p:nvPr/>
            </p:nvSpPr>
            <p:spPr bwMode="auto">
              <a:xfrm flipV="1">
                <a:off x="3067"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6" name="Line 453"/>
              <p:cNvSpPr>
                <a:spLocks noChangeShapeType="1"/>
              </p:cNvSpPr>
              <p:nvPr/>
            </p:nvSpPr>
            <p:spPr bwMode="auto">
              <a:xfrm flipV="1">
                <a:off x="3067"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7" name="Line 454"/>
              <p:cNvSpPr>
                <a:spLocks noChangeShapeType="1"/>
              </p:cNvSpPr>
              <p:nvPr/>
            </p:nvSpPr>
            <p:spPr bwMode="auto">
              <a:xfrm flipV="1">
                <a:off x="3067"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8" name="Line 455"/>
              <p:cNvSpPr>
                <a:spLocks noChangeShapeType="1"/>
              </p:cNvSpPr>
              <p:nvPr/>
            </p:nvSpPr>
            <p:spPr bwMode="auto">
              <a:xfrm flipV="1">
                <a:off x="3067"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9" name="Line 456"/>
              <p:cNvSpPr>
                <a:spLocks noChangeShapeType="1"/>
              </p:cNvSpPr>
              <p:nvPr/>
            </p:nvSpPr>
            <p:spPr bwMode="auto">
              <a:xfrm flipV="1">
                <a:off x="3067"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0" name="Line 457"/>
              <p:cNvSpPr>
                <a:spLocks noChangeShapeType="1"/>
              </p:cNvSpPr>
              <p:nvPr/>
            </p:nvSpPr>
            <p:spPr bwMode="auto">
              <a:xfrm flipV="1">
                <a:off x="3067"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1" name="Line 458"/>
              <p:cNvSpPr>
                <a:spLocks noChangeShapeType="1"/>
              </p:cNvSpPr>
              <p:nvPr/>
            </p:nvSpPr>
            <p:spPr bwMode="auto">
              <a:xfrm flipV="1">
                <a:off x="3067"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2" name="Line 459"/>
              <p:cNvSpPr>
                <a:spLocks noChangeShapeType="1"/>
              </p:cNvSpPr>
              <p:nvPr/>
            </p:nvSpPr>
            <p:spPr bwMode="auto">
              <a:xfrm flipV="1">
                <a:off x="3067"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3" name="Line 460"/>
              <p:cNvSpPr>
                <a:spLocks noChangeShapeType="1"/>
              </p:cNvSpPr>
              <p:nvPr/>
            </p:nvSpPr>
            <p:spPr bwMode="auto">
              <a:xfrm flipV="1">
                <a:off x="3067"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4" name="Line 461"/>
              <p:cNvSpPr>
                <a:spLocks noChangeShapeType="1"/>
              </p:cNvSpPr>
              <p:nvPr/>
            </p:nvSpPr>
            <p:spPr bwMode="auto">
              <a:xfrm flipV="1">
                <a:off x="3067"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5" name="Line 462"/>
              <p:cNvSpPr>
                <a:spLocks noChangeShapeType="1"/>
              </p:cNvSpPr>
              <p:nvPr/>
            </p:nvSpPr>
            <p:spPr bwMode="auto">
              <a:xfrm flipV="1">
                <a:off x="3067"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6" name="Line 463"/>
              <p:cNvSpPr>
                <a:spLocks noChangeShapeType="1"/>
              </p:cNvSpPr>
              <p:nvPr/>
            </p:nvSpPr>
            <p:spPr bwMode="auto">
              <a:xfrm flipV="1">
                <a:off x="3067"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7" name="Line 464"/>
              <p:cNvSpPr>
                <a:spLocks noChangeShapeType="1"/>
              </p:cNvSpPr>
              <p:nvPr/>
            </p:nvSpPr>
            <p:spPr bwMode="auto">
              <a:xfrm flipV="1">
                <a:off x="3067"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8" name="Line 465"/>
              <p:cNvSpPr>
                <a:spLocks noChangeShapeType="1"/>
              </p:cNvSpPr>
              <p:nvPr/>
            </p:nvSpPr>
            <p:spPr bwMode="auto">
              <a:xfrm flipV="1">
                <a:off x="3067"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9" name="Line 466"/>
              <p:cNvSpPr>
                <a:spLocks noChangeShapeType="1"/>
              </p:cNvSpPr>
              <p:nvPr/>
            </p:nvSpPr>
            <p:spPr bwMode="auto">
              <a:xfrm flipV="1">
                <a:off x="3067"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0" name="Line 467"/>
              <p:cNvSpPr>
                <a:spLocks noChangeShapeType="1"/>
              </p:cNvSpPr>
              <p:nvPr/>
            </p:nvSpPr>
            <p:spPr bwMode="auto">
              <a:xfrm flipV="1">
                <a:off x="3067"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1" name="Line 468"/>
              <p:cNvSpPr>
                <a:spLocks noChangeShapeType="1"/>
              </p:cNvSpPr>
              <p:nvPr/>
            </p:nvSpPr>
            <p:spPr bwMode="auto">
              <a:xfrm flipV="1">
                <a:off x="3067"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2" name="Line 469"/>
              <p:cNvSpPr>
                <a:spLocks noChangeShapeType="1"/>
              </p:cNvSpPr>
              <p:nvPr/>
            </p:nvSpPr>
            <p:spPr bwMode="auto">
              <a:xfrm flipV="1">
                <a:off x="3067"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3" name="Line 470"/>
              <p:cNvSpPr>
                <a:spLocks noChangeShapeType="1"/>
              </p:cNvSpPr>
              <p:nvPr/>
            </p:nvSpPr>
            <p:spPr bwMode="auto">
              <a:xfrm flipV="1">
                <a:off x="3067"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4" name="Line 471"/>
              <p:cNvSpPr>
                <a:spLocks noChangeShapeType="1"/>
              </p:cNvSpPr>
              <p:nvPr/>
            </p:nvSpPr>
            <p:spPr bwMode="auto">
              <a:xfrm flipV="1">
                <a:off x="3067"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5" name="Line 472"/>
              <p:cNvSpPr>
                <a:spLocks noChangeShapeType="1"/>
              </p:cNvSpPr>
              <p:nvPr/>
            </p:nvSpPr>
            <p:spPr bwMode="auto">
              <a:xfrm flipV="1">
                <a:off x="3067"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6" name="Line 473"/>
              <p:cNvSpPr>
                <a:spLocks noChangeShapeType="1"/>
              </p:cNvSpPr>
              <p:nvPr/>
            </p:nvSpPr>
            <p:spPr bwMode="auto">
              <a:xfrm flipV="1">
                <a:off x="3067"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7" name="Line 474"/>
              <p:cNvSpPr>
                <a:spLocks noChangeShapeType="1"/>
              </p:cNvSpPr>
              <p:nvPr/>
            </p:nvSpPr>
            <p:spPr bwMode="auto">
              <a:xfrm flipV="1">
                <a:off x="3067"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8" name="Line 475"/>
              <p:cNvSpPr>
                <a:spLocks noChangeShapeType="1"/>
              </p:cNvSpPr>
              <p:nvPr/>
            </p:nvSpPr>
            <p:spPr bwMode="auto">
              <a:xfrm flipV="1">
                <a:off x="3067"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9" name="Line 476"/>
              <p:cNvSpPr>
                <a:spLocks noChangeShapeType="1"/>
              </p:cNvSpPr>
              <p:nvPr/>
            </p:nvSpPr>
            <p:spPr bwMode="auto">
              <a:xfrm flipV="1">
                <a:off x="3067"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0" name="Line 477"/>
              <p:cNvSpPr>
                <a:spLocks noChangeShapeType="1"/>
              </p:cNvSpPr>
              <p:nvPr/>
            </p:nvSpPr>
            <p:spPr bwMode="auto">
              <a:xfrm flipV="1">
                <a:off x="3067"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1" name="Line 478"/>
              <p:cNvSpPr>
                <a:spLocks noChangeShapeType="1"/>
              </p:cNvSpPr>
              <p:nvPr/>
            </p:nvSpPr>
            <p:spPr bwMode="auto">
              <a:xfrm flipV="1">
                <a:off x="3067"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2" name="Line 479"/>
              <p:cNvSpPr>
                <a:spLocks noChangeShapeType="1"/>
              </p:cNvSpPr>
              <p:nvPr/>
            </p:nvSpPr>
            <p:spPr bwMode="auto">
              <a:xfrm flipV="1">
                <a:off x="3067"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3" name="Line 480"/>
              <p:cNvSpPr>
                <a:spLocks noChangeShapeType="1"/>
              </p:cNvSpPr>
              <p:nvPr/>
            </p:nvSpPr>
            <p:spPr bwMode="auto">
              <a:xfrm flipV="1">
                <a:off x="3067"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4" name="Line 481"/>
              <p:cNvSpPr>
                <a:spLocks noChangeShapeType="1"/>
              </p:cNvSpPr>
              <p:nvPr/>
            </p:nvSpPr>
            <p:spPr bwMode="auto">
              <a:xfrm flipV="1">
                <a:off x="3067"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5" name="Line 482"/>
              <p:cNvSpPr>
                <a:spLocks noChangeShapeType="1"/>
              </p:cNvSpPr>
              <p:nvPr/>
            </p:nvSpPr>
            <p:spPr bwMode="auto">
              <a:xfrm flipV="1">
                <a:off x="3067"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6" name="Line 483"/>
              <p:cNvSpPr>
                <a:spLocks noChangeShapeType="1"/>
              </p:cNvSpPr>
              <p:nvPr/>
            </p:nvSpPr>
            <p:spPr bwMode="auto">
              <a:xfrm flipV="1">
                <a:off x="3067"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7" name="Line 484"/>
              <p:cNvSpPr>
                <a:spLocks noChangeShapeType="1"/>
              </p:cNvSpPr>
              <p:nvPr/>
            </p:nvSpPr>
            <p:spPr bwMode="auto">
              <a:xfrm flipV="1">
                <a:off x="3067"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8" name="Line 485"/>
              <p:cNvSpPr>
                <a:spLocks noChangeShapeType="1"/>
              </p:cNvSpPr>
              <p:nvPr/>
            </p:nvSpPr>
            <p:spPr bwMode="auto">
              <a:xfrm flipV="1">
                <a:off x="3067"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9" name="Line 486"/>
              <p:cNvSpPr>
                <a:spLocks noChangeShapeType="1"/>
              </p:cNvSpPr>
              <p:nvPr/>
            </p:nvSpPr>
            <p:spPr bwMode="auto">
              <a:xfrm flipV="1">
                <a:off x="3067"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0" name="Line 487"/>
              <p:cNvSpPr>
                <a:spLocks noChangeShapeType="1"/>
              </p:cNvSpPr>
              <p:nvPr/>
            </p:nvSpPr>
            <p:spPr bwMode="auto">
              <a:xfrm flipV="1">
                <a:off x="3067"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1" name="Line 488"/>
              <p:cNvSpPr>
                <a:spLocks noChangeShapeType="1"/>
              </p:cNvSpPr>
              <p:nvPr/>
            </p:nvSpPr>
            <p:spPr bwMode="auto">
              <a:xfrm flipV="1">
                <a:off x="3067"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2" name="Line 489"/>
              <p:cNvSpPr>
                <a:spLocks noChangeShapeType="1"/>
              </p:cNvSpPr>
              <p:nvPr/>
            </p:nvSpPr>
            <p:spPr bwMode="auto">
              <a:xfrm flipV="1">
                <a:off x="3067"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3" name="Line 490"/>
              <p:cNvSpPr>
                <a:spLocks noChangeShapeType="1"/>
              </p:cNvSpPr>
              <p:nvPr/>
            </p:nvSpPr>
            <p:spPr bwMode="auto">
              <a:xfrm flipV="1">
                <a:off x="3067"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4" name="Line 491"/>
              <p:cNvSpPr>
                <a:spLocks noChangeShapeType="1"/>
              </p:cNvSpPr>
              <p:nvPr/>
            </p:nvSpPr>
            <p:spPr bwMode="auto">
              <a:xfrm flipV="1">
                <a:off x="3067"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5" name="Line 492"/>
              <p:cNvSpPr>
                <a:spLocks noChangeShapeType="1"/>
              </p:cNvSpPr>
              <p:nvPr/>
            </p:nvSpPr>
            <p:spPr bwMode="auto">
              <a:xfrm flipV="1">
                <a:off x="3067"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6" name="Line 493"/>
              <p:cNvSpPr>
                <a:spLocks noChangeShapeType="1"/>
              </p:cNvSpPr>
              <p:nvPr/>
            </p:nvSpPr>
            <p:spPr bwMode="auto">
              <a:xfrm flipV="1">
                <a:off x="3067"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7" name="Line 494"/>
              <p:cNvSpPr>
                <a:spLocks noChangeShapeType="1"/>
              </p:cNvSpPr>
              <p:nvPr/>
            </p:nvSpPr>
            <p:spPr bwMode="auto">
              <a:xfrm flipV="1">
                <a:off x="3067"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8" name="Line 495"/>
              <p:cNvSpPr>
                <a:spLocks noChangeShapeType="1"/>
              </p:cNvSpPr>
              <p:nvPr/>
            </p:nvSpPr>
            <p:spPr bwMode="auto">
              <a:xfrm flipV="1">
                <a:off x="3067"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9" name="Line 496"/>
              <p:cNvSpPr>
                <a:spLocks noChangeShapeType="1"/>
              </p:cNvSpPr>
              <p:nvPr/>
            </p:nvSpPr>
            <p:spPr bwMode="auto">
              <a:xfrm flipV="1">
                <a:off x="3067"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0" name="Line 497"/>
              <p:cNvSpPr>
                <a:spLocks noChangeShapeType="1"/>
              </p:cNvSpPr>
              <p:nvPr/>
            </p:nvSpPr>
            <p:spPr bwMode="auto">
              <a:xfrm flipV="1">
                <a:off x="3067"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1" name="Line 498"/>
              <p:cNvSpPr>
                <a:spLocks noChangeShapeType="1"/>
              </p:cNvSpPr>
              <p:nvPr/>
            </p:nvSpPr>
            <p:spPr bwMode="auto">
              <a:xfrm flipV="1">
                <a:off x="3067"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2" name="Line 499"/>
              <p:cNvSpPr>
                <a:spLocks noChangeShapeType="1"/>
              </p:cNvSpPr>
              <p:nvPr/>
            </p:nvSpPr>
            <p:spPr bwMode="auto">
              <a:xfrm flipV="1">
                <a:off x="3067"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3" name="Line 500"/>
              <p:cNvSpPr>
                <a:spLocks noChangeShapeType="1"/>
              </p:cNvSpPr>
              <p:nvPr/>
            </p:nvSpPr>
            <p:spPr bwMode="auto">
              <a:xfrm flipV="1">
                <a:off x="3067"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4" name="Line 501"/>
              <p:cNvSpPr>
                <a:spLocks noChangeShapeType="1"/>
              </p:cNvSpPr>
              <p:nvPr/>
            </p:nvSpPr>
            <p:spPr bwMode="auto">
              <a:xfrm flipV="1">
                <a:off x="3067"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5" name="Line 502"/>
              <p:cNvSpPr>
                <a:spLocks noChangeShapeType="1"/>
              </p:cNvSpPr>
              <p:nvPr/>
            </p:nvSpPr>
            <p:spPr bwMode="auto">
              <a:xfrm flipV="1">
                <a:off x="3067"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6" name="Line 503"/>
              <p:cNvSpPr>
                <a:spLocks noChangeShapeType="1"/>
              </p:cNvSpPr>
              <p:nvPr/>
            </p:nvSpPr>
            <p:spPr bwMode="auto">
              <a:xfrm flipV="1">
                <a:off x="3067"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7" name="Line 504"/>
              <p:cNvSpPr>
                <a:spLocks noChangeShapeType="1"/>
              </p:cNvSpPr>
              <p:nvPr/>
            </p:nvSpPr>
            <p:spPr bwMode="auto">
              <a:xfrm flipV="1">
                <a:off x="3067"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8" name="Line 505"/>
              <p:cNvSpPr>
                <a:spLocks noChangeShapeType="1"/>
              </p:cNvSpPr>
              <p:nvPr/>
            </p:nvSpPr>
            <p:spPr bwMode="auto">
              <a:xfrm flipV="1">
                <a:off x="3067"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9" name="Line 506"/>
              <p:cNvSpPr>
                <a:spLocks noChangeShapeType="1"/>
              </p:cNvSpPr>
              <p:nvPr/>
            </p:nvSpPr>
            <p:spPr bwMode="auto">
              <a:xfrm flipV="1">
                <a:off x="3067"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0" name="Line 507"/>
              <p:cNvSpPr>
                <a:spLocks noChangeShapeType="1"/>
              </p:cNvSpPr>
              <p:nvPr/>
            </p:nvSpPr>
            <p:spPr bwMode="auto">
              <a:xfrm flipV="1">
                <a:off x="3067"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1" name="Line 508"/>
              <p:cNvSpPr>
                <a:spLocks noChangeShapeType="1"/>
              </p:cNvSpPr>
              <p:nvPr/>
            </p:nvSpPr>
            <p:spPr bwMode="auto">
              <a:xfrm flipV="1">
                <a:off x="3067"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2" name="Line 509"/>
              <p:cNvSpPr>
                <a:spLocks noChangeShapeType="1"/>
              </p:cNvSpPr>
              <p:nvPr/>
            </p:nvSpPr>
            <p:spPr bwMode="auto">
              <a:xfrm flipV="1">
                <a:off x="3067"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3" name="Line 510"/>
              <p:cNvSpPr>
                <a:spLocks noChangeShapeType="1"/>
              </p:cNvSpPr>
              <p:nvPr/>
            </p:nvSpPr>
            <p:spPr bwMode="auto">
              <a:xfrm flipV="1">
                <a:off x="3067"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4" name="Line 511"/>
              <p:cNvSpPr>
                <a:spLocks noChangeShapeType="1"/>
              </p:cNvSpPr>
              <p:nvPr/>
            </p:nvSpPr>
            <p:spPr bwMode="auto">
              <a:xfrm flipV="1">
                <a:off x="3067"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5" name="Line 512"/>
              <p:cNvSpPr>
                <a:spLocks noChangeShapeType="1"/>
              </p:cNvSpPr>
              <p:nvPr/>
            </p:nvSpPr>
            <p:spPr bwMode="auto">
              <a:xfrm flipV="1">
                <a:off x="3067"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6" name="Line 513"/>
              <p:cNvSpPr>
                <a:spLocks noChangeShapeType="1"/>
              </p:cNvSpPr>
              <p:nvPr/>
            </p:nvSpPr>
            <p:spPr bwMode="auto">
              <a:xfrm flipV="1">
                <a:off x="3067"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7" name="Line 514"/>
              <p:cNvSpPr>
                <a:spLocks noChangeShapeType="1"/>
              </p:cNvSpPr>
              <p:nvPr/>
            </p:nvSpPr>
            <p:spPr bwMode="auto">
              <a:xfrm flipV="1">
                <a:off x="3067"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8" name="Line 515"/>
              <p:cNvSpPr>
                <a:spLocks noChangeShapeType="1"/>
              </p:cNvSpPr>
              <p:nvPr/>
            </p:nvSpPr>
            <p:spPr bwMode="auto">
              <a:xfrm flipV="1">
                <a:off x="3067"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9" name="Line 516"/>
              <p:cNvSpPr>
                <a:spLocks noChangeShapeType="1"/>
              </p:cNvSpPr>
              <p:nvPr/>
            </p:nvSpPr>
            <p:spPr bwMode="auto">
              <a:xfrm flipV="1">
                <a:off x="3067"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0" name="Line 517"/>
              <p:cNvSpPr>
                <a:spLocks noChangeShapeType="1"/>
              </p:cNvSpPr>
              <p:nvPr/>
            </p:nvSpPr>
            <p:spPr bwMode="auto">
              <a:xfrm flipV="1">
                <a:off x="3067"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1" name="Line 518"/>
              <p:cNvSpPr>
                <a:spLocks noChangeShapeType="1"/>
              </p:cNvSpPr>
              <p:nvPr/>
            </p:nvSpPr>
            <p:spPr bwMode="auto">
              <a:xfrm flipV="1">
                <a:off x="3067"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2" name="Line 519"/>
              <p:cNvSpPr>
                <a:spLocks noChangeShapeType="1"/>
              </p:cNvSpPr>
              <p:nvPr/>
            </p:nvSpPr>
            <p:spPr bwMode="auto">
              <a:xfrm flipV="1">
                <a:off x="3067"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3" name="Line 520"/>
              <p:cNvSpPr>
                <a:spLocks noChangeShapeType="1"/>
              </p:cNvSpPr>
              <p:nvPr/>
            </p:nvSpPr>
            <p:spPr bwMode="auto">
              <a:xfrm flipV="1">
                <a:off x="3067"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4" name="Line 521"/>
              <p:cNvSpPr>
                <a:spLocks noChangeShapeType="1"/>
              </p:cNvSpPr>
              <p:nvPr/>
            </p:nvSpPr>
            <p:spPr bwMode="auto">
              <a:xfrm flipV="1">
                <a:off x="3067"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5" name="Line 522"/>
              <p:cNvSpPr>
                <a:spLocks noChangeShapeType="1"/>
              </p:cNvSpPr>
              <p:nvPr/>
            </p:nvSpPr>
            <p:spPr bwMode="auto">
              <a:xfrm flipV="1">
                <a:off x="3067"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6" name="Line 523"/>
              <p:cNvSpPr>
                <a:spLocks noChangeShapeType="1"/>
              </p:cNvSpPr>
              <p:nvPr/>
            </p:nvSpPr>
            <p:spPr bwMode="auto">
              <a:xfrm flipV="1">
                <a:off x="3067"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7" name="Line 524"/>
              <p:cNvSpPr>
                <a:spLocks noChangeShapeType="1"/>
              </p:cNvSpPr>
              <p:nvPr/>
            </p:nvSpPr>
            <p:spPr bwMode="auto">
              <a:xfrm flipV="1">
                <a:off x="3067"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8" name="Line 525"/>
              <p:cNvSpPr>
                <a:spLocks noChangeShapeType="1"/>
              </p:cNvSpPr>
              <p:nvPr/>
            </p:nvSpPr>
            <p:spPr bwMode="auto">
              <a:xfrm flipV="1">
                <a:off x="3067"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9" name="Line 526"/>
              <p:cNvSpPr>
                <a:spLocks noChangeShapeType="1"/>
              </p:cNvSpPr>
              <p:nvPr/>
            </p:nvSpPr>
            <p:spPr bwMode="auto">
              <a:xfrm flipV="1">
                <a:off x="3067"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0" name="Line 527"/>
              <p:cNvSpPr>
                <a:spLocks noChangeShapeType="1"/>
              </p:cNvSpPr>
              <p:nvPr/>
            </p:nvSpPr>
            <p:spPr bwMode="auto">
              <a:xfrm flipV="1">
                <a:off x="3067"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1" name="Line 528"/>
              <p:cNvSpPr>
                <a:spLocks noChangeShapeType="1"/>
              </p:cNvSpPr>
              <p:nvPr/>
            </p:nvSpPr>
            <p:spPr bwMode="auto">
              <a:xfrm flipV="1">
                <a:off x="3067"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2" name="Line 529"/>
              <p:cNvSpPr>
                <a:spLocks noChangeShapeType="1"/>
              </p:cNvSpPr>
              <p:nvPr/>
            </p:nvSpPr>
            <p:spPr bwMode="auto">
              <a:xfrm flipV="1">
                <a:off x="3067"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3" name="Line 530"/>
              <p:cNvSpPr>
                <a:spLocks noChangeShapeType="1"/>
              </p:cNvSpPr>
              <p:nvPr/>
            </p:nvSpPr>
            <p:spPr bwMode="auto">
              <a:xfrm flipV="1">
                <a:off x="3067"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4" name="Line 531"/>
              <p:cNvSpPr>
                <a:spLocks noChangeShapeType="1"/>
              </p:cNvSpPr>
              <p:nvPr/>
            </p:nvSpPr>
            <p:spPr bwMode="auto">
              <a:xfrm flipV="1">
                <a:off x="3067"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5" name="Line 532"/>
              <p:cNvSpPr>
                <a:spLocks noChangeShapeType="1"/>
              </p:cNvSpPr>
              <p:nvPr/>
            </p:nvSpPr>
            <p:spPr bwMode="auto">
              <a:xfrm flipV="1">
                <a:off x="3067"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6" name="Line 533"/>
              <p:cNvSpPr>
                <a:spLocks noChangeShapeType="1"/>
              </p:cNvSpPr>
              <p:nvPr/>
            </p:nvSpPr>
            <p:spPr bwMode="auto">
              <a:xfrm flipV="1">
                <a:off x="3067"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7" name="Line 534"/>
              <p:cNvSpPr>
                <a:spLocks noChangeShapeType="1"/>
              </p:cNvSpPr>
              <p:nvPr/>
            </p:nvSpPr>
            <p:spPr bwMode="auto">
              <a:xfrm flipV="1">
                <a:off x="3067"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8" name="Line 535"/>
              <p:cNvSpPr>
                <a:spLocks noChangeShapeType="1"/>
              </p:cNvSpPr>
              <p:nvPr/>
            </p:nvSpPr>
            <p:spPr bwMode="auto">
              <a:xfrm flipV="1">
                <a:off x="3067"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9" name="Line 536"/>
              <p:cNvSpPr>
                <a:spLocks noChangeShapeType="1"/>
              </p:cNvSpPr>
              <p:nvPr/>
            </p:nvSpPr>
            <p:spPr bwMode="auto">
              <a:xfrm flipV="1">
                <a:off x="3067"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0" name="Line 537"/>
              <p:cNvSpPr>
                <a:spLocks noChangeShapeType="1"/>
              </p:cNvSpPr>
              <p:nvPr/>
            </p:nvSpPr>
            <p:spPr bwMode="auto">
              <a:xfrm flipV="1">
                <a:off x="3067"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1" name="Line 538"/>
              <p:cNvSpPr>
                <a:spLocks noChangeShapeType="1"/>
              </p:cNvSpPr>
              <p:nvPr/>
            </p:nvSpPr>
            <p:spPr bwMode="auto">
              <a:xfrm flipV="1">
                <a:off x="3067"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2" name="Line 539"/>
              <p:cNvSpPr>
                <a:spLocks noChangeShapeType="1"/>
              </p:cNvSpPr>
              <p:nvPr/>
            </p:nvSpPr>
            <p:spPr bwMode="auto">
              <a:xfrm flipV="1">
                <a:off x="3067"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3" name="Line 540"/>
              <p:cNvSpPr>
                <a:spLocks noChangeShapeType="1"/>
              </p:cNvSpPr>
              <p:nvPr/>
            </p:nvSpPr>
            <p:spPr bwMode="auto">
              <a:xfrm flipV="1">
                <a:off x="3067"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4" name="Line 541"/>
              <p:cNvSpPr>
                <a:spLocks noChangeShapeType="1"/>
              </p:cNvSpPr>
              <p:nvPr/>
            </p:nvSpPr>
            <p:spPr bwMode="auto">
              <a:xfrm flipV="1">
                <a:off x="3067"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5" name="Line 542"/>
              <p:cNvSpPr>
                <a:spLocks noChangeShapeType="1"/>
              </p:cNvSpPr>
              <p:nvPr/>
            </p:nvSpPr>
            <p:spPr bwMode="auto">
              <a:xfrm flipV="1">
                <a:off x="3067"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6" name="Line 543"/>
              <p:cNvSpPr>
                <a:spLocks noChangeShapeType="1"/>
              </p:cNvSpPr>
              <p:nvPr/>
            </p:nvSpPr>
            <p:spPr bwMode="auto">
              <a:xfrm flipV="1">
                <a:off x="3067"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7" name="Line 544"/>
              <p:cNvSpPr>
                <a:spLocks noChangeShapeType="1"/>
              </p:cNvSpPr>
              <p:nvPr/>
            </p:nvSpPr>
            <p:spPr bwMode="auto">
              <a:xfrm flipV="1">
                <a:off x="3067"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8" name="Line 545"/>
              <p:cNvSpPr>
                <a:spLocks noChangeShapeType="1"/>
              </p:cNvSpPr>
              <p:nvPr/>
            </p:nvSpPr>
            <p:spPr bwMode="auto">
              <a:xfrm flipV="1">
                <a:off x="3067"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9" name="Line 546"/>
              <p:cNvSpPr>
                <a:spLocks noChangeShapeType="1"/>
              </p:cNvSpPr>
              <p:nvPr/>
            </p:nvSpPr>
            <p:spPr bwMode="auto">
              <a:xfrm flipV="1">
                <a:off x="3067"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0" name="Line 547"/>
              <p:cNvSpPr>
                <a:spLocks noChangeShapeType="1"/>
              </p:cNvSpPr>
              <p:nvPr/>
            </p:nvSpPr>
            <p:spPr bwMode="auto">
              <a:xfrm flipV="1">
                <a:off x="3067"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1" name="Line 548"/>
              <p:cNvSpPr>
                <a:spLocks noChangeShapeType="1"/>
              </p:cNvSpPr>
              <p:nvPr/>
            </p:nvSpPr>
            <p:spPr bwMode="auto">
              <a:xfrm flipV="1">
                <a:off x="3067"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2" name="Line 549"/>
              <p:cNvSpPr>
                <a:spLocks noChangeShapeType="1"/>
              </p:cNvSpPr>
              <p:nvPr/>
            </p:nvSpPr>
            <p:spPr bwMode="auto">
              <a:xfrm flipV="1">
                <a:off x="3067"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3" name="Line 550"/>
              <p:cNvSpPr>
                <a:spLocks noChangeShapeType="1"/>
              </p:cNvSpPr>
              <p:nvPr/>
            </p:nvSpPr>
            <p:spPr bwMode="auto">
              <a:xfrm flipV="1">
                <a:off x="3067"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4" name="Line 551"/>
              <p:cNvSpPr>
                <a:spLocks noChangeShapeType="1"/>
              </p:cNvSpPr>
              <p:nvPr/>
            </p:nvSpPr>
            <p:spPr bwMode="auto">
              <a:xfrm flipV="1">
                <a:off x="3067"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5" name="Line 552"/>
              <p:cNvSpPr>
                <a:spLocks noChangeShapeType="1"/>
              </p:cNvSpPr>
              <p:nvPr/>
            </p:nvSpPr>
            <p:spPr bwMode="auto">
              <a:xfrm flipV="1">
                <a:off x="3067"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6" name="Line 553"/>
              <p:cNvSpPr>
                <a:spLocks noChangeShapeType="1"/>
              </p:cNvSpPr>
              <p:nvPr/>
            </p:nvSpPr>
            <p:spPr bwMode="auto">
              <a:xfrm flipV="1">
                <a:off x="3067"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7" name="Line 554"/>
              <p:cNvSpPr>
                <a:spLocks noChangeShapeType="1"/>
              </p:cNvSpPr>
              <p:nvPr/>
            </p:nvSpPr>
            <p:spPr bwMode="auto">
              <a:xfrm flipV="1">
                <a:off x="3067"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8" name="Line 555"/>
              <p:cNvSpPr>
                <a:spLocks noChangeShapeType="1"/>
              </p:cNvSpPr>
              <p:nvPr/>
            </p:nvSpPr>
            <p:spPr bwMode="auto">
              <a:xfrm flipV="1">
                <a:off x="3067"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9" name="Line 556"/>
              <p:cNvSpPr>
                <a:spLocks noChangeShapeType="1"/>
              </p:cNvSpPr>
              <p:nvPr/>
            </p:nvSpPr>
            <p:spPr bwMode="auto">
              <a:xfrm flipV="1">
                <a:off x="3067"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0" name="Line 557"/>
              <p:cNvSpPr>
                <a:spLocks noChangeShapeType="1"/>
              </p:cNvSpPr>
              <p:nvPr/>
            </p:nvSpPr>
            <p:spPr bwMode="auto">
              <a:xfrm flipV="1">
                <a:off x="3067"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1" name="Line 558"/>
              <p:cNvSpPr>
                <a:spLocks noChangeShapeType="1"/>
              </p:cNvSpPr>
              <p:nvPr/>
            </p:nvSpPr>
            <p:spPr bwMode="auto">
              <a:xfrm flipV="1">
                <a:off x="3067"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2" name="Line 559"/>
              <p:cNvSpPr>
                <a:spLocks noChangeShapeType="1"/>
              </p:cNvSpPr>
              <p:nvPr/>
            </p:nvSpPr>
            <p:spPr bwMode="auto">
              <a:xfrm flipV="1">
                <a:off x="3067"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3" name="Line 560"/>
              <p:cNvSpPr>
                <a:spLocks noChangeShapeType="1"/>
              </p:cNvSpPr>
              <p:nvPr/>
            </p:nvSpPr>
            <p:spPr bwMode="auto">
              <a:xfrm flipV="1">
                <a:off x="3067"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4" name="Line 561"/>
              <p:cNvSpPr>
                <a:spLocks noChangeShapeType="1"/>
              </p:cNvSpPr>
              <p:nvPr/>
            </p:nvSpPr>
            <p:spPr bwMode="auto">
              <a:xfrm flipV="1">
                <a:off x="3067"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5" name="Line 562"/>
              <p:cNvSpPr>
                <a:spLocks noChangeShapeType="1"/>
              </p:cNvSpPr>
              <p:nvPr/>
            </p:nvSpPr>
            <p:spPr bwMode="auto">
              <a:xfrm flipV="1">
                <a:off x="3067"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6" name="Line 563"/>
              <p:cNvSpPr>
                <a:spLocks noChangeShapeType="1"/>
              </p:cNvSpPr>
              <p:nvPr/>
            </p:nvSpPr>
            <p:spPr bwMode="auto">
              <a:xfrm flipV="1">
                <a:off x="3067"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7" name="Line 564"/>
              <p:cNvSpPr>
                <a:spLocks noChangeShapeType="1"/>
              </p:cNvSpPr>
              <p:nvPr/>
            </p:nvSpPr>
            <p:spPr bwMode="auto">
              <a:xfrm flipV="1">
                <a:off x="3067"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8" name="Line 565"/>
              <p:cNvSpPr>
                <a:spLocks noChangeShapeType="1"/>
              </p:cNvSpPr>
              <p:nvPr/>
            </p:nvSpPr>
            <p:spPr bwMode="auto">
              <a:xfrm flipV="1">
                <a:off x="3067"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9" name="Line 566"/>
              <p:cNvSpPr>
                <a:spLocks noChangeShapeType="1"/>
              </p:cNvSpPr>
              <p:nvPr/>
            </p:nvSpPr>
            <p:spPr bwMode="auto">
              <a:xfrm flipV="1">
                <a:off x="3067"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0" name="Line 567"/>
              <p:cNvSpPr>
                <a:spLocks noChangeShapeType="1"/>
              </p:cNvSpPr>
              <p:nvPr/>
            </p:nvSpPr>
            <p:spPr bwMode="auto">
              <a:xfrm flipV="1">
                <a:off x="3067"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1" name="Line 568"/>
              <p:cNvSpPr>
                <a:spLocks noChangeShapeType="1"/>
              </p:cNvSpPr>
              <p:nvPr/>
            </p:nvSpPr>
            <p:spPr bwMode="auto">
              <a:xfrm flipV="1">
                <a:off x="3067"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2" name="Line 569"/>
              <p:cNvSpPr>
                <a:spLocks noChangeShapeType="1"/>
              </p:cNvSpPr>
              <p:nvPr/>
            </p:nvSpPr>
            <p:spPr bwMode="auto">
              <a:xfrm flipV="1">
                <a:off x="3067"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3" name="Line 570"/>
              <p:cNvSpPr>
                <a:spLocks noChangeShapeType="1"/>
              </p:cNvSpPr>
              <p:nvPr/>
            </p:nvSpPr>
            <p:spPr bwMode="auto">
              <a:xfrm flipV="1">
                <a:off x="3067"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4" name="Line 571"/>
              <p:cNvSpPr>
                <a:spLocks noChangeShapeType="1"/>
              </p:cNvSpPr>
              <p:nvPr/>
            </p:nvSpPr>
            <p:spPr bwMode="auto">
              <a:xfrm flipV="1">
                <a:off x="3067"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5" name="Line 572"/>
              <p:cNvSpPr>
                <a:spLocks noChangeShapeType="1"/>
              </p:cNvSpPr>
              <p:nvPr/>
            </p:nvSpPr>
            <p:spPr bwMode="auto">
              <a:xfrm flipV="1">
                <a:off x="3067"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6" name="Line 573"/>
              <p:cNvSpPr>
                <a:spLocks noChangeShapeType="1"/>
              </p:cNvSpPr>
              <p:nvPr/>
            </p:nvSpPr>
            <p:spPr bwMode="auto">
              <a:xfrm flipV="1">
                <a:off x="3067"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7" name="Line 574"/>
              <p:cNvSpPr>
                <a:spLocks noChangeShapeType="1"/>
              </p:cNvSpPr>
              <p:nvPr/>
            </p:nvSpPr>
            <p:spPr bwMode="auto">
              <a:xfrm flipV="1">
                <a:off x="3067"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8" name="Line 575"/>
              <p:cNvSpPr>
                <a:spLocks noChangeShapeType="1"/>
              </p:cNvSpPr>
              <p:nvPr/>
            </p:nvSpPr>
            <p:spPr bwMode="auto">
              <a:xfrm flipV="1">
                <a:off x="3067"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9" name="Line 576"/>
              <p:cNvSpPr>
                <a:spLocks noChangeShapeType="1"/>
              </p:cNvSpPr>
              <p:nvPr/>
            </p:nvSpPr>
            <p:spPr bwMode="auto">
              <a:xfrm flipV="1">
                <a:off x="3067"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0" name="Line 577"/>
              <p:cNvSpPr>
                <a:spLocks noChangeShapeType="1"/>
              </p:cNvSpPr>
              <p:nvPr/>
            </p:nvSpPr>
            <p:spPr bwMode="auto">
              <a:xfrm flipV="1">
                <a:off x="3067"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1" name="Line 578"/>
              <p:cNvSpPr>
                <a:spLocks noChangeShapeType="1"/>
              </p:cNvSpPr>
              <p:nvPr/>
            </p:nvSpPr>
            <p:spPr bwMode="auto">
              <a:xfrm flipV="1">
                <a:off x="3067"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2" name="Line 579"/>
              <p:cNvSpPr>
                <a:spLocks noChangeShapeType="1"/>
              </p:cNvSpPr>
              <p:nvPr/>
            </p:nvSpPr>
            <p:spPr bwMode="auto">
              <a:xfrm flipV="1">
                <a:off x="3067"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3" name="Line 580"/>
              <p:cNvSpPr>
                <a:spLocks noChangeShapeType="1"/>
              </p:cNvSpPr>
              <p:nvPr/>
            </p:nvSpPr>
            <p:spPr bwMode="auto">
              <a:xfrm flipV="1">
                <a:off x="3067"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4" name="Line 581"/>
              <p:cNvSpPr>
                <a:spLocks noChangeShapeType="1"/>
              </p:cNvSpPr>
              <p:nvPr/>
            </p:nvSpPr>
            <p:spPr bwMode="auto">
              <a:xfrm flipV="1">
                <a:off x="3067"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5" name="Line 582"/>
              <p:cNvSpPr>
                <a:spLocks noChangeShapeType="1"/>
              </p:cNvSpPr>
              <p:nvPr/>
            </p:nvSpPr>
            <p:spPr bwMode="auto">
              <a:xfrm flipV="1">
                <a:off x="3067"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6" name="Line 583"/>
              <p:cNvSpPr>
                <a:spLocks noChangeShapeType="1"/>
              </p:cNvSpPr>
              <p:nvPr/>
            </p:nvSpPr>
            <p:spPr bwMode="auto">
              <a:xfrm flipV="1">
                <a:off x="3067"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7" name="Line 584"/>
              <p:cNvSpPr>
                <a:spLocks noChangeShapeType="1"/>
              </p:cNvSpPr>
              <p:nvPr/>
            </p:nvSpPr>
            <p:spPr bwMode="auto">
              <a:xfrm flipV="1">
                <a:off x="3067"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8" name="Line 585"/>
              <p:cNvSpPr>
                <a:spLocks noChangeShapeType="1"/>
              </p:cNvSpPr>
              <p:nvPr/>
            </p:nvSpPr>
            <p:spPr bwMode="auto">
              <a:xfrm flipV="1">
                <a:off x="3067"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9" name="Line 586"/>
              <p:cNvSpPr>
                <a:spLocks noChangeShapeType="1"/>
              </p:cNvSpPr>
              <p:nvPr/>
            </p:nvSpPr>
            <p:spPr bwMode="auto">
              <a:xfrm flipV="1">
                <a:off x="3067"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0" name="Line 587"/>
              <p:cNvSpPr>
                <a:spLocks noChangeShapeType="1"/>
              </p:cNvSpPr>
              <p:nvPr/>
            </p:nvSpPr>
            <p:spPr bwMode="auto">
              <a:xfrm flipV="1">
                <a:off x="3067"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1" name="Line 588"/>
              <p:cNvSpPr>
                <a:spLocks noChangeShapeType="1"/>
              </p:cNvSpPr>
              <p:nvPr/>
            </p:nvSpPr>
            <p:spPr bwMode="auto">
              <a:xfrm flipV="1">
                <a:off x="3067"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2" name="Line 589"/>
              <p:cNvSpPr>
                <a:spLocks noChangeShapeType="1"/>
              </p:cNvSpPr>
              <p:nvPr/>
            </p:nvSpPr>
            <p:spPr bwMode="auto">
              <a:xfrm flipV="1">
                <a:off x="3067"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3" name="Line 590"/>
              <p:cNvSpPr>
                <a:spLocks noChangeShapeType="1"/>
              </p:cNvSpPr>
              <p:nvPr/>
            </p:nvSpPr>
            <p:spPr bwMode="auto">
              <a:xfrm flipV="1">
                <a:off x="3067"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4" name="Line 591"/>
              <p:cNvSpPr>
                <a:spLocks noChangeShapeType="1"/>
              </p:cNvSpPr>
              <p:nvPr/>
            </p:nvSpPr>
            <p:spPr bwMode="auto">
              <a:xfrm flipV="1">
                <a:off x="3067"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5" name="Line 592"/>
              <p:cNvSpPr>
                <a:spLocks noChangeShapeType="1"/>
              </p:cNvSpPr>
              <p:nvPr/>
            </p:nvSpPr>
            <p:spPr bwMode="auto">
              <a:xfrm flipV="1">
                <a:off x="3067"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6" name="Line 593"/>
              <p:cNvSpPr>
                <a:spLocks noChangeShapeType="1"/>
              </p:cNvSpPr>
              <p:nvPr/>
            </p:nvSpPr>
            <p:spPr bwMode="auto">
              <a:xfrm flipV="1">
                <a:off x="3067"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7" name="Line 594"/>
              <p:cNvSpPr>
                <a:spLocks noChangeShapeType="1"/>
              </p:cNvSpPr>
              <p:nvPr/>
            </p:nvSpPr>
            <p:spPr bwMode="auto">
              <a:xfrm flipV="1">
                <a:off x="3067"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8" name="Line 595"/>
              <p:cNvSpPr>
                <a:spLocks noChangeShapeType="1"/>
              </p:cNvSpPr>
              <p:nvPr/>
            </p:nvSpPr>
            <p:spPr bwMode="auto">
              <a:xfrm flipV="1">
                <a:off x="3067"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9" name="Line 596"/>
              <p:cNvSpPr>
                <a:spLocks noChangeShapeType="1"/>
              </p:cNvSpPr>
              <p:nvPr/>
            </p:nvSpPr>
            <p:spPr bwMode="auto">
              <a:xfrm flipV="1">
                <a:off x="3067"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0" name="Line 597"/>
              <p:cNvSpPr>
                <a:spLocks noChangeShapeType="1"/>
              </p:cNvSpPr>
              <p:nvPr/>
            </p:nvSpPr>
            <p:spPr bwMode="auto">
              <a:xfrm flipV="1">
                <a:off x="3067"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1" name="Line 598"/>
              <p:cNvSpPr>
                <a:spLocks noChangeShapeType="1"/>
              </p:cNvSpPr>
              <p:nvPr/>
            </p:nvSpPr>
            <p:spPr bwMode="auto">
              <a:xfrm flipV="1">
                <a:off x="3067"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2" name="Line 599"/>
              <p:cNvSpPr>
                <a:spLocks noChangeShapeType="1"/>
              </p:cNvSpPr>
              <p:nvPr/>
            </p:nvSpPr>
            <p:spPr bwMode="auto">
              <a:xfrm flipV="1">
                <a:off x="3067"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3" name="Line 600"/>
              <p:cNvSpPr>
                <a:spLocks noChangeShapeType="1"/>
              </p:cNvSpPr>
              <p:nvPr/>
            </p:nvSpPr>
            <p:spPr bwMode="auto">
              <a:xfrm flipV="1">
                <a:off x="3067"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4" name="Line 601"/>
              <p:cNvSpPr>
                <a:spLocks noChangeShapeType="1"/>
              </p:cNvSpPr>
              <p:nvPr/>
            </p:nvSpPr>
            <p:spPr bwMode="auto">
              <a:xfrm flipV="1">
                <a:off x="3067"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5" name="Line 602"/>
              <p:cNvSpPr>
                <a:spLocks noChangeShapeType="1"/>
              </p:cNvSpPr>
              <p:nvPr/>
            </p:nvSpPr>
            <p:spPr bwMode="auto">
              <a:xfrm flipV="1">
                <a:off x="3067"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6" name="Line 603"/>
              <p:cNvSpPr>
                <a:spLocks noChangeShapeType="1"/>
              </p:cNvSpPr>
              <p:nvPr/>
            </p:nvSpPr>
            <p:spPr bwMode="auto">
              <a:xfrm flipV="1">
                <a:off x="3067"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7" name="Line 604"/>
              <p:cNvSpPr>
                <a:spLocks noChangeShapeType="1"/>
              </p:cNvSpPr>
              <p:nvPr/>
            </p:nvSpPr>
            <p:spPr bwMode="auto">
              <a:xfrm flipV="1">
                <a:off x="3067"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8" name="Line 605"/>
              <p:cNvSpPr>
                <a:spLocks noChangeShapeType="1"/>
              </p:cNvSpPr>
              <p:nvPr/>
            </p:nvSpPr>
            <p:spPr bwMode="auto">
              <a:xfrm flipV="1">
                <a:off x="3067"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9" name="Line 606"/>
              <p:cNvSpPr>
                <a:spLocks noChangeShapeType="1"/>
              </p:cNvSpPr>
              <p:nvPr/>
            </p:nvSpPr>
            <p:spPr bwMode="auto">
              <a:xfrm flipV="1">
                <a:off x="3067"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7" name="Group 808"/>
            <p:cNvGrpSpPr>
              <a:grpSpLocks/>
            </p:cNvGrpSpPr>
            <p:nvPr/>
          </p:nvGrpSpPr>
          <p:grpSpPr bwMode="auto">
            <a:xfrm>
              <a:off x="3165166" y="1080267"/>
              <a:ext cx="150813" cy="4256088"/>
              <a:chOff x="3067" y="348"/>
              <a:chExt cx="95" cy="2681"/>
            </a:xfrm>
          </p:grpSpPr>
          <p:sp>
            <p:nvSpPr>
              <p:cNvPr id="15500" name="Line 608"/>
              <p:cNvSpPr>
                <a:spLocks noChangeShapeType="1"/>
              </p:cNvSpPr>
              <p:nvPr/>
            </p:nvSpPr>
            <p:spPr bwMode="auto">
              <a:xfrm flipV="1">
                <a:off x="3067"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1" name="Line 609"/>
              <p:cNvSpPr>
                <a:spLocks noChangeShapeType="1"/>
              </p:cNvSpPr>
              <p:nvPr/>
            </p:nvSpPr>
            <p:spPr bwMode="auto">
              <a:xfrm flipV="1">
                <a:off x="3067"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2" name="Line 610"/>
              <p:cNvSpPr>
                <a:spLocks noChangeShapeType="1"/>
              </p:cNvSpPr>
              <p:nvPr/>
            </p:nvSpPr>
            <p:spPr bwMode="auto">
              <a:xfrm flipV="1">
                <a:off x="3067"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3" name="Line 611"/>
              <p:cNvSpPr>
                <a:spLocks noChangeShapeType="1"/>
              </p:cNvSpPr>
              <p:nvPr/>
            </p:nvSpPr>
            <p:spPr bwMode="auto">
              <a:xfrm flipV="1">
                <a:off x="3067"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4" name="Line 612"/>
              <p:cNvSpPr>
                <a:spLocks noChangeShapeType="1"/>
              </p:cNvSpPr>
              <p:nvPr/>
            </p:nvSpPr>
            <p:spPr bwMode="auto">
              <a:xfrm flipV="1">
                <a:off x="3067"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5" name="Line 613"/>
              <p:cNvSpPr>
                <a:spLocks noChangeShapeType="1"/>
              </p:cNvSpPr>
              <p:nvPr/>
            </p:nvSpPr>
            <p:spPr bwMode="auto">
              <a:xfrm flipV="1">
                <a:off x="3067"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6" name="Line 614"/>
              <p:cNvSpPr>
                <a:spLocks noChangeShapeType="1"/>
              </p:cNvSpPr>
              <p:nvPr/>
            </p:nvSpPr>
            <p:spPr bwMode="auto">
              <a:xfrm flipV="1">
                <a:off x="3067"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7" name="Line 615"/>
              <p:cNvSpPr>
                <a:spLocks noChangeShapeType="1"/>
              </p:cNvSpPr>
              <p:nvPr/>
            </p:nvSpPr>
            <p:spPr bwMode="auto">
              <a:xfrm flipV="1">
                <a:off x="3067"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8" name="Line 616"/>
              <p:cNvSpPr>
                <a:spLocks noChangeShapeType="1"/>
              </p:cNvSpPr>
              <p:nvPr/>
            </p:nvSpPr>
            <p:spPr bwMode="auto">
              <a:xfrm flipV="1">
                <a:off x="3067"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9" name="Line 617"/>
              <p:cNvSpPr>
                <a:spLocks noChangeShapeType="1"/>
              </p:cNvSpPr>
              <p:nvPr/>
            </p:nvSpPr>
            <p:spPr bwMode="auto">
              <a:xfrm flipV="1">
                <a:off x="3067"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0" name="Line 618"/>
              <p:cNvSpPr>
                <a:spLocks noChangeShapeType="1"/>
              </p:cNvSpPr>
              <p:nvPr/>
            </p:nvSpPr>
            <p:spPr bwMode="auto">
              <a:xfrm flipV="1">
                <a:off x="3067"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1" name="Line 619"/>
              <p:cNvSpPr>
                <a:spLocks noChangeShapeType="1"/>
              </p:cNvSpPr>
              <p:nvPr/>
            </p:nvSpPr>
            <p:spPr bwMode="auto">
              <a:xfrm flipV="1">
                <a:off x="3067"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2" name="Line 620"/>
              <p:cNvSpPr>
                <a:spLocks noChangeShapeType="1"/>
              </p:cNvSpPr>
              <p:nvPr/>
            </p:nvSpPr>
            <p:spPr bwMode="auto">
              <a:xfrm flipV="1">
                <a:off x="3067"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3" name="Line 621"/>
              <p:cNvSpPr>
                <a:spLocks noChangeShapeType="1"/>
              </p:cNvSpPr>
              <p:nvPr/>
            </p:nvSpPr>
            <p:spPr bwMode="auto">
              <a:xfrm flipV="1">
                <a:off x="3067"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4" name="Line 622"/>
              <p:cNvSpPr>
                <a:spLocks noChangeShapeType="1"/>
              </p:cNvSpPr>
              <p:nvPr/>
            </p:nvSpPr>
            <p:spPr bwMode="auto">
              <a:xfrm flipV="1">
                <a:off x="3067"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5" name="Line 623"/>
              <p:cNvSpPr>
                <a:spLocks noChangeShapeType="1"/>
              </p:cNvSpPr>
              <p:nvPr/>
            </p:nvSpPr>
            <p:spPr bwMode="auto">
              <a:xfrm flipV="1">
                <a:off x="3067"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6" name="Line 624"/>
              <p:cNvSpPr>
                <a:spLocks noChangeShapeType="1"/>
              </p:cNvSpPr>
              <p:nvPr/>
            </p:nvSpPr>
            <p:spPr bwMode="auto">
              <a:xfrm flipV="1">
                <a:off x="3067"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7" name="Line 625"/>
              <p:cNvSpPr>
                <a:spLocks noChangeShapeType="1"/>
              </p:cNvSpPr>
              <p:nvPr/>
            </p:nvSpPr>
            <p:spPr bwMode="auto">
              <a:xfrm flipV="1">
                <a:off x="3067"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8" name="Line 626"/>
              <p:cNvSpPr>
                <a:spLocks noChangeShapeType="1"/>
              </p:cNvSpPr>
              <p:nvPr/>
            </p:nvSpPr>
            <p:spPr bwMode="auto">
              <a:xfrm flipV="1">
                <a:off x="3067"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9" name="Line 627"/>
              <p:cNvSpPr>
                <a:spLocks noChangeShapeType="1"/>
              </p:cNvSpPr>
              <p:nvPr/>
            </p:nvSpPr>
            <p:spPr bwMode="auto">
              <a:xfrm flipV="1">
                <a:off x="3067"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0" name="Line 628"/>
              <p:cNvSpPr>
                <a:spLocks noChangeShapeType="1"/>
              </p:cNvSpPr>
              <p:nvPr/>
            </p:nvSpPr>
            <p:spPr bwMode="auto">
              <a:xfrm flipV="1">
                <a:off x="3067"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1" name="Line 629"/>
              <p:cNvSpPr>
                <a:spLocks noChangeShapeType="1"/>
              </p:cNvSpPr>
              <p:nvPr/>
            </p:nvSpPr>
            <p:spPr bwMode="auto">
              <a:xfrm flipV="1">
                <a:off x="3067"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2" name="Line 630"/>
              <p:cNvSpPr>
                <a:spLocks noChangeShapeType="1"/>
              </p:cNvSpPr>
              <p:nvPr/>
            </p:nvSpPr>
            <p:spPr bwMode="auto">
              <a:xfrm flipV="1">
                <a:off x="3067"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3" name="Line 631"/>
              <p:cNvSpPr>
                <a:spLocks noChangeShapeType="1"/>
              </p:cNvSpPr>
              <p:nvPr/>
            </p:nvSpPr>
            <p:spPr bwMode="auto">
              <a:xfrm flipV="1">
                <a:off x="3067"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4" name="Line 632"/>
              <p:cNvSpPr>
                <a:spLocks noChangeShapeType="1"/>
              </p:cNvSpPr>
              <p:nvPr/>
            </p:nvSpPr>
            <p:spPr bwMode="auto">
              <a:xfrm flipV="1">
                <a:off x="3067"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5" name="Line 633"/>
              <p:cNvSpPr>
                <a:spLocks noChangeShapeType="1"/>
              </p:cNvSpPr>
              <p:nvPr/>
            </p:nvSpPr>
            <p:spPr bwMode="auto">
              <a:xfrm flipV="1">
                <a:off x="3067"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6" name="Line 634"/>
              <p:cNvSpPr>
                <a:spLocks noChangeShapeType="1"/>
              </p:cNvSpPr>
              <p:nvPr/>
            </p:nvSpPr>
            <p:spPr bwMode="auto">
              <a:xfrm flipV="1">
                <a:off x="3067"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7" name="Line 635"/>
              <p:cNvSpPr>
                <a:spLocks noChangeShapeType="1"/>
              </p:cNvSpPr>
              <p:nvPr/>
            </p:nvSpPr>
            <p:spPr bwMode="auto">
              <a:xfrm flipV="1">
                <a:off x="3067"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8" name="Line 636"/>
              <p:cNvSpPr>
                <a:spLocks noChangeShapeType="1"/>
              </p:cNvSpPr>
              <p:nvPr/>
            </p:nvSpPr>
            <p:spPr bwMode="auto">
              <a:xfrm flipV="1">
                <a:off x="3067"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29" name="Line 637"/>
              <p:cNvSpPr>
                <a:spLocks noChangeShapeType="1"/>
              </p:cNvSpPr>
              <p:nvPr/>
            </p:nvSpPr>
            <p:spPr bwMode="auto">
              <a:xfrm flipV="1">
                <a:off x="3067"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0" name="Line 638"/>
              <p:cNvSpPr>
                <a:spLocks noChangeShapeType="1"/>
              </p:cNvSpPr>
              <p:nvPr/>
            </p:nvSpPr>
            <p:spPr bwMode="auto">
              <a:xfrm flipV="1">
                <a:off x="3067"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1" name="Line 639"/>
              <p:cNvSpPr>
                <a:spLocks noChangeShapeType="1"/>
              </p:cNvSpPr>
              <p:nvPr/>
            </p:nvSpPr>
            <p:spPr bwMode="auto">
              <a:xfrm flipV="1">
                <a:off x="3067"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2" name="Line 640"/>
              <p:cNvSpPr>
                <a:spLocks noChangeShapeType="1"/>
              </p:cNvSpPr>
              <p:nvPr/>
            </p:nvSpPr>
            <p:spPr bwMode="auto">
              <a:xfrm flipV="1">
                <a:off x="3067"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3" name="Line 641"/>
              <p:cNvSpPr>
                <a:spLocks noChangeShapeType="1"/>
              </p:cNvSpPr>
              <p:nvPr/>
            </p:nvSpPr>
            <p:spPr bwMode="auto">
              <a:xfrm flipV="1">
                <a:off x="3067"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4" name="Line 642"/>
              <p:cNvSpPr>
                <a:spLocks noChangeShapeType="1"/>
              </p:cNvSpPr>
              <p:nvPr/>
            </p:nvSpPr>
            <p:spPr bwMode="auto">
              <a:xfrm flipV="1">
                <a:off x="3067"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5" name="Line 643"/>
              <p:cNvSpPr>
                <a:spLocks noChangeShapeType="1"/>
              </p:cNvSpPr>
              <p:nvPr/>
            </p:nvSpPr>
            <p:spPr bwMode="auto">
              <a:xfrm flipV="1">
                <a:off x="3067"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6" name="Line 644"/>
              <p:cNvSpPr>
                <a:spLocks noChangeShapeType="1"/>
              </p:cNvSpPr>
              <p:nvPr/>
            </p:nvSpPr>
            <p:spPr bwMode="auto">
              <a:xfrm flipV="1">
                <a:off x="3067"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7" name="Line 645"/>
              <p:cNvSpPr>
                <a:spLocks noChangeShapeType="1"/>
              </p:cNvSpPr>
              <p:nvPr/>
            </p:nvSpPr>
            <p:spPr bwMode="auto">
              <a:xfrm flipV="1">
                <a:off x="3067"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8" name="Line 646"/>
              <p:cNvSpPr>
                <a:spLocks noChangeShapeType="1"/>
              </p:cNvSpPr>
              <p:nvPr/>
            </p:nvSpPr>
            <p:spPr bwMode="auto">
              <a:xfrm flipV="1">
                <a:off x="3067"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9" name="Line 647"/>
              <p:cNvSpPr>
                <a:spLocks noChangeShapeType="1"/>
              </p:cNvSpPr>
              <p:nvPr/>
            </p:nvSpPr>
            <p:spPr bwMode="auto">
              <a:xfrm flipV="1">
                <a:off x="3067"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0" name="Line 648"/>
              <p:cNvSpPr>
                <a:spLocks noChangeShapeType="1"/>
              </p:cNvSpPr>
              <p:nvPr/>
            </p:nvSpPr>
            <p:spPr bwMode="auto">
              <a:xfrm flipV="1">
                <a:off x="3067"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1" name="Line 649"/>
              <p:cNvSpPr>
                <a:spLocks noChangeShapeType="1"/>
              </p:cNvSpPr>
              <p:nvPr/>
            </p:nvSpPr>
            <p:spPr bwMode="auto">
              <a:xfrm flipV="1">
                <a:off x="3067"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2" name="Line 650"/>
              <p:cNvSpPr>
                <a:spLocks noChangeShapeType="1"/>
              </p:cNvSpPr>
              <p:nvPr/>
            </p:nvSpPr>
            <p:spPr bwMode="auto">
              <a:xfrm flipV="1">
                <a:off x="3067"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3" name="Line 651"/>
              <p:cNvSpPr>
                <a:spLocks noChangeShapeType="1"/>
              </p:cNvSpPr>
              <p:nvPr/>
            </p:nvSpPr>
            <p:spPr bwMode="auto">
              <a:xfrm flipV="1">
                <a:off x="3067"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4" name="Line 652"/>
              <p:cNvSpPr>
                <a:spLocks noChangeShapeType="1"/>
              </p:cNvSpPr>
              <p:nvPr/>
            </p:nvSpPr>
            <p:spPr bwMode="auto">
              <a:xfrm flipV="1">
                <a:off x="3067"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5" name="Line 653"/>
              <p:cNvSpPr>
                <a:spLocks noChangeShapeType="1"/>
              </p:cNvSpPr>
              <p:nvPr/>
            </p:nvSpPr>
            <p:spPr bwMode="auto">
              <a:xfrm flipV="1">
                <a:off x="3067"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6" name="Line 654"/>
              <p:cNvSpPr>
                <a:spLocks noChangeShapeType="1"/>
              </p:cNvSpPr>
              <p:nvPr/>
            </p:nvSpPr>
            <p:spPr bwMode="auto">
              <a:xfrm flipV="1">
                <a:off x="3067"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7" name="Line 655"/>
              <p:cNvSpPr>
                <a:spLocks noChangeShapeType="1"/>
              </p:cNvSpPr>
              <p:nvPr/>
            </p:nvSpPr>
            <p:spPr bwMode="auto">
              <a:xfrm flipV="1">
                <a:off x="3067"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8" name="Line 656"/>
              <p:cNvSpPr>
                <a:spLocks noChangeShapeType="1"/>
              </p:cNvSpPr>
              <p:nvPr/>
            </p:nvSpPr>
            <p:spPr bwMode="auto">
              <a:xfrm flipV="1">
                <a:off x="3067"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9" name="Line 657"/>
              <p:cNvSpPr>
                <a:spLocks noChangeShapeType="1"/>
              </p:cNvSpPr>
              <p:nvPr/>
            </p:nvSpPr>
            <p:spPr bwMode="auto">
              <a:xfrm flipV="1">
                <a:off x="3067"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0" name="Line 658"/>
              <p:cNvSpPr>
                <a:spLocks noChangeShapeType="1"/>
              </p:cNvSpPr>
              <p:nvPr/>
            </p:nvSpPr>
            <p:spPr bwMode="auto">
              <a:xfrm flipV="1">
                <a:off x="3067"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1" name="Line 659"/>
              <p:cNvSpPr>
                <a:spLocks noChangeShapeType="1"/>
              </p:cNvSpPr>
              <p:nvPr/>
            </p:nvSpPr>
            <p:spPr bwMode="auto">
              <a:xfrm flipV="1">
                <a:off x="3067"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2" name="Line 660"/>
              <p:cNvSpPr>
                <a:spLocks noChangeShapeType="1"/>
              </p:cNvSpPr>
              <p:nvPr/>
            </p:nvSpPr>
            <p:spPr bwMode="auto">
              <a:xfrm flipV="1">
                <a:off x="3067"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3" name="Line 661"/>
              <p:cNvSpPr>
                <a:spLocks noChangeShapeType="1"/>
              </p:cNvSpPr>
              <p:nvPr/>
            </p:nvSpPr>
            <p:spPr bwMode="auto">
              <a:xfrm flipV="1">
                <a:off x="3067"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4" name="Line 662"/>
              <p:cNvSpPr>
                <a:spLocks noChangeShapeType="1"/>
              </p:cNvSpPr>
              <p:nvPr/>
            </p:nvSpPr>
            <p:spPr bwMode="auto">
              <a:xfrm flipV="1">
                <a:off x="3067"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5" name="Line 663"/>
              <p:cNvSpPr>
                <a:spLocks noChangeShapeType="1"/>
              </p:cNvSpPr>
              <p:nvPr/>
            </p:nvSpPr>
            <p:spPr bwMode="auto">
              <a:xfrm flipV="1">
                <a:off x="3067"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6" name="Line 664"/>
              <p:cNvSpPr>
                <a:spLocks noChangeShapeType="1"/>
              </p:cNvSpPr>
              <p:nvPr/>
            </p:nvSpPr>
            <p:spPr bwMode="auto">
              <a:xfrm flipV="1">
                <a:off x="3067"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7" name="Line 665"/>
              <p:cNvSpPr>
                <a:spLocks noChangeShapeType="1"/>
              </p:cNvSpPr>
              <p:nvPr/>
            </p:nvSpPr>
            <p:spPr bwMode="auto">
              <a:xfrm flipV="1">
                <a:off x="3067"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8" name="Line 666"/>
              <p:cNvSpPr>
                <a:spLocks noChangeShapeType="1"/>
              </p:cNvSpPr>
              <p:nvPr/>
            </p:nvSpPr>
            <p:spPr bwMode="auto">
              <a:xfrm flipV="1">
                <a:off x="3067"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9" name="Line 667"/>
              <p:cNvSpPr>
                <a:spLocks noChangeShapeType="1"/>
              </p:cNvSpPr>
              <p:nvPr/>
            </p:nvSpPr>
            <p:spPr bwMode="auto">
              <a:xfrm flipV="1">
                <a:off x="3067"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0" name="Line 668"/>
              <p:cNvSpPr>
                <a:spLocks noChangeShapeType="1"/>
              </p:cNvSpPr>
              <p:nvPr/>
            </p:nvSpPr>
            <p:spPr bwMode="auto">
              <a:xfrm flipV="1">
                <a:off x="3067"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1" name="Line 669"/>
              <p:cNvSpPr>
                <a:spLocks noChangeShapeType="1"/>
              </p:cNvSpPr>
              <p:nvPr/>
            </p:nvSpPr>
            <p:spPr bwMode="auto">
              <a:xfrm flipV="1">
                <a:off x="3067"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2" name="Line 670"/>
              <p:cNvSpPr>
                <a:spLocks noChangeShapeType="1"/>
              </p:cNvSpPr>
              <p:nvPr/>
            </p:nvSpPr>
            <p:spPr bwMode="auto">
              <a:xfrm flipV="1">
                <a:off x="3067"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3" name="Line 671"/>
              <p:cNvSpPr>
                <a:spLocks noChangeShapeType="1"/>
              </p:cNvSpPr>
              <p:nvPr/>
            </p:nvSpPr>
            <p:spPr bwMode="auto">
              <a:xfrm flipV="1">
                <a:off x="3067"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4" name="Line 672"/>
              <p:cNvSpPr>
                <a:spLocks noChangeShapeType="1"/>
              </p:cNvSpPr>
              <p:nvPr/>
            </p:nvSpPr>
            <p:spPr bwMode="auto">
              <a:xfrm flipV="1">
                <a:off x="3067"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5" name="Line 673"/>
              <p:cNvSpPr>
                <a:spLocks noChangeShapeType="1"/>
              </p:cNvSpPr>
              <p:nvPr/>
            </p:nvSpPr>
            <p:spPr bwMode="auto">
              <a:xfrm flipV="1">
                <a:off x="3067"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6" name="Line 674"/>
              <p:cNvSpPr>
                <a:spLocks noChangeShapeType="1"/>
              </p:cNvSpPr>
              <p:nvPr/>
            </p:nvSpPr>
            <p:spPr bwMode="auto">
              <a:xfrm flipV="1">
                <a:off x="3067"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7" name="Line 675"/>
              <p:cNvSpPr>
                <a:spLocks noChangeShapeType="1"/>
              </p:cNvSpPr>
              <p:nvPr/>
            </p:nvSpPr>
            <p:spPr bwMode="auto">
              <a:xfrm flipV="1">
                <a:off x="3067"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8" name="Line 676"/>
              <p:cNvSpPr>
                <a:spLocks noChangeShapeType="1"/>
              </p:cNvSpPr>
              <p:nvPr/>
            </p:nvSpPr>
            <p:spPr bwMode="auto">
              <a:xfrm flipV="1">
                <a:off x="3067"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9" name="Line 677"/>
              <p:cNvSpPr>
                <a:spLocks noChangeShapeType="1"/>
              </p:cNvSpPr>
              <p:nvPr/>
            </p:nvSpPr>
            <p:spPr bwMode="auto">
              <a:xfrm flipV="1">
                <a:off x="3067"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0" name="Line 678"/>
              <p:cNvSpPr>
                <a:spLocks noChangeShapeType="1"/>
              </p:cNvSpPr>
              <p:nvPr/>
            </p:nvSpPr>
            <p:spPr bwMode="auto">
              <a:xfrm flipV="1">
                <a:off x="3067"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1" name="Line 679"/>
              <p:cNvSpPr>
                <a:spLocks noChangeShapeType="1"/>
              </p:cNvSpPr>
              <p:nvPr/>
            </p:nvSpPr>
            <p:spPr bwMode="auto">
              <a:xfrm flipV="1">
                <a:off x="3067"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2" name="Line 680"/>
              <p:cNvSpPr>
                <a:spLocks noChangeShapeType="1"/>
              </p:cNvSpPr>
              <p:nvPr/>
            </p:nvSpPr>
            <p:spPr bwMode="auto">
              <a:xfrm flipV="1">
                <a:off x="3067"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3" name="Line 681"/>
              <p:cNvSpPr>
                <a:spLocks noChangeShapeType="1"/>
              </p:cNvSpPr>
              <p:nvPr/>
            </p:nvSpPr>
            <p:spPr bwMode="auto">
              <a:xfrm flipV="1">
                <a:off x="3067"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4" name="Line 682"/>
              <p:cNvSpPr>
                <a:spLocks noChangeShapeType="1"/>
              </p:cNvSpPr>
              <p:nvPr/>
            </p:nvSpPr>
            <p:spPr bwMode="auto">
              <a:xfrm flipV="1">
                <a:off x="3067"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5" name="Line 683"/>
              <p:cNvSpPr>
                <a:spLocks noChangeShapeType="1"/>
              </p:cNvSpPr>
              <p:nvPr/>
            </p:nvSpPr>
            <p:spPr bwMode="auto">
              <a:xfrm flipV="1">
                <a:off x="3067"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6" name="Line 684"/>
              <p:cNvSpPr>
                <a:spLocks noChangeShapeType="1"/>
              </p:cNvSpPr>
              <p:nvPr/>
            </p:nvSpPr>
            <p:spPr bwMode="auto">
              <a:xfrm flipV="1">
                <a:off x="3067"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7" name="Line 685"/>
              <p:cNvSpPr>
                <a:spLocks noChangeShapeType="1"/>
              </p:cNvSpPr>
              <p:nvPr/>
            </p:nvSpPr>
            <p:spPr bwMode="auto">
              <a:xfrm flipV="1">
                <a:off x="3067"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8" name="Line 686"/>
              <p:cNvSpPr>
                <a:spLocks noChangeShapeType="1"/>
              </p:cNvSpPr>
              <p:nvPr/>
            </p:nvSpPr>
            <p:spPr bwMode="auto">
              <a:xfrm flipV="1">
                <a:off x="3067"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9" name="Line 687"/>
              <p:cNvSpPr>
                <a:spLocks noChangeShapeType="1"/>
              </p:cNvSpPr>
              <p:nvPr/>
            </p:nvSpPr>
            <p:spPr bwMode="auto">
              <a:xfrm flipV="1">
                <a:off x="3067"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0" name="Line 688"/>
              <p:cNvSpPr>
                <a:spLocks noChangeShapeType="1"/>
              </p:cNvSpPr>
              <p:nvPr/>
            </p:nvSpPr>
            <p:spPr bwMode="auto">
              <a:xfrm flipV="1">
                <a:off x="3067"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1" name="Line 689"/>
              <p:cNvSpPr>
                <a:spLocks noChangeShapeType="1"/>
              </p:cNvSpPr>
              <p:nvPr/>
            </p:nvSpPr>
            <p:spPr bwMode="auto">
              <a:xfrm flipV="1">
                <a:off x="3067"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2" name="Line 690"/>
              <p:cNvSpPr>
                <a:spLocks noChangeShapeType="1"/>
              </p:cNvSpPr>
              <p:nvPr/>
            </p:nvSpPr>
            <p:spPr bwMode="auto">
              <a:xfrm flipV="1">
                <a:off x="3067"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3" name="Line 691"/>
              <p:cNvSpPr>
                <a:spLocks noChangeShapeType="1"/>
              </p:cNvSpPr>
              <p:nvPr/>
            </p:nvSpPr>
            <p:spPr bwMode="auto">
              <a:xfrm flipV="1">
                <a:off x="3067"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4" name="Line 692"/>
              <p:cNvSpPr>
                <a:spLocks noChangeShapeType="1"/>
              </p:cNvSpPr>
              <p:nvPr/>
            </p:nvSpPr>
            <p:spPr bwMode="auto">
              <a:xfrm flipV="1">
                <a:off x="3067"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5" name="Line 693"/>
              <p:cNvSpPr>
                <a:spLocks noChangeShapeType="1"/>
              </p:cNvSpPr>
              <p:nvPr/>
            </p:nvSpPr>
            <p:spPr bwMode="auto">
              <a:xfrm flipV="1">
                <a:off x="3067"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6" name="Line 694"/>
              <p:cNvSpPr>
                <a:spLocks noChangeShapeType="1"/>
              </p:cNvSpPr>
              <p:nvPr/>
            </p:nvSpPr>
            <p:spPr bwMode="auto">
              <a:xfrm flipV="1">
                <a:off x="3067"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7" name="Line 695"/>
              <p:cNvSpPr>
                <a:spLocks noChangeShapeType="1"/>
              </p:cNvSpPr>
              <p:nvPr/>
            </p:nvSpPr>
            <p:spPr bwMode="auto">
              <a:xfrm flipV="1">
                <a:off x="3067"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8" name="Line 696"/>
              <p:cNvSpPr>
                <a:spLocks noChangeShapeType="1"/>
              </p:cNvSpPr>
              <p:nvPr/>
            </p:nvSpPr>
            <p:spPr bwMode="auto">
              <a:xfrm flipV="1">
                <a:off x="3067"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9" name="Line 697"/>
              <p:cNvSpPr>
                <a:spLocks noChangeShapeType="1"/>
              </p:cNvSpPr>
              <p:nvPr/>
            </p:nvSpPr>
            <p:spPr bwMode="auto">
              <a:xfrm flipV="1">
                <a:off x="3067"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0" name="Line 698"/>
              <p:cNvSpPr>
                <a:spLocks noChangeShapeType="1"/>
              </p:cNvSpPr>
              <p:nvPr/>
            </p:nvSpPr>
            <p:spPr bwMode="auto">
              <a:xfrm flipV="1">
                <a:off x="3067"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1" name="Line 699"/>
              <p:cNvSpPr>
                <a:spLocks noChangeShapeType="1"/>
              </p:cNvSpPr>
              <p:nvPr/>
            </p:nvSpPr>
            <p:spPr bwMode="auto">
              <a:xfrm flipV="1">
                <a:off x="3067"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2" name="Line 700"/>
              <p:cNvSpPr>
                <a:spLocks noChangeShapeType="1"/>
              </p:cNvSpPr>
              <p:nvPr/>
            </p:nvSpPr>
            <p:spPr bwMode="auto">
              <a:xfrm flipV="1">
                <a:off x="3067"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3" name="Line 701"/>
              <p:cNvSpPr>
                <a:spLocks noChangeShapeType="1"/>
              </p:cNvSpPr>
              <p:nvPr/>
            </p:nvSpPr>
            <p:spPr bwMode="auto">
              <a:xfrm flipV="1">
                <a:off x="3067"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4" name="Line 702"/>
              <p:cNvSpPr>
                <a:spLocks noChangeShapeType="1"/>
              </p:cNvSpPr>
              <p:nvPr/>
            </p:nvSpPr>
            <p:spPr bwMode="auto">
              <a:xfrm flipV="1">
                <a:off x="3067"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5" name="Line 703"/>
              <p:cNvSpPr>
                <a:spLocks noChangeShapeType="1"/>
              </p:cNvSpPr>
              <p:nvPr/>
            </p:nvSpPr>
            <p:spPr bwMode="auto">
              <a:xfrm flipV="1">
                <a:off x="3067"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6" name="Line 704"/>
              <p:cNvSpPr>
                <a:spLocks noChangeShapeType="1"/>
              </p:cNvSpPr>
              <p:nvPr/>
            </p:nvSpPr>
            <p:spPr bwMode="auto">
              <a:xfrm flipV="1">
                <a:off x="3067"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7" name="Line 705"/>
              <p:cNvSpPr>
                <a:spLocks noChangeShapeType="1"/>
              </p:cNvSpPr>
              <p:nvPr/>
            </p:nvSpPr>
            <p:spPr bwMode="auto">
              <a:xfrm flipV="1">
                <a:off x="3067"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8" name="Line 706"/>
              <p:cNvSpPr>
                <a:spLocks noChangeShapeType="1"/>
              </p:cNvSpPr>
              <p:nvPr/>
            </p:nvSpPr>
            <p:spPr bwMode="auto">
              <a:xfrm flipV="1">
                <a:off x="3067"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9" name="Line 707"/>
              <p:cNvSpPr>
                <a:spLocks noChangeShapeType="1"/>
              </p:cNvSpPr>
              <p:nvPr/>
            </p:nvSpPr>
            <p:spPr bwMode="auto">
              <a:xfrm flipV="1">
                <a:off x="3067"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0" name="Line 708"/>
              <p:cNvSpPr>
                <a:spLocks noChangeShapeType="1"/>
              </p:cNvSpPr>
              <p:nvPr/>
            </p:nvSpPr>
            <p:spPr bwMode="auto">
              <a:xfrm flipV="1">
                <a:off x="3067"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1" name="Line 709"/>
              <p:cNvSpPr>
                <a:spLocks noChangeShapeType="1"/>
              </p:cNvSpPr>
              <p:nvPr/>
            </p:nvSpPr>
            <p:spPr bwMode="auto">
              <a:xfrm flipV="1">
                <a:off x="3067"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2" name="Line 710"/>
              <p:cNvSpPr>
                <a:spLocks noChangeShapeType="1"/>
              </p:cNvSpPr>
              <p:nvPr/>
            </p:nvSpPr>
            <p:spPr bwMode="auto">
              <a:xfrm flipV="1">
                <a:off x="3067"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3" name="Line 711"/>
              <p:cNvSpPr>
                <a:spLocks noChangeShapeType="1"/>
              </p:cNvSpPr>
              <p:nvPr/>
            </p:nvSpPr>
            <p:spPr bwMode="auto">
              <a:xfrm flipV="1">
                <a:off x="3067"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4" name="Line 712"/>
              <p:cNvSpPr>
                <a:spLocks noChangeShapeType="1"/>
              </p:cNvSpPr>
              <p:nvPr/>
            </p:nvSpPr>
            <p:spPr bwMode="auto">
              <a:xfrm flipV="1">
                <a:off x="3067"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5" name="Line 713"/>
              <p:cNvSpPr>
                <a:spLocks noChangeShapeType="1"/>
              </p:cNvSpPr>
              <p:nvPr/>
            </p:nvSpPr>
            <p:spPr bwMode="auto">
              <a:xfrm flipV="1">
                <a:off x="3067"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6" name="Line 714"/>
              <p:cNvSpPr>
                <a:spLocks noChangeShapeType="1"/>
              </p:cNvSpPr>
              <p:nvPr/>
            </p:nvSpPr>
            <p:spPr bwMode="auto">
              <a:xfrm flipV="1">
                <a:off x="3067"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7" name="Line 715"/>
              <p:cNvSpPr>
                <a:spLocks noChangeShapeType="1"/>
              </p:cNvSpPr>
              <p:nvPr/>
            </p:nvSpPr>
            <p:spPr bwMode="auto">
              <a:xfrm flipV="1">
                <a:off x="3067"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8" name="Line 716"/>
              <p:cNvSpPr>
                <a:spLocks noChangeShapeType="1"/>
              </p:cNvSpPr>
              <p:nvPr/>
            </p:nvSpPr>
            <p:spPr bwMode="auto">
              <a:xfrm flipV="1">
                <a:off x="3067"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9" name="Line 717"/>
              <p:cNvSpPr>
                <a:spLocks noChangeShapeType="1"/>
              </p:cNvSpPr>
              <p:nvPr/>
            </p:nvSpPr>
            <p:spPr bwMode="auto">
              <a:xfrm flipV="1">
                <a:off x="3067"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0" name="Line 718"/>
              <p:cNvSpPr>
                <a:spLocks noChangeShapeType="1"/>
              </p:cNvSpPr>
              <p:nvPr/>
            </p:nvSpPr>
            <p:spPr bwMode="auto">
              <a:xfrm flipV="1">
                <a:off x="3067"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1" name="Line 719"/>
              <p:cNvSpPr>
                <a:spLocks noChangeShapeType="1"/>
              </p:cNvSpPr>
              <p:nvPr/>
            </p:nvSpPr>
            <p:spPr bwMode="auto">
              <a:xfrm flipV="1">
                <a:off x="3067"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2" name="Line 720"/>
              <p:cNvSpPr>
                <a:spLocks noChangeShapeType="1"/>
              </p:cNvSpPr>
              <p:nvPr/>
            </p:nvSpPr>
            <p:spPr bwMode="auto">
              <a:xfrm flipV="1">
                <a:off x="3067"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3" name="Line 721"/>
              <p:cNvSpPr>
                <a:spLocks noChangeShapeType="1"/>
              </p:cNvSpPr>
              <p:nvPr/>
            </p:nvSpPr>
            <p:spPr bwMode="auto">
              <a:xfrm flipV="1">
                <a:off x="3067"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4" name="Line 722"/>
              <p:cNvSpPr>
                <a:spLocks noChangeShapeType="1"/>
              </p:cNvSpPr>
              <p:nvPr/>
            </p:nvSpPr>
            <p:spPr bwMode="auto">
              <a:xfrm flipV="1">
                <a:off x="3067"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5" name="Line 723"/>
              <p:cNvSpPr>
                <a:spLocks noChangeShapeType="1"/>
              </p:cNvSpPr>
              <p:nvPr/>
            </p:nvSpPr>
            <p:spPr bwMode="auto">
              <a:xfrm flipV="1">
                <a:off x="3067"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6" name="Line 724"/>
              <p:cNvSpPr>
                <a:spLocks noChangeShapeType="1"/>
              </p:cNvSpPr>
              <p:nvPr/>
            </p:nvSpPr>
            <p:spPr bwMode="auto">
              <a:xfrm flipV="1">
                <a:off x="3067"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7" name="Line 725"/>
              <p:cNvSpPr>
                <a:spLocks noChangeShapeType="1"/>
              </p:cNvSpPr>
              <p:nvPr/>
            </p:nvSpPr>
            <p:spPr bwMode="auto">
              <a:xfrm flipV="1">
                <a:off x="3067"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8" name="Line 726"/>
              <p:cNvSpPr>
                <a:spLocks noChangeShapeType="1"/>
              </p:cNvSpPr>
              <p:nvPr/>
            </p:nvSpPr>
            <p:spPr bwMode="auto">
              <a:xfrm flipV="1">
                <a:off x="3067"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9" name="Line 727"/>
              <p:cNvSpPr>
                <a:spLocks noChangeShapeType="1"/>
              </p:cNvSpPr>
              <p:nvPr/>
            </p:nvSpPr>
            <p:spPr bwMode="auto">
              <a:xfrm flipV="1">
                <a:off x="3067"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0" name="Line 728"/>
              <p:cNvSpPr>
                <a:spLocks noChangeShapeType="1"/>
              </p:cNvSpPr>
              <p:nvPr/>
            </p:nvSpPr>
            <p:spPr bwMode="auto">
              <a:xfrm flipV="1">
                <a:off x="3067"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1" name="Line 729"/>
              <p:cNvSpPr>
                <a:spLocks noChangeShapeType="1"/>
              </p:cNvSpPr>
              <p:nvPr/>
            </p:nvSpPr>
            <p:spPr bwMode="auto">
              <a:xfrm flipV="1">
                <a:off x="3067"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2" name="Line 730"/>
              <p:cNvSpPr>
                <a:spLocks noChangeShapeType="1"/>
              </p:cNvSpPr>
              <p:nvPr/>
            </p:nvSpPr>
            <p:spPr bwMode="auto">
              <a:xfrm flipV="1">
                <a:off x="3067"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3" name="Line 731"/>
              <p:cNvSpPr>
                <a:spLocks noChangeShapeType="1"/>
              </p:cNvSpPr>
              <p:nvPr/>
            </p:nvSpPr>
            <p:spPr bwMode="auto">
              <a:xfrm flipV="1">
                <a:off x="3067"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4" name="Line 732"/>
              <p:cNvSpPr>
                <a:spLocks noChangeShapeType="1"/>
              </p:cNvSpPr>
              <p:nvPr/>
            </p:nvSpPr>
            <p:spPr bwMode="auto">
              <a:xfrm flipV="1">
                <a:off x="3067"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5" name="Line 733"/>
              <p:cNvSpPr>
                <a:spLocks noChangeShapeType="1"/>
              </p:cNvSpPr>
              <p:nvPr/>
            </p:nvSpPr>
            <p:spPr bwMode="auto">
              <a:xfrm flipV="1">
                <a:off x="3067"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6" name="Line 734"/>
              <p:cNvSpPr>
                <a:spLocks noChangeShapeType="1"/>
              </p:cNvSpPr>
              <p:nvPr/>
            </p:nvSpPr>
            <p:spPr bwMode="auto">
              <a:xfrm flipV="1">
                <a:off x="3067"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7" name="Line 735"/>
              <p:cNvSpPr>
                <a:spLocks noChangeShapeType="1"/>
              </p:cNvSpPr>
              <p:nvPr/>
            </p:nvSpPr>
            <p:spPr bwMode="auto">
              <a:xfrm flipV="1">
                <a:off x="3067"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8" name="Line 736"/>
              <p:cNvSpPr>
                <a:spLocks noChangeShapeType="1"/>
              </p:cNvSpPr>
              <p:nvPr/>
            </p:nvSpPr>
            <p:spPr bwMode="auto">
              <a:xfrm flipV="1">
                <a:off x="3067"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9" name="Line 737"/>
              <p:cNvSpPr>
                <a:spLocks noChangeShapeType="1"/>
              </p:cNvSpPr>
              <p:nvPr/>
            </p:nvSpPr>
            <p:spPr bwMode="auto">
              <a:xfrm flipV="1">
                <a:off x="3067"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0" name="Line 738"/>
              <p:cNvSpPr>
                <a:spLocks noChangeShapeType="1"/>
              </p:cNvSpPr>
              <p:nvPr/>
            </p:nvSpPr>
            <p:spPr bwMode="auto">
              <a:xfrm flipV="1">
                <a:off x="3067"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1" name="Line 739"/>
              <p:cNvSpPr>
                <a:spLocks noChangeShapeType="1"/>
              </p:cNvSpPr>
              <p:nvPr/>
            </p:nvSpPr>
            <p:spPr bwMode="auto">
              <a:xfrm flipV="1">
                <a:off x="3067"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2" name="Line 740"/>
              <p:cNvSpPr>
                <a:spLocks noChangeShapeType="1"/>
              </p:cNvSpPr>
              <p:nvPr/>
            </p:nvSpPr>
            <p:spPr bwMode="auto">
              <a:xfrm flipV="1">
                <a:off x="3067"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3" name="Line 741"/>
              <p:cNvSpPr>
                <a:spLocks noChangeShapeType="1"/>
              </p:cNvSpPr>
              <p:nvPr/>
            </p:nvSpPr>
            <p:spPr bwMode="auto">
              <a:xfrm flipV="1">
                <a:off x="3067"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4" name="Line 742"/>
              <p:cNvSpPr>
                <a:spLocks noChangeShapeType="1"/>
              </p:cNvSpPr>
              <p:nvPr/>
            </p:nvSpPr>
            <p:spPr bwMode="auto">
              <a:xfrm flipV="1">
                <a:off x="3162"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5" name="Line 743"/>
              <p:cNvSpPr>
                <a:spLocks noChangeShapeType="1"/>
              </p:cNvSpPr>
              <p:nvPr/>
            </p:nvSpPr>
            <p:spPr bwMode="auto">
              <a:xfrm flipV="1">
                <a:off x="3162"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6" name="Line 744"/>
              <p:cNvSpPr>
                <a:spLocks noChangeShapeType="1"/>
              </p:cNvSpPr>
              <p:nvPr/>
            </p:nvSpPr>
            <p:spPr bwMode="auto">
              <a:xfrm flipV="1">
                <a:off x="3162"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7" name="Line 745"/>
              <p:cNvSpPr>
                <a:spLocks noChangeShapeType="1"/>
              </p:cNvSpPr>
              <p:nvPr/>
            </p:nvSpPr>
            <p:spPr bwMode="auto">
              <a:xfrm flipV="1">
                <a:off x="3162"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8" name="Line 746"/>
              <p:cNvSpPr>
                <a:spLocks noChangeShapeType="1"/>
              </p:cNvSpPr>
              <p:nvPr/>
            </p:nvSpPr>
            <p:spPr bwMode="auto">
              <a:xfrm flipV="1">
                <a:off x="3162"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9" name="Line 747"/>
              <p:cNvSpPr>
                <a:spLocks noChangeShapeType="1"/>
              </p:cNvSpPr>
              <p:nvPr/>
            </p:nvSpPr>
            <p:spPr bwMode="auto">
              <a:xfrm flipV="1">
                <a:off x="3162"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0" name="Line 748"/>
              <p:cNvSpPr>
                <a:spLocks noChangeShapeType="1"/>
              </p:cNvSpPr>
              <p:nvPr/>
            </p:nvSpPr>
            <p:spPr bwMode="auto">
              <a:xfrm flipV="1">
                <a:off x="3162"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1" name="Line 749"/>
              <p:cNvSpPr>
                <a:spLocks noChangeShapeType="1"/>
              </p:cNvSpPr>
              <p:nvPr/>
            </p:nvSpPr>
            <p:spPr bwMode="auto">
              <a:xfrm flipV="1">
                <a:off x="3162"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2" name="Line 750"/>
              <p:cNvSpPr>
                <a:spLocks noChangeShapeType="1"/>
              </p:cNvSpPr>
              <p:nvPr/>
            </p:nvSpPr>
            <p:spPr bwMode="auto">
              <a:xfrm flipV="1">
                <a:off x="3162"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3" name="Line 751"/>
              <p:cNvSpPr>
                <a:spLocks noChangeShapeType="1"/>
              </p:cNvSpPr>
              <p:nvPr/>
            </p:nvSpPr>
            <p:spPr bwMode="auto">
              <a:xfrm flipV="1">
                <a:off x="3162"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4" name="Line 752"/>
              <p:cNvSpPr>
                <a:spLocks noChangeShapeType="1"/>
              </p:cNvSpPr>
              <p:nvPr/>
            </p:nvSpPr>
            <p:spPr bwMode="auto">
              <a:xfrm flipV="1">
                <a:off x="3162"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5" name="Line 753"/>
              <p:cNvSpPr>
                <a:spLocks noChangeShapeType="1"/>
              </p:cNvSpPr>
              <p:nvPr/>
            </p:nvSpPr>
            <p:spPr bwMode="auto">
              <a:xfrm flipV="1">
                <a:off x="3162"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6" name="Line 754"/>
              <p:cNvSpPr>
                <a:spLocks noChangeShapeType="1"/>
              </p:cNvSpPr>
              <p:nvPr/>
            </p:nvSpPr>
            <p:spPr bwMode="auto">
              <a:xfrm flipV="1">
                <a:off x="3162"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7" name="Line 755"/>
              <p:cNvSpPr>
                <a:spLocks noChangeShapeType="1"/>
              </p:cNvSpPr>
              <p:nvPr/>
            </p:nvSpPr>
            <p:spPr bwMode="auto">
              <a:xfrm flipV="1">
                <a:off x="3162"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8" name="Line 756"/>
              <p:cNvSpPr>
                <a:spLocks noChangeShapeType="1"/>
              </p:cNvSpPr>
              <p:nvPr/>
            </p:nvSpPr>
            <p:spPr bwMode="auto">
              <a:xfrm flipV="1">
                <a:off x="3162"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9" name="Line 757"/>
              <p:cNvSpPr>
                <a:spLocks noChangeShapeType="1"/>
              </p:cNvSpPr>
              <p:nvPr/>
            </p:nvSpPr>
            <p:spPr bwMode="auto">
              <a:xfrm flipV="1">
                <a:off x="3162"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0" name="Line 758"/>
              <p:cNvSpPr>
                <a:spLocks noChangeShapeType="1"/>
              </p:cNvSpPr>
              <p:nvPr/>
            </p:nvSpPr>
            <p:spPr bwMode="auto">
              <a:xfrm flipV="1">
                <a:off x="3162"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1" name="Line 759"/>
              <p:cNvSpPr>
                <a:spLocks noChangeShapeType="1"/>
              </p:cNvSpPr>
              <p:nvPr/>
            </p:nvSpPr>
            <p:spPr bwMode="auto">
              <a:xfrm flipV="1">
                <a:off x="3162"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2" name="Line 760"/>
              <p:cNvSpPr>
                <a:spLocks noChangeShapeType="1"/>
              </p:cNvSpPr>
              <p:nvPr/>
            </p:nvSpPr>
            <p:spPr bwMode="auto">
              <a:xfrm flipV="1">
                <a:off x="3162"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3" name="Line 761"/>
              <p:cNvSpPr>
                <a:spLocks noChangeShapeType="1"/>
              </p:cNvSpPr>
              <p:nvPr/>
            </p:nvSpPr>
            <p:spPr bwMode="auto">
              <a:xfrm flipV="1">
                <a:off x="3162"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4" name="Line 762"/>
              <p:cNvSpPr>
                <a:spLocks noChangeShapeType="1"/>
              </p:cNvSpPr>
              <p:nvPr/>
            </p:nvSpPr>
            <p:spPr bwMode="auto">
              <a:xfrm flipV="1">
                <a:off x="3162"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5" name="Line 763"/>
              <p:cNvSpPr>
                <a:spLocks noChangeShapeType="1"/>
              </p:cNvSpPr>
              <p:nvPr/>
            </p:nvSpPr>
            <p:spPr bwMode="auto">
              <a:xfrm flipV="1">
                <a:off x="3162"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6" name="Line 764"/>
              <p:cNvSpPr>
                <a:spLocks noChangeShapeType="1"/>
              </p:cNvSpPr>
              <p:nvPr/>
            </p:nvSpPr>
            <p:spPr bwMode="auto">
              <a:xfrm flipV="1">
                <a:off x="3162"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7" name="Line 765"/>
              <p:cNvSpPr>
                <a:spLocks noChangeShapeType="1"/>
              </p:cNvSpPr>
              <p:nvPr/>
            </p:nvSpPr>
            <p:spPr bwMode="auto">
              <a:xfrm flipV="1">
                <a:off x="3162"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8" name="Line 766"/>
              <p:cNvSpPr>
                <a:spLocks noChangeShapeType="1"/>
              </p:cNvSpPr>
              <p:nvPr/>
            </p:nvSpPr>
            <p:spPr bwMode="auto">
              <a:xfrm flipV="1">
                <a:off x="3162"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9" name="Line 767"/>
              <p:cNvSpPr>
                <a:spLocks noChangeShapeType="1"/>
              </p:cNvSpPr>
              <p:nvPr/>
            </p:nvSpPr>
            <p:spPr bwMode="auto">
              <a:xfrm flipV="1">
                <a:off x="3162"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0" name="Line 768"/>
              <p:cNvSpPr>
                <a:spLocks noChangeShapeType="1"/>
              </p:cNvSpPr>
              <p:nvPr/>
            </p:nvSpPr>
            <p:spPr bwMode="auto">
              <a:xfrm flipV="1">
                <a:off x="3162"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1" name="Line 769"/>
              <p:cNvSpPr>
                <a:spLocks noChangeShapeType="1"/>
              </p:cNvSpPr>
              <p:nvPr/>
            </p:nvSpPr>
            <p:spPr bwMode="auto">
              <a:xfrm flipV="1">
                <a:off x="3162"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2" name="Line 770"/>
              <p:cNvSpPr>
                <a:spLocks noChangeShapeType="1"/>
              </p:cNvSpPr>
              <p:nvPr/>
            </p:nvSpPr>
            <p:spPr bwMode="auto">
              <a:xfrm flipV="1">
                <a:off x="3162"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3" name="Line 771"/>
              <p:cNvSpPr>
                <a:spLocks noChangeShapeType="1"/>
              </p:cNvSpPr>
              <p:nvPr/>
            </p:nvSpPr>
            <p:spPr bwMode="auto">
              <a:xfrm flipV="1">
                <a:off x="3162"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4" name="Line 772"/>
              <p:cNvSpPr>
                <a:spLocks noChangeShapeType="1"/>
              </p:cNvSpPr>
              <p:nvPr/>
            </p:nvSpPr>
            <p:spPr bwMode="auto">
              <a:xfrm flipV="1">
                <a:off x="3162"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5" name="Line 773"/>
              <p:cNvSpPr>
                <a:spLocks noChangeShapeType="1"/>
              </p:cNvSpPr>
              <p:nvPr/>
            </p:nvSpPr>
            <p:spPr bwMode="auto">
              <a:xfrm flipV="1">
                <a:off x="3162"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6" name="Line 774"/>
              <p:cNvSpPr>
                <a:spLocks noChangeShapeType="1"/>
              </p:cNvSpPr>
              <p:nvPr/>
            </p:nvSpPr>
            <p:spPr bwMode="auto">
              <a:xfrm flipV="1">
                <a:off x="3162"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7" name="Line 775"/>
              <p:cNvSpPr>
                <a:spLocks noChangeShapeType="1"/>
              </p:cNvSpPr>
              <p:nvPr/>
            </p:nvSpPr>
            <p:spPr bwMode="auto">
              <a:xfrm flipV="1">
                <a:off x="3162"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8" name="Line 776"/>
              <p:cNvSpPr>
                <a:spLocks noChangeShapeType="1"/>
              </p:cNvSpPr>
              <p:nvPr/>
            </p:nvSpPr>
            <p:spPr bwMode="auto">
              <a:xfrm flipV="1">
                <a:off x="3162"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9" name="Line 777"/>
              <p:cNvSpPr>
                <a:spLocks noChangeShapeType="1"/>
              </p:cNvSpPr>
              <p:nvPr/>
            </p:nvSpPr>
            <p:spPr bwMode="auto">
              <a:xfrm flipV="1">
                <a:off x="3162"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0" name="Line 778"/>
              <p:cNvSpPr>
                <a:spLocks noChangeShapeType="1"/>
              </p:cNvSpPr>
              <p:nvPr/>
            </p:nvSpPr>
            <p:spPr bwMode="auto">
              <a:xfrm flipV="1">
                <a:off x="3162"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1" name="Line 779"/>
              <p:cNvSpPr>
                <a:spLocks noChangeShapeType="1"/>
              </p:cNvSpPr>
              <p:nvPr/>
            </p:nvSpPr>
            <p:spPr bwMode="auto">
              <a:xfrm flipV="1">
                <a:off x="3162"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2" name="Line 780"/>
              <p:cNvSpPr>
                <a:spLocks noChangeShapeType="1"/>
              </p:cNvSpPr>
              <p:nvPr/>
            </p:nvSpPr>
            <p:spPr bwMode="auto">
              <a:xfrm flipV="1">
                <a:off x="3162"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3" name="Line 781"/>
              <p:cNvSpPr>
                <a:spLocks noChangeShapeType="1"/>
              </p:cNvSpPr>
              <p:nvPr/>
            </p:nvSpPr>
            <p:spPr bwMode="auto">
              <a:xfrm flipV="1">
                <a:off x="3162"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4" name="Line 782"/>
              <p:cNvSpPr>
                <a:spLocks noChangeShapeType="1"/>
              </p:cNvSpPr>
              <p:nvPr/>
            </p:nvSpPr>
            <p:spPr bwMode="auto">
              <a:xfrm flipV="1">
                <a:off x="3162"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5" name="Line 783"/>
              <p:cNvSpPr>
                <a:spLocks noChangeShapeType="1"/>
              </p:cNvSpPr>
              <p:nvPr/>
            </p:nvSpPr>
            <p:spPr bwMode="auto">
              <a:xfrm flipV="1">
                <a:off x="3162"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6" name="Line 784"/>
              <p:cNvSpPr>
                <a:spLocks noChangeShapeType="1"/>
              </p:cNvSpPr>
              <p:nvPr/>
            </p:nvSpPr>
            <p:spPr bwMode="auto">
              <a:xfrm flipV="1">
                <a:off x="3162"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7" name="Line 785"/>
              <p:cNvSpPr>
                <a:spLocks noChangeShapeType="1"/>
              </p:cNvSpPr>
              <p:nvPr/>
            </p:nvSpPr>
            <p:spPr bwMode="auto">
              <a:xfrm flipV="1">
                <a:off x="3162"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8" name="Line 786"/>
              <p:cNvSpPr>
                <a:spLocks noChangeShapeType="1"/>
              </p:cNvSpPr>
              <p:nvPr/>
            </p:nvSpPr>
            <p:spPr bwMode="auto">
              <a:xfrm flipV="1">
                <a:off x="3162"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9" name="Line 787"/>
              <p:cNvSpPr>
                <a:spLocks noChangeShapeType="1"/>
              </p:cNvSpPr>
              <p:nvPr/>
            </p:nvSpPr>
            <p:spPr bwMode="auto">
              <a:xfrm flipV="1">
                <a:off x="3162"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0" name="Line 788"/>
              <p:cNvSpPr>
                <a:spLocks noChangeShapeType="1"/>
              </p:cNvSpPr>
              <p:nvPr/>
            </p:nvSpPr>
            <p:spPr bwMode="auto">
              <a:xfrm flipV="1">
                <a:off x="3162"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1" name="Line 789"/>
              <p:cNvSpPr>
                <a:spLocks noChangeShapeType="1"/>
              </p:cNvSpPr>
              <p:nvPr/>
            </p:nvSpPr>
            <p:spPr bwMode="auto">
              <a:xfrm flipV="1">
                <a:off x="3162"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2" name="Line 790"/>
              <p:cNvSpPr>
                <a:spLocks noChangeShapeType="1"/>
              </p:cNvSpPr>
              <p:nvPr/>
            </p:nvSpPr>
            <p:spPr bwMode="auto">
              <a:xfrm flipV="1">
                <a:off x="3162"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3" name="Line 791"/>
              <p:cNvSpPr>
                <a:spLocks noChangeShapeType="1"/>
              </p:cNvSpPr>
              <p:nvPr/>
            </p:nvSpPr>
            <p:spPr bwMode="auto">
              <a:xfrm flipV="1">
                <a:off x="3162"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4" name="Line 792"/>
              <p:cNvSpPr>
                <a:spLocks noChangeShapeType="1"/>
              </p:cNvSpPr>
              <p:nvPr/>
            </p:nvSpPr>
            <p:spPr bwMode="auto">
              <a:xfrm flipV="1">
                <a:off x="3162"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5" name="Line 793"/>
              <p:cNvSpPr>
                <a:spLocks noChangeShapeType="1"/>
              </p:cNvSpPr>
              <p:nvPr/>
            </p:nvSpPr>
            <p:spPr bwMode="auto">
              <a:xfrm flipV="1">
                <a:off x="3162"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6" name="Line 794"/>
              <p:cNvSpPr>
                <a:spLocks noChangeShapeType="1"/>
              </p:cNvSpPr>
              <p:nvPr/>
            </p:nvSpPr>
            <p:spPr bwMode="auto">
              <a:xfrm flipV="1">
                <a:off x="3162"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7" name="Line 795"/>
              <p:cNvSpPr>
                <a:spLocks noChangeShapeType="1"/>
              </p:cNvSpPr>
              <p:nvPr/>
            </p:nvSpPr>
            <p:spPr bwMode="auto">
              <a:xfrm flipV="1">
                <a:off x="3162"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8" name="Line 796"/>
              <p:cNvSpPr>
                <a:spLocks noChangeShapeType="1"/>
              </p:cNvSpPr>
              <p:nvPr/>
            </p:nvSpPr>
            <p:spPr bwMode="auto">
              <a:xfrm flipV="1">
                <a:off x="3162"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9" name="Line 797"/>
              <p:cNvSpPr>
                <a:spLocks noChangeShapeType="1"/>
              </p:cNvSpPr>
              <p:nvPr/>
            </p:nvSpPr>
            <p:spPr bwMode="auto">
              <a:xfrm flipV="1">
                <a:off x="3162"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0" name="Line 798"/>
              <p:cNvSpPr>
                <a:spLocks noChangeShapeType="1"/>
              </p:cNvSpPr>
              <p:nvPr/>
            </p:nvSpPr>
            <p:spPr bwMode="auto">
              <a:xfrm flipV="1">
                <a:off x="3162"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1" name="Line 799"/>
              <p:cNvSpPr>
                <a:spLocks noChangeShapeType="1"/>
              </p:cNvSpPr>
              <p:nvPr/>
            </p:nvSpPr>
            <p:spPr bwMode="auto">
              <a:xfrm flipV="1">
                <a:off x="3162"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2" name="Line 800"/>
              <p:cNvSpPr>
                <a:spLocks noChangeShapeType="1"/>
              </p:cNvSpPr>
              <p:nvPr/>
            </p:nvSpPr>
            <p:spPr bwMode="auto">
              <a:xfrm flipV="1">
                <a:off x="3162"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3" name="Line 801"/>
              <p:cNvSpPr>
                <a:spLocks noChangeShapeType="1"/>
              </p:cNvSpPr>
              <p:nvPr/>
            </p:nvSpPr>
            <p:spPr bwMode="auto">
              <a:xfrm flipV="1">
                <a:off x="3162"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4" name="Line 802"/>
              <p:cNvSpPr>
                <a:spLocks noChangeShapeType="1"/>
              </p:cNvSpPr>
              <p:nvPr/>
            </p:nvSpPr>
            <p:spPr bwMode="auto">
              <a:xfrm flipV="1">
                <a:off x="3162"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5" name="Line 803"/>
              <p:cNvSpPr>
                <a:spLocks noChangeShapeType="1"/>
              </p:cNvSpPr>
              <p:nvPr/>
            </p:nvSpPr>
            <p:spPr bwMode="auto">
              <a:xfrm flipV="1">
                <a:off x="3162"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6" name="Line 804"/>
              <p:cNvSpPr>
                <a:spLocks noChangeShapeType="1"/>
              </p:cNvSpPr>
              <p:nvPr/>
            </p:nvSpPr>
            <p:spPr bwMode="auto">
              <a:xfrm flipV="1">
                <a:off x="3162"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7" name="Line 805"/>
              <p:cNvSpPr>
                <a:spLocks noChangeShapeType="1"/>
              </p:cNvSpPr>
              <p:nvPr/>
            </p:nvSpPr>
            <p:spPr bwMode="auto">
              <a:xfrm flipV="1">
                <a:off x="3162"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8" name="Line 806"/>
              <p:cNvSpPr>
                <a:spLocks noChangeShapeType="1"/>
              </p:cNvSpPr>
              <p:nvPr/>
            </p:nvSpPr>
            <p:spPr bwMode="auto">
              <a:xfrm flipV="1">
                <a:off x="3162"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9" name="Line 807"/>
              <p:cNvSpPr>
                <a:spLocks noChangeShapeType="1"/>
              </p:cNvSpPr>
              <p:nvPr/>
            </p:nvSpPr>
            <p:spPr bwMode="auto">
              <a:xfrm flipV="1">
                <a:off x="3162"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8" name="Group 1009"/>
            <p:cNvGrpSpPr>
              <a:grpSpLocks/>
            </p:cNvGrpSpPr>
            <p:nvPr/>
          </p:nvGrpSpPr>
          <p:grpSpPr bwMode="auto">
            <a:xfrm>
              <a:off x="3315978" y="1866080"/>
              <a:ext cx="0" cy="2606675"/>
              <a:chOff x="3162" y="843"/>
              <a:chExt cx="0" cy="1642"/>
            </a:xfrm>
          </p:grpSpPr>
          <p:sp>
            <p:nvSpPr>
              <p:cNvPr id="15300" name="Line 809"/>
              <p:cNvSpPr>
                <a:spLocks noChangeShapeType="1"/>
              </p:cNvSpPr>
              <p:nvPr/>
            </p:nvSpPr>
            <p:spPr bwMode="auto">
              <a:xfrm flipV="1">
                <a:off x="3162"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1" name="Line 810"/>
              <p:cNvSpPr>
                <a:spLocks noChangeShapeType="1"/>
              </p:cNvSpPr>
              <p:nvPr/>
            </p:nvSpPr>
            <p:spPr bwMode="auto">
              <a:xfrm flipV="1">
                <a:off x="3162"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2" name="Line 811"/>
              <p:cNvSpPr>
                <a:spLocks noChangeShapeType="1"/>
              </p:cNvSpPr>
              <p:nvPr/>
            </p:nvSpPr>
            <p:spPr bwMode="auto">
              <a:xfrm flipV="1">
                <a:off x="3162"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3" name="Line 812"/>
              <p:cNvSpPr>
                <a:spLocks noChangeShapeType="1"/>
              </p:cNvSpPr>
              <p:nvPr/>
            </p:nvSpPr>
            <p:spPr bwMode="auto">
              <a:xfrm flipV="1">
                <a:off x="3162"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4" name="Line 813"/>
              <p:cNvSpPr>
                <a:spLocks noChangeShapeType="1"/>
              </p:cNvSpPr>
              <p:nvPr/>
            </p:nvSpPr>
            <p:spPr bwMode="auto">
              <a:xfrm flipV="1">
                <a:off x="3162"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5" name="Line 814"/>
              <p:cNvSpPr>
                <a:spLocks noChangeShapeType="1"/>
              </p:cNvSpPr>
              <p:nvPr/>
            </p:nvSpPr>
            <p:spPr bwMode="auto">
              <a:xfrm flipV="1">
                <a:off x="3162"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6" name="Line 815"/>
              <p:cNvSpPr>
                <a:spLocks noChangeShapeType="1"/>
              </p:cNvSpPr>
              <p:nvPr/>
            </p:nvSpPr>
            <p:spPr bwMode="auto">
              <a:xfrm flipV="1">
                <a:off x="3162"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7" name="Line 816"/>
              <p:cNvSpPr>
                <a:spLocks noChangeShapeType="1"/>
              </p:cNvSpPr>
              <p:nvPr/>
            </p:nvSpPr>
            <p:spPr bwMode="auto">
              <a:xfrm flipV="1">
                <a:off x="3162"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8" name="Line 817"/>
              <p:cNvSpPr>
                <a:spLocks noChangeShapeType="1"/>
              </p:cNvSpPr>
              <p:nvPr/>
            </p:nvSpPr>
            <p:spPr bwMode="auto">
              <a:xfrm flipV="1">
                <a:off x="3162"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9" name="Line 818"/>
              <p:cNvSpPr>
                <a:spLocks noChangeShapeType="1"/>
              </p:cNvSpPr>
              <p:nvPr/>
            </p:nvSpPr>
            <p:spPr bwMode="auto">
              <a:xfrm flipV="1">
                <a:off x="3162"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0" name="Line 819"/>
              <p:cNvSpPr>
                <a:spLocks noChangeShapeType="1"/>
              </p:cNvSpPr>
              <p:nvPr/>
            </p:nvSpPr>
            <p:spPr bwMode="auto">
              <a:xfrm flipV="1">
                <a:off x="3162"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1" name="Line 820"/>
              <p:cNvSpPr>
                <a:spLocks noChangeShapeType="1"/>
              </p:cNvSpPr>
              <p:nvPr/>
            </p:nvSpPr>
            <p:spPr bwMode="auto">
              <a:xfrm flipV="1">
                <a:off x="3162"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2" name="Line 821"/>
              <p:cNvSpPr>
                <a:spLocks noChangeShapeType="1"/>
              </p:cNvSpPr>
              <p:nvPr/>
            </p:nvSpPr>
            <p:spPr bwMode="auto">
              <a:xfrm flipV="1">
                <a:off x="3162"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3" name="Line 822"/>
              <p:cNvSpPr>
                <a:spLocks noChangeShapeType="1"/>
              </p:cNvSpPr>
              <p:nvPr/>
            </p:nvSpPr>
            <p:spPr bwMode="auto">
              <a:xfrm flipV="1">
                <a:off x="3162"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4" name="Line 823"/>
              <p:cNvSpPr>
                <a:spLocks noChangeShapeType="1"/>
              </p:cNvSpPr>
              <p:nvPr/>
            </p:nvSpPr>
            <p:spPr bwMode="auto">
              <a:xfrm flipV="1">
                <a:off x="3162"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5" name="Line 824"/>
              <p:cNvSpPr>
                <a:spLocks noChangeShapeType="1"/>
              </p:cNvSpPr>
              <p:nvPr/>
            </p:nvSpPr>
            <p:spPr bwMode="auto">
              <a:xfrm flipV="1">
                <a:off x="3162"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6" name="Line 825"/>
              <p:cNvSpPr>
                <a:spLocks noChangeShapeType="1"/>
              </p:cNvSpPr>
              <p:nvPr/>
            </p:nvSpPr>
            <p:spPr bwMode="auto">
              <a:xfrm flipV="1">
                <a:off x="3162"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7" name="Line 826"/>
              <p:cNvSpPr>
                <a:spLocks noChangeShapeType="1"/>
              </p:cNvSpPr>
              <p:nvPr/>
            </p:nvSpPr>
            <p:spPr bwMode="auto">
              <a:xfrm flipV="1">
                <a:off x="3162"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8" name="Line 827"/>
              <p:cNvSpPr>
                <a:spLocks noChangeShapeType="1"/>
              </p:cNvSpPr>
              <p:nvPr/>
            </p:nvSpPr>
            <p:spPr bwMode="auto">
              <a:xfrm flipV="1">
                <a:off x="3162"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9" name="Line 828"/>
              <p:cNvSpPr>
                <a:spLocks noChangeShapeType="1"/>
              </p:cNvSpPr>
              <p:nvPr/>
            </p:nvSpPr>
            <p:spPr bwMode="auto">
              <a:xfrm flipV="1">
                <a:off x="3162"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0" name="Line 829"/>
              <p:cNvSpPr>
                <a:spLocks noChangeShapeType="1"/>
              </p:cNvSpPr>
              <p:nvPr/>
            </p:nvSpPr>
            <p:spPr bwMode="auto">
              <a:xfrm flipV="1">
                <a:off x="3162"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1" name="Line 830"/>
              <p:cNvSpPr>
                <a:spLocks noChangeShapeType="1"/>
              </p:cNvSpPr>
              <p:nvPr/>
            </p:nvSpPr>
            <p:spPr bwMode="auto">
              <a:xfrm flipV="1">
                <a:off x="3162"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2" name="Line 831"/>
              <p:cNvSpPr>
                <a:spLocks noChangeShapeType="1"/>
              </p:cNvSpPr>
              <p:nvPr/>
            </p:nvSpPr>
            <p:spPr bwMode="auto">
              <a:xfrm flipV="1">
                <a:off x="3162"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3" name="Line 832"/>
              <p:cNvSpPr>
                <a:spLocks noChangeShapeType="1"/>
              </p:cNvSpPr>
              <p:nvPr/>
            </p:nvSpPr>
            <p:spPr bwMode="auto">
              <a:xfrm flipV="1">
                <a:off x="3162"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4" name="Line 833"/>
              <p:cNvSpPr>
                <a:spLocks noChangeShapeType="1"/>
              </p:cNvSpPr>
              <p:nvPr/>
            </p:nvSpPr>
            <p:spPr bwMode="auto">
              <a:xfrm flipV="1">
                <a:off x="3162"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5" name="Line 834"/>
              <p:cNvSpPr>
                <a:spLocks noChangeShapeType="1"/>
              </p:cNvSpPr>
              <p:nvPr/>
            </p:nvSpPr>
            <p:spPr bwMode="auto">
              <a:xfrm flipV="1">
                <a:off x="3162"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6" name="Line 835"/>
              <p:cNvSpPr>
                <a:spLocks noChangeShapeType="1"/>
              </p:cNvSpPr>
              <p:nvPr/>
            </p:nvSpPr>
            <p:spPr bwMode="auto">
              <a:xfrm flipV="1">
                <a:off x="3162"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7" name="Line 836"/>
              <p:cNvSpPr>
                <a:spLocks noChangeShapeType="1"/>
              </p:cNvSpPr>
              <p:nvPr/>
            </p:nvSpPr>
            <p:spPr bwMode="auto">
              <a:xfrm flipV="1">
                <a:off x="3162"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8" name="Line 837"/>
              <p:cNvSpPr>
                <a:spLocks noChangeShapeType="1"/>
              </p:cNvSpPr>
              <p:nvPr/>
            </p:nvSpPr>
            <p:spPr bwMode="auto">
              <a:xfrm flipV="1">
                <a:off x="3162"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9" name="Line 838"/>
              <p:cNvSpPr>
                <a:spLocks noChangeShapeType="1"/>
              </p:cNvSpPr>
              <p:nvPr/>
            </p:nvSpPr>
            <p:spPr bwMode="auto">
              <a:xfrm flipV="1">
                <a:off x="3162"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0" name="Line 839"/>
              <p:cNvSpPr>
                <a:spLocks noChangeShapeType="1"/>
              </p:cNvSpPr>
              <p:nvPr/>
            </p:nvSpPr>
            <p:spPr bwMode="auto">
              <a:xfrm flipV="1">
                <a:off x="3162"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1" name="Line 840"/>
              <p:cNvSpPr>
                <a:spLocks noChangeShapeType="1"/>
              </p:cNvSpPr>
              <p:nvPr/>
            </p:nvSpPr>
            <p:spPr bwMode="auto">
              <a:xfrm flipV="1">
                <a:off x="3162"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2" name="Line 841"/>
              <p:cNvSpPr>
                <a:spLocks noChangeShapeType="1"/>
              </p:cNvSpPr>
              <p:nvPr/>
            </p:nvSpPr>
            <p:spPr bwMode="auto">
              <a:xfrm flipV="1">
                <a:off x="3162"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3" name="Line 842"/>
              <p:cNvSpPr>
                <a:spLocks noChangeShapeType="1"/>
              </p:cNvSpPr>
              <p:nvPr/>
            </p:nvSpPr>
            <p:spPr bwMode="auto">
              <a:xfrm flipV="1">
                <a:off x="3162"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4" name="Line 843"/>
              <p:cNvSpPr>
                <a:spLocks noChangeShapeType="1"/>
              </p:cNvSpPr>
              <p:nvPr/>
            </p:nvSpPr>
            <p:spPr bwMode="auto">
              <a:xfrm flipV="1">
                <a:off x="3162"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5" name="Line 844"/>
              <p:cNvSpPr>
                <a:spLocks noChangeShapeType="1"/>
              </p:cNvSpPr>
              <p:nvPr/>
            </p:nvSpPr>
            <p:spPr bwMode="auto">
              <a:xfrm flipV="1">
                <a:off x="3162"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6" name="Line 845"/>
              <p:cNvSpPr>
                <a:spLocks noChangeShapeType="1"/>
              </p:cNvSpPr>
              <p:nvPr/>
            </p:nvSpPr>
            <p:spPr bwMode="auto">
              <a:xfrm flipV="1">
                <a:off x="3162"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7" name="Line 846"/>
              <p:cNvSpPr>
                <a:spLocks noChangeShapeType="1"/>
              </p:cNvSpPr>
              <p:nvPr/>
            </p:nvSpPr>
            <p:spPr bwMode="auto">
              <a:xfrm flipV="1">
                <a:off x="3162"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8" name="Line 847"/>
              <p:cNvSpPr>
                <a:spLocks noChangeShapeType="1"/>
              </p:cNvSpPr>
              <p:nvPr/>
            </p:nvSpPr>
            <p:spPr bwMode="auto">
              <a:xfrm flipV="1">
                <a:off x="3162"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9" name="Line 848"/>
              <p:cNvSpPr>
                <a:spLocks noChangeShapeType="1"/>
              </p:cNvSpPr>
              <p:nvPr/>
            </p:nvSpPr>
            <p:spPr bwMode="auto">
              <a:xfrm flipV="1">
                <a:off x="3162"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0" name="Line 849"/>
              <p:cNvSpPr>
                <a:spLocks noChangeShapeType="1"/>
              </p:cNvSpPr>
              <p:nvPr/>
            </p:nvSpPr>
            <p:spPr bwMode="auto">
              <a:xfrm flipV="1">
                <a:off x="3162"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1" name="Line 850"/>
              <p:cNvSpPr>
                <a:spLocks noChangeShapeType="1"/>
              </p:cNvSpPr>
              <p:nvPr/>
            </p:nvSpPr>
            <p:spPr bwMode="auto">
              <a:xfrm flipV="1">
                <a:off x="3162"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2" name="Line 851"/>
              <p:cNvSpPr>
                <a:spLocks noChangeShapeType="1"/>
              </p:cNvSpPr>
              <p:nvPr/>
            </p:nvSpPr>
            <p:spPr bwMode="auto">
              <a:xfrm flipV="1">
                <a:off x="3162"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3" name="Line 852"/>
              <p:cNvSpPr>
                <a:spLocks noChangeShapeType="1"/>
              </p:cNvSpPr>
              <p:nvPr/>
            </p:nvSpPr>
            <p:spPr bwMode="auto">
              <a:xfrm flipV="1">
                <a:off x="3162"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4" name="Line 853"/>
              <p:cNvSpPr>
                <a:spLocks noChangeShapeType="1"/>
              </p:cNvSpPr>
              <p:nvPr/>
            </p:nvSpPr>
            <p:spPr bwMode="auto">
              <a:xfrm flipV="1">
                <a:off x="3162"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5" name="Line 854"/>
              <p:cNvSpPr>
                <a:spLocks noChangeShapeType="1"/>
              </p:cNvSpPr>
              <p:nvPr/>
            </p:nvSpPr>
            <p:spPr bwMode="auto">
              <a:xfrm flipV="1">
                <a:off x="3162"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6" name="Line 855"/>
              <p:cNvSpPr>
                <a:spLocks noChangeShapeType="1"/>
              </p:cNvSpPr>
              <p:nvPr/>
            </p:nvSpPr>
            <p:spPr bwMode="auto">
              <a:xfrm flipV="1">
                <a:off x="3162"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7" name="Line 856"/>
              <p:cNvSpPr>
                <a:spLocks noChangeShapeType="1"/>
              </p:cNvSpPr>
              <p:nvPr/>
            </p:nvSpPr>
            <p:spPr bwMode="auto">
              <a:xfrm flipV="1">
                <a:off x="3162"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8" name="Line 857"/>
              <p:cNvSpPr>
                <a:spLocks noChangeShapeType="1"/>
              </p:cNvSpPr>
              <p:nvPr/>
            </p:nvSpPr>
            <p:spPr bwMode="auto">
              <a:xfrm flipV="1">
                <a:off x="3162"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9" name="Line 858"/>
              <p:cNvSpPr>
                <a:spLocks noChangeShapeType="1"/>
              </p:cNvSpPr>
              <p:nvPr/>
            </p:nvSpPr>
            <p:spPr bwMode="auto">
              <a:xfrm flipV="1">
                <a:off x="3162"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0" name="Line 859"/>
              <p:cNvSpPr>
                <a:spLocks noChangeShapeType="1"/>
              </p:cNvSpPr>
              <p:nvPr/>
            </p:nvSpPr>
            <p:spPr bwMode="auto">
              <a:xfrm flipV="1">
                <a:off x="3162"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1" name="Line 860"/>
              <p:cNvSpPr>
                <a:spLocks noChangeShapeType="1"/>
              </p:cNvSpPr>
              <p:nvPr/>
            </p:nvSpPr>
            <p:spPr bwMode="auto">
              <a:xfrm flipV="1">
                <a:off x="3162"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2" name="Line 861"/>
              <p:cNvSpPr>
                <a:spLocks noChangeShapeType="1"/>
              </p:cNvSpPr>
              <p:nvPr/>
            </p:nvSpPr>
            <p:spPr bwMode="auto">
              <a:xfrm flipV="1">
                <a:off x="3162"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3" name="Line 862"/>
              <p:cNvSpPr>
                <a:spLocks noChangeShapeType="1"/>
              </p:cNvSpPr>
              <p:nvPr/>
            </p:nvSpPr>
            <p:spPr bwMode="auto">
              <a:xfrm flipV="1">
                <a:off x="3162"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4" name="Line 863"/>
              <p:cNvSpPr>
                <a:spLocks noChangeShapeType="1"/>
              </p:cNvSpPr>
              <p:nvPr/>
            </p:nvSpPr>
            <p:spPr bwMode="auto">
              <a:xfrm flipV="1">
                <a:off x="3162"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5" name="Line 864"/>
              <p:cNvSpPr>
                <a:spLocks noChangeShapeType="1"/>
              </p:cNvSpPr>
              <p:nvPr/>
            </p:nvSpPr>
            <p:spPr bwMode="auto">
              <a:xfrm flipV="1">
                <a:off x="3162"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6" name="Line 865"/>
              <p:cNvSpPr>
                <a:spLocks noChangeShapeType="1"/>
              </p:cNvSpPr>
              <p:nvPr/>
            </p:nvSpPr>
            <p:spPr bwMode="auto">
              <a:xfrm flipV="1">
                <a:off x="3162"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7" name="Line 866"/>
              <p:cNvSpPr>
                <a:spLocks noChangeShapeType="1"/>
              </p:cNvSpPr>
              <p:nvPr/>
            </p:nvSpPr>
            <p:spPr bwMode="auto">
              <a:xfrm flipV="1">
                <a:off x="3162"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8" name="Line 867"/>
              <p:cNvSpPr>
                <a:spLocks noChangeShapeType="1"/>
              </p:cNvSpPr>
              <p:nvPr/>
            </p:nvSpPr>
            <p:spPr bwMode="auto">
              <a:xfrm flipV="1">
                <a:off x="3162"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9" name="Line 868"/>
              <p:cNvSpPr>
                <a:spLocks noChangeShapeType="1"/>
              </p:cNvSpPr>
              <p:nvPr/>
            </p:nvSpPr>
            <p:spPr bwMode="auto">
              <a:xfrm flipV="1">
                <a:off x="3162"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0" name="Line 869"/>
              <p:cNvSpPr>
                <a:spLocks noChangeShapeType="1"/>
              </p:cNvSpPr>
              <p:nvPr/>
            </p:nvSpPr>
            <p:spPr bwMode="auto">
              <a:xfrm flipV="1">
                <a:off x="3162"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1" name="Line 870"/>
              <p:cNvSpPr>
                <a:spLocks noChangeShapeType="1"/>
              </p:cNvSpPr>
              <p:nvPr/>
            </p:nvSpPr>
            <p:spPr bwMode="auto">
              <a:xfrm flipV="1">
                <a:off x="3162"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2" name="Line 871"/>
              <p:cNvSpPr>
                <a:spLocks noChangeShapeType="1"/>
              </p:cNvSpPr>
              <p:nvPr/>
            </p:nvSpPr>
            <p:spPr bwMode="auto">
              <a:xfrm flipV="1">
                <a:off x="3162"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3" name="Line 872"/>
              <p:cNvSpPr>
                <a:spLocks noChangeShapeType="1"/>
              </p:cNvSpPr>
              <p:nvPr/>
            </p:nvSpPr>
            <p:spPr bwMode="auto">
              <a:xfrm flipV="1">
                <a:off x="3162"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4" name="Line 873"/>
              <p:cNvSpPr>
                <a:spLocks noChangeShapeType="1"/>
              </p:cNvSpPr>
              <p:nvPr/>
            </p:nvSpPr>
            <p:spPr bwMode="auto">
              <a:xfrm flipV="1">
                <a:off x="3162"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5" name="Line 874"/>
              <p:cNvSpPr>
                <a:spLocks noChangeShapeType="1"/>
              </p:cNvSpPr>
              <p:nvPr/>
            </p:nvSpPr>
            <p:spPr bwMode="auto">
              <a:xfrm flipV="1">
                <a:off x="3162"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6" name="Line 875"/>
              <p:cNvSpPr>
                <a:spLocks noChangeShapeType="1"/>
              </p:cNvSpPr>
              <p:nvPr/>
            </p:nvSpPr>
            <p:spPr bwMode="auto">
              <a:xfrm flipV="1">
                <a:off x="3162"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7" name="Line 876"/>
              <p:cNvSpPr>
                <a:spLocks noChangeShapeType="1"/>
              </p:cNvSpPr>
              <p:nvPr/>
            </p:nvSpPr>
            <p:spPr bwMode="auto">
              <a:xfrm flipV="1">
                <a:off x="3162"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8" name="Line 877"/>
              <p:cNvSpPr>
                <a:spLocks noChangeShapeType="1"/>
              </p:cNvSpPr>
              <p:nvPr/>
            </p:nvSpPr>
            <p:spPr bwMode="auto">
              <a:xfrm flipV="1">
                <a:off x="3162"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9" name="Line 878"/>
              <p:cNvSpPr>
                <a:spLocks noChangeShapeType="1"/>
              </p:cNvSpPr>
              <p:nvPr/>
            </p:nvSpPr>
            <p:spPr bwMode="auto">
              <a:xfrm flipV="1">
                <a:off x="3162"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0" name="Line 879"/>
              <p:cNvSpPr>
                <a:spLocks noChangeShapeType="1"/>
              </p:cNvSpPr>
              <p:nvPr/>
            </p:nvSpPr>
            <p:spPr bwMode="auto">
              <a:xfrm flipV="1">
                <a:off x="3162"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1" name="Line 880"/>
              <p:cNvSpPr>
                <a:spLocks noChangeShapeType="1"/>
              </p:cNvSpPr>
              <p:nvPr/>
            </p:nvSpPr>
            <p:spPr bwMode="auto">
              <a:xfrm flipV="1">
                <a:off x="3162"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2" name="Line 881"/>
              <p:cNvSpPr>
                <a:spLocks noChangeShapeType="1"/>
              </p:cNvSpPr>
              <p:nvPr/>
            </p:nvSpPr>
            <p:spPr bwMode="auto">
              <a:xfrm flipV="1">
                <a:off x="3162"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3" name="Line 882"/>
              <p:cNvSpPr>
                <a:spLocks noChangeShapeType="1"/>
              </p:cNvSpPr>
              <p:nvPr/>
            </p:nvSpPr>
            <p:spPr bwMode="auto">
              <a:xfrm flipV="1">
                <a:off x="3162"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4" name="Line 883"/>
              <p:cNvSpPr>
                <a:spLocks noChangeShapeType="1"/>
              </p:cNvSpPr>
              <p:nvPr/>
            </p:nvSpPr>
            <p:spPr bwMode="auto">
              <a:xfrm flipV="1">
                <a:off x="3162"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5" name="Line 884"/>
              <p:cNvSpPr>
                <a:spLocks noChangeShapeType="1"/>
              </p:cNvSpPr>
              <p:nvPr/>
            </p:nvSpPr>
            <p:spPr bwMode="auto">
              <a:xfrm flipV="1">
                <a:off x="3162"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6" name="Line 885"/>
              <p:cNvSpPr>
                <a:spLocks noChangeShapeType="1"/>
              </p:cNvSpPr>
              <p:nvPr/>
            </p:nvSpPr>
            <p:spPr bwMode="auto">
              <a:xfrm flipV="1">
                <a:off x="3162"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7" name="Line 886"/>
              <p:cNvSpPr>
                <a:spLocks noChangeShapeType="1"/>
              </p:cNvSpPr>
              <p:nvPr/>
            </p:nvSpPr>
            <p:spPr bwMode="auto">
              <a:xfrm flipV="1">
                <a:off x="3162"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8" name="Line 887"/>
              <p:cNvSpPr>
                <a:spLocks noChangeShapeType="1"/>
              </p:cNvSpPr>
              <p:nvPr/>
            </p:nvSpPr>
            <p:spPr bwMode="auto">
              <a:xfrm flipV="1">
                <a:off x="3162"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9" name="Line 888"/>
              <p:cNvSpPr>
                <a:spLocks noChangeShapeType="1"/>
              </p:cNvSpPr>
              <p:nvPr/>
            </p:nvSpPr>
            <p:spPr bwMode="auto">
              <a:xfrm flipV="1">
                <a:off x="3162"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0" name="Line 889"/>
              <p:cNvSpPr>
                <a:spLocks noChangeShapeType="1"/>
              </p:cNvSpPr>
              <p:nvPr/>
            </p:nvSpPr>
            <p:spPr bwMode="auto">
              <a:xfrm flipV="1">
                <a:off x="3162"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1" name="Line 890"/>
              <p:cNvSpPr>
                <a:spLocks noChangeShapeType="1"/>
              </p:cNvSpPr>
              <p:nvPr/>
            </p:nvSpPr>
            <p:spPr bwMode="auto">
              <a:xfrm flipV="1">
                <a:off x="3162"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2" name="Line 891"/>
              <p:cNvSpPr>
                <a:spLocks noChangeShapeType="1"/>
              </p:cNvSpPr>
              <p:nvPr/>
            </p:nvSpPr>
            <p:spPr bwMode="auto">
              <a:xfrm flipV="1">
                <a:off x="3162"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3" name="Line 892"/>
              <p:cNvSpPr>
                <a:spLocks noChangeShapeType="1"/>
              </p:cNvSpPr>
              <p:nvPr/>
            </p:nvSpPr>
            <p:spPr bwMode="auto">
              <a:xfrm flipV="1">
                <a:off x="3162"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4" name="Line 893"/>
              <p:cNvSpPr>
                <a:spLocks noChangeShapeType="1"/>
              </p:cNvSpPr>
              <p:nvPr/>
            </p:nvSpPr>
            <p:spPr bwMode="auto">
              <a:xfrm flipV="1">
                <a:off x="3162"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5" name="Line 894"/>
              <p:cNvSpPr>
                <a:spLocks noChangeShapeType="1"/>
              </p:cNvSpPr>
              <p:nvPr/>
            </p:nvSpPr>
            <p:spPr bwMode="auto">
              <a:xfrm flipV="1">
                <a:off x="3162"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6" name="Line 895"/>
              <p:cNvSpPr>
                <a:spLocks noChangeShapeType="1"/>
              </p:cNvSpPr>
              <p:nvPr/>
            </p:nvSpPr>
            <p:spPr bwMode="auto">
              <a:xfrm flipV="1">
                <a:off x="3162"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7" name="Line 896"/>
              <p:cNvSpPr>
                <a:spLocks noChangeShapeType="1"/>
              </p:cNvSpPr>
              <p:nvPr/>
            </p:nvSpPr>
            <p:spPr bwMode="auto">
              <a:xfrm flipV="1">
                <a:off x="3162"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8" name="Line 897"/>
              <p:cNvSpPr>
                <a:spLocks noChangeShapeType="1"/>
              </p:cNvSpPr>
              <p:nvPr/>
            </p:nvSpPr>
            <p:spPr bwMode="auto">
              <a:xfrm flipV="1">
                <a:off x="3162"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9" name="Line 898"/>
              <p:cNvSpPr>
                <a:spLocks noChangeShapeType="1"/>
              </p:cNvSpPr>
              <p:nvPr/>
            </p:nvSpPr>
            <p:spPr bwMode="auto">
              <a:xfrm flipV="1">
                <a:off x="3162"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0" name="Line 899"/>
              <p:cNvSpPr>
                <a:spLocks noChangeShapeType="1"/>
              </p:cNvSpPr>
              <p:nvPr/>
            </p:nvSpPr>
            <p:spPr bwMode="auto">
              <a:xfrm flipV="1">
                <a:off x="3162"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1" name="Line 900"/>
              <p:cNvSpPr>
                <a:spLocks noChangeShapeType="1"/>
              </p:cNvSpPr>
              <p:nvPr/>
            </p:nvSpPr>
            <p:spPr bwMode="auto">
              <a:xfrm flipV="1">
                <a:off x="3162"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2" name="Line 901"/>
              <p:cNvSpPr>
                <a:spLocks noChangeShapeType="1"/>
              </p:cNvSpPr>
              <p:nvPr/>
            </p:nvSpPr>
            <p:spPr bwMode="auto">
              <a:xfrm flipV="1">
                <a:off x="3162"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3" name="Line 902"/>
              <p:cNvSpPr>
                <a:spLocks noChangeShapeType="1"/>
              </p:cNvSpPr>
              <p:nvPr/>
            </p:nvSpPr>
            <p:spPr bwMode="auto">
              <a:xfrm flipV="1">
                <a:off x="3162"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4" name="Line 903"/>
              <p:cNvSpPr>
                <a:spLocks noChangeShapeType="1"/>
              </p:cNvSpPr>
              <p:nvPr/>
            </p:nvSpPr>
            <p:spPr bwMode="auto">
              <a:xfrm flipV="1">
                <a:off x="3162"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5" name="Line 904"/>
              <p:cNvSpPr>
                <a:spLocks noChangeShapeType="1"/>
              </p:cNvSpPr>
              <p:nvPr/>
            </p:nvSpPr>
            <p:spPr bwMode="auto">
              <a:xfrm flipV="1">
                <a:off x="3162"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6" name="Line 905"/>
              <p:cNvSpPr>
                <a:spLocks noChangeShapeType="1"/>
              </p:cNvSpPr>
              <p:nvPr/>
            </p:nvSpPr>
            <p:spPr bwMode="auto">
              <a:xfrm flipV="1">
                <a:off x="3162"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7" name="Line 906"/>
              <p:cNvSpPr>
                <a:spLocks noChangeShapeType="1"/>
              </p:cNvSpPr>
              <p:nvPr/>
            </p:nvSpPr>
            <p:spPr bwMode="auto">
              <a:xfrm flipV="1">
                <a:off x="3162"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8" name="Line 907"/>
              <p:cNvSpPr>
                <a:spLocks noChangeShapeType="1"/>
              </p:cNvSpPr>
              <p:nvPr/>
            </p:nvSpPr>
            <p:spPr bwMode="auto">
              <a:xfrm flipV="1">
                <a:off x="3162"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9" name="Line 908"/>
              <p:cNvSpPr>
                <a:spLocks noChangeShapeType="1"/>
              </p:cNvSpPr>
              <p:nvPr/>
            </p:nvSpPr>
            <p:spPr bwMode="auto">
              <a:xfrm flipV="1">
                <a:off x="3162"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0" name="Line 909"/>
              <p:cNvSpPr>
                <a:spLocks noChangeShapeType="1"/>
              </p:cNvSpPr>
              <p:nvPr/>
            </p:nvSpPr>
            <p:spPr bwMode="auto">
              <a:xfrm flipV="1">
                <a:off x="3162"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1" name="Line 910"/>
              <p:cNvSpPr>
                <a:spLocks noChangeShapeType="1"/>
              </p:cNvSpPr>
              <p:nvPr/>
            </p:nvSpPr>
            <p:spPr bwMode="auto">
              <a:xfrm flipV="1">
                <a:off x="3162"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2" name="Line 911"/>
              <p:cNvSpPr>
                <a:spLocks noChangeShapeType="1"/>
              </p:cNvSpPr>
              <p:nvPr/>
            </p:nvSpPr>
            <p:spPr bwMode="auto">
              <a:xfrm flipV="1">
                <a:off x="3162"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3" name="Line 912"/>
              <p:cNvSpPr>
                <a:spLocks noChangeShapeType="1"/>
              </p:cNvSpPr>
              <p:nvPr/>
            </p:nvSpPr>
            <p:spPr bwMode="auto">
              <a:xfrm flipV="1">
                <a:off x="3162"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4" name="Line 913"/>
              <p:cNvSpPr>
                <a:spLocks noChangeShapeType="1"/>
              </p:cNvSpPr>
              <p:nvPr/>
            </p:nvSpPr>
            <p:spPr bwMode="auto">
              <a:xfrm flipV="1">
                <a:off x="3162"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5" name="Line 914"/>
              <p:cNvSpPr>
                <a:spLocks noChangeShapeType="1"/>
              </p:cNvSpPr>
              <p:nvPr/>
            </p:nvSpPr>
            <p:spPr bwMode="auto">
              <a:xfrm flipV="1">
                <a:off x="3162"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6" name="Line 915"/>
              <p:cNvSpPr>
                <a:spLocks noChangeShapeType="1"/>
              </p:cNvSpPr>
              <p:nvPr/>
            </p:nvSpPr>
            <p:spPr bwMode="auto">
              <a:xfrm flipV="1">
                <a:off x="3162"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7" name="Line 916"/>
              <p:cNvSpPr>
                <a:spLocks noChangeShapeType="1"/>
              </p:cNvSpPr>
              <p:nvPr/>
            </p:nvSpPr>
            <p:spPr bwMode="auto">
              <a:xfrm flipV="1">
                <a:off x="3162"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8" name="Line 917"/>
              <p:cNvSpPr>
                <a:spLocks noChangeShapeType="1"/>
              </p:cNvSpPr>
              <p:nvPr/>
            </p:nvSpPr>
            <p:spPr bwMode="auto">
              <a:xfrm flipV="1">
                <a:off x="3162"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9" name="Line 918"/>
              <p:cNvSpPr>
                <a:spLocks noChangeShapeType="1"/>
              </p:cNvSpPr>
              <p:nvPr/>
            </p:nvSpPr>
            <p:spPr bwMode="auto">
              <a:xfrm flipV="1">
                <a:off x="3162"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0" name="Line 919"/>
              <p:cNvSpPr>
                <a:spLocks noChangeShapeType="1"/>
              </p:cNvSpPr>
              <p:nvPr/>
            </p:nvSpPr>
            <p:spPr bwMode="auto">
              <a:xfrm flipV="1">
                <a:off x="3162"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1" name="Line 920"/>
              <p:cNvSpPr>
                <a:spLocks noChangeShapeType="1"/>
              </p:cNvSpPr>
              <p:nvPr/>
            </p:nvSpPr>
            <p:spPr bwMode="auto">
              <a:xfrm flipV="1">
                <a:off x="3162"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2" name="Line 921"/>
              <p:cNvSpPr>
                <a:spLocks noChangeShapeType="1"/>
              </p:cNvSpPr>
              <p:nvPr/>
            </p:nvSpPr>
            <p:spPr bwMode="auto">
              <a:xfrm flipV="1">
                <a:off x="3162"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3" name="Line 922"/>
              <p:cNvSpPr>
                <a:spLocks noChangeShapeType="1"/>
              </p:cNvSpPr>
              <p:nvPr/>
            </p:nvSpPr>
            <p:spPr bwMode="auto">
              <a:xfrm flipV="1">
                <a:off x="3162"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4" name="Line 923"/>
              <p:cNvSpPr>
                <a:spLocks noChangeShapeType="1"/>
              </p:cNvSpPr>
              <p:nvPr/>
            </p:nvSpPr>
            <p:spPr bwMode="auto">
              <a:xfrm flipV="1">
                <a:off x="3162"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5" name="Line 924"/>
              <p:cNvSpPr>
                <a:spLocks noChangeShapeType="1"/>
              </p:cNvSpPr>
              <p:nvPr/>
            </p:nvSpPr>
            <p:spPr bwMode="auto">
              <a:xfrm flipV="1">
                <a:off x="3162"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6" name="Line 925"/>
              <p:cNvSpPr>
                <a:spLocks noChangeShapeType="1"/>
              </p:cNvSpPr>
              <p:nvPr/>
            </p:nvSpPr>
            <p:spPr bwMode="auto">
              <a:xfrm flipV="1">
                <a:off x="3162"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7" name="Line 926"/>
              <p:cNvSpPr>
                <a:spLocks noChangeShapeType="1"/>
              </p:cNvSpPr>
              <p:nvPr/>
            </p:nvSpPr>
            <p:spPr bwMode="auto">
              <a:xfrm flipV="1">
                <a:off x="3162"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8" name="Line 927"/>
              <p:cNvSpPr>
                <a:spLocks noChangeShapeType="1"/>
              </p:cNvSpPr>
              <p:nvPr/>
            </p:nvSpPr>
            <p:spPr bwMode="auto">
              <a:xfrm flipV="1">
                <a:off x="3162"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9" name="Line 928"/>
              <p:cNvSpPr>
                <a:spLocks noChangeShapeType="1"/>
              </p:cNvSpPr>
              <p:nvPr/>
            </p:nvSpPr>
            <p:spPr bwMode="auto">
              <a:xfrm flipV="1">
                <a:off x="3162"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0" name="Line 929"/>
              <p:cNvSpPr>
                <a:spLocks noChangeShapeType="1"/>
              </p:cNvSpPr>
              <p:nvPr/>
            </p:nvSpPr>
            <p:spPr bwMode="auto">
              <a:xfrm flipV="1">
                <a:off x="3162"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1" name="Line 930"/>
              <p:cNvSpPr>
                <a:spLocks noChangeShapeType="1"/>
              </p:cNvSpPr>
              <p:nvPr/>
            </p:nvSpPr>
            <p:spPr bwMode="auto">
              <a:xfrm flipV="1">
                <a:off x="3162"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2" name="Line 931"/>
              <p:cNvSpPr>
                <a:spLocks noChangeShapeType="1"/>
              </p:cNvSpPr>
              <p:nvPr/>
            </p:nvSpPr>
            <p:spPr bwMode="auto">
              <a:xfrm flipV="1">
                <a:off x="3162"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3" name="Line 932"/>
              <p:cNvSpPr>
                <a:spLocks noChangeShapeType="1"/>
              </p:cNvSpPr>
              <p:nvPr/>
            </p:nvSpPr>
            <p:spPr bwMode="auto">
              <a:xfrm flipV="1">
                <a:off x="3162"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4" name="Line 933"/>
              <p:cNvSpPr>
                <a:spLocks noChangeShapeType="1"/>
              </p:cNvSpPr>
              <p:nvPr/>
            </p:nvSpPr>
            <p:spPr bwMode="auto">
              <a:xfrm flipV="1">
                <a:off x="3162"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5" name="Line 934"/>
              <p:cNvSpPr>
                <a:spLocks noChangeShapeType="1"/>
              </p:cNvSpPr>
              <p:nvPr/>
            </p:nvSpPr>
            <p:spPr bwMode="auto">
              <a:xfrm flipV="1">
                <a:off x="3162"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6" name="Line 935"/>
              <p:cNvSpPr>
                <a:spLocks noChangeShapeType="1"/>
              </p:cNvSpPr>
              <p:nvPr/>
            </p:nvSpPr>
            <p:spPr bwMode="auto">
              <a:xfrm flipV="1">
                <a:off x="3162"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7" name="Line 936"/>
              <p:cNvSpPr>
                <a:spLocks noChangeShapeType="1"/>
              </p:cNvSpPr>
              <p:nvPr/>
            </p:nvSpPr>
            <p:spPr bwMode="auto">
              <a:xfrm flipV="1">
                <a:off x="3162"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8" name="Line 937"/>
              <p:cNvSpPr>
                <a:spLocks noChangeShapeType="1"/>
              </p:cNvSpPr>
              <p:nvPr/>
            </p:nvSpPr>
            <p:spPr bwMode="auto">
              <a:xfrm flipV="1">
                <a:off x="3162"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9" name="Line 938"/>
              <p:cNvSpPr>
                <a:spLocks noChangeShapeType="1"/>
              </p:cNvSpPr>
              <p:nvPr/>
            </p:nvSpPr>
            <p:spPr bwMode="auto">
              <a:xfrm flipV="1">
                <a:off x="3162"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0" name="Line 939"/>
              <p:cNvSpPr>
                <a:spLocks noChangeShapeType="1"/>
              </p:cNvSpPr>
              <p:nvPr/>
            </p:nvSpPr>
            <p:spPr bwMode="auto">
              <a:xfrm flipV="1">
                <a:off x="3162"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1" name="Line 940"/>
              <p:cNvSpPr>
                <a:spLocks noChangeShapeType="1"/>
              </p:cNvSpPr>
              <p:nvPr/>
            </p:nvSpPr>
            <p:spPr bwMode="auto">
              <a:xfrm flipV="1">
                <a:off x="3162"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2" name="Line 941"/>
              <p:cNvSpPr>
                <a:spLocks noChangeShapeType="1"/>
              </p:cNvSpPr>
              <p:nvPr/>
            </p:nvSpPr>
            <p:spPr bwMode="auto">
              <a:xfrm flipV="1">
                <a:off x="3162"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3" name="Line 942"/>
              <p:cNvSpPr>
                <a:spLocks noChangeShapeType="1"/>
              </p:cNvSpPr>
              <p:nvPr/>
            </p:nvSpPr>
            <p:spPr bwMode="auto">
              <a:xfrm flipV="1">
                <a:off x="3162"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4" name="Line 943"/>
              <p:cNvSpPr>
                <a:spLocks noChangeShapeType="1"/>
              </p:cNvSpPr>
              <p:nvPr/>
            </p:nvSpPr>
            <p:spPr bwMode="auto">
              <a:xfrm flipV="1">
                <a:off x="3162"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5" name="Line 944"/>
              <p:cNvSpPr>
                <a:spLocks noChangeShapeType="1"/>
              </p:cNvSpPr>
              <p:nvPr/>
            </p:nvSpPr>
            <p:spPr bwMode="auto">
              <a:xfrm flipV="1">
                <a:off x="3162"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6" name="Line 945"/>
              <p:cNvSpPr>
                <a:spLocks noChangeShapeType="1"/>
              </p:cNvSpPr>
              <p:nvPr/>
            </p:nvSpPr>
            <p:spPr bwMode="auto">
              <a:xfrm flipV="1">
                <a:off x="3162"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7" name="Line 946"/>
              <p:cNvSpPr>
                <a:spLocks noChangeShapeType="1"/>
              </p:cNvSpPr>
              <p:nvPr/>
            </p:nvSpPr>
            <p:spPr bwMode="auto">
              <a:xfrm flipV="1">
                <a:off x="3162"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8" name="Line 947"/>
              <p:cNvSpPr>
                <a:spLocks noChangeShapeType="1"/>
              </p:cNvSpPr>
              <p:nvPr/>
            </p:nvSpPr>
            <p:spPr bwMode="auto">
              <a:xfrm flipV="1">
                <a:off x="3162"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9" name="Line 948"/>
              <p:cNvSpPr>
                <a:spLocks noChangeShapeType="1"/>
              </p:cNvSpPr>
              <p:nvPr/>
            </p:nvSpPr>
            <p:spPr bwMode="auto">
              <a:xfrm flipV="1">
                <a:off x="3162"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0" name="Line 949"/>
              <p:cNvSpPr>
                <a:spLocks noChangeShapeType="1"/>
              </p:cNvSpPr>
              <p:nvPr/>
            </p:nvSpPr>
            <p:spPr bwMode="auto">
              <a:xfrm flipV="1">
                <a:off x="3162"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1" name="Line 950"/>
              <p:cNvSpPr>
                <a:spLocks noChangeShapeType="1"/>
              </p:cNvSpPr>
              <p:nvPr/>
            </p:nvSpPr>
            <p:spPr bwMode="auto">
              <a:xfrm flipV="1">
                <a:off x="3162"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2" name="Line 951"/>
              <p:cNvSpPr>
                <a:spLocks noChangeShapeType="1"/>
              </p:cNvSpPr>
              <p:nvPr/>
            </p:nvSpPr>
            <p:spPr bwMode="auto">
              <a:xfrm flipV="1">
                <a:off x="3162"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3" name="Line 952"/>
              <p:cNvSpPr>
                <a:spLocks noChangeShapeType="1"/>
              </p:cNvSpPr>
              <p:nvPr/>
            </p:nvSpPr>
            <p:spPr bwMode="auto">
              <a:xfrm flipV="1">
                <a:off x="3162"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4" name="Line 953"/>
              <p:cNvSpPr>
                <a:spLocks noChangeShapeType="1"/>
              </p:cNvSpPr>
              <p:nvPr/>
            </p:nvSpPr>
            <p:spPr bwMode="auto">
              <a:xfrm flipV="1">
                <a:off x="3162"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5" name="Line 954"/>
              <p:cNvSpPr>
                <a:spLocks noChangeShapeType="1"/>
              </p:cNvSpPr>
              <p:nvPr/>
            </p:nvSpPr>
            <p:spPr bwMode="auto">
              <a:xfrm flipV="1">
                <a:off x="3162"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6" name="Line 955"/>
              <p:cNvSpPr>
                <a:spLocks noChangeShapeType="1"/>
              </p:cNvSpPr>
              <p:nvPr/>
            </p:nvSpPr>
            <p:spPr bwMode="auto">
              <a:xfrm flipV="1">
                <a:off x="3162"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7" name="Line 956"/>
              <p:cNvSpPr>
                <a:spLocks noChangeShapeType="1"/>
              </p:cNvSpPr>
              <p:nvPr/>
            </p:nvSpPr>
            <p:spPr bwMode="auto">
              <a:xfrm flipV="1">
                <a:off x="3162"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8" name="Line 957"/>
              <p:cNvSpPr>
                <a:spLocks noChangeShapeType="1"/>
              </p:cNvSpPr>
              <p:nvPr/>
            </p:nvSpPr>
            <p:spPr bwMode="auto">
              <a:xfrm flipV="1">
                <a:off x="3162"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9" name="Line 958"/>
              <p:cNvSpPr>
                <a:spLocks noChangeShapeType="1"/>
              </p:cNvSpPr>
              <p:nvPr/>
            </p:nvSpPr>
            <p:spPr bwMode="auto">
              <a:xfrm flipV="1">
                <a:off x="3162"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0" name="Line 959"/>
              <p:cNvSpPr>
                <a:spLocks noChangeShapeType="1"/>
              </p:cNvSpPr>
              <p:nvPr/>
            </p:nvSpPr>
            <p:spPr bwMode="auto">
              <a:xfrm flipV="1">
                <a:off x="3162"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1" name="Line 960"/>
              <p:cNvSpPr>
                <a:spLocks noChangeShapeType="1"/>
              </p:cNvSpPr>
              <p:nvPr/>
            </p:nvSpPr>
            <p:spPr bwMode="auto">
              <a:xfrm flipV="1">
                <a:off x="3162"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2" name="Line 961"/>
              <p:cNvSpPr>
                <a:spLocks noChangeShapeType="1"/>
              </p:cNvSpPr>
              <p:nvPr/>
            </p:nvSpPr>
            <p:spPr bwMode="auto">
              <a:xfrm flipV="1">
                <a:off x="3162"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3" name="Line 962"/>
              <p:cNvSpPr>
                <a:spLocks noChangeShapeType="1"/>
              </p:cNvSpPr>
              <p:nvPr/>
            </p:nvSpPr>
            <p:spPr bwMode="auto">
              <a:xfrm flipV="1">
                <a:off x="3162"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4" name="Line 963"/>
              <p:cNvSpPr>
                <a:spLocks noChangeShapeType="1"/>
              </p:cNvSpPr>
              <p:nvPr/>
            </p:nvSpPr>
            <p:spPr bwMode="auto">
              <a:xfrm flipV="1">
                <a:off x="3162"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5" name="Line 964"/>
              <p:cNvSpPr>
                <a:spLocks noChangeShapeType="1"/>
              </p:cNvSpPr>
              <p:nvPr/>
            </p:nvSpPr>
            <p:spPr bwMode="auto">
              <a:xfrm flipV="1">
                <a:off x="3162"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6" name="Line 965"/>
              <p:cNvSpPr>
                <a:spLocks noChangeShapeType="1"/>
              </p:cNvSpPr>
              <p:nvPr/>
            </p:nvSpPr>
            <p:spPr bwMode="auto">
              <a:xfrm flipV="1">
                <a:off x="3162"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7" name="Line 966"/>
              <p:cNvSpPr>
                <a:spLocks noChangeShapeType="1"/>
              </p:cNvSpPr>
              <p:nvPr/>
            </p:nvSpPr>
            <p:spPr bwMode="auto">
              <a:xfrm flipV="1">
                <a:off x="3162"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8" name="Line 967"/>
              <p:cNvSpPr>
                <a:spLocks noChangeShapeType="1"/>
              </p:cNvSpPr>
              <p:nvPr/>
            </p:nvSpPr>
            <p:spPr bwMode="auto">
              <a:xfrm flipV="1">
                <a:off x="3162"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9" name="Line 968"/>
              <p:cNvSpPr>
                <a:spLocks noChangeShapeType="1"/>
              </p:cNvSpPr>
              <p:nvPr/>
            </p:nvSpPr>
            <p:spPr bwMode="auto">
              <a:xfrm flipV="1">
                <a:off x="3162"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0" name="Line 969"/>
              <p:cNvSpPr>
                <a:spLocks noChangeShapeType="1"/>
              </p:cNvSpPr>
              <p:nvPr/>
            </p:nvSpPr>
            <p:spPr bwMode="auto">
              <a:xfrm flipV="1">
                <a:off x="3162"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1" name="Line 970"/>
              <p:cNvSpPr>
                <a:spLocks noChangeShapeType="1"/>
              </p:cNvSpPr>
              <p:nvPr/>
            </p:nvSpPr>
            <p:spPr bwMode="auto">
              <a:xfrm flipV="1">
                <a:off x="3162"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2" name="Line 971"/>
              <p:cNvSpPr>
                <a:spLocks noChangeShapeType="1"/>
              </p:cNvSpPr>
              <p:nvPr/>
            </p:nvSpPr>
            <p:spPr bwMode="auto">
              <a:xfrm flipV="1">
                <a:off x="3162"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3" name="Line 972"/>
              <p:cNvSpPr>
                <a:spLocks noChangeShapeType="1"/>
              </p:cNvSpPr>
              <p:nvPr/>
            </p:nvSpPr>
            <p:spPr bwMode="auto">
              <a:xfrm flipV="1">
                <a:off x="3162"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4" name="Line 973"/>
              <p:cNvSpPr>
                <a:spLocks noChangeShapeType="1"/>
              </p:cNvSpPr>
              <p:nvPr/>
            </p:nvSpPr>
            <p:spPr bwMode="auto">
              <a:xfrm flipV="1">
                <a:off x="3162"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5" name="Line 974"/>
              <p:cNvSpPr>
                <a:spLocks noChangeShapeType="1"/>
              </p:cNvSpPr>
              <p:nvPr/>
            </p:nvSpPr>
            <p:spPr bwMode="auto">
              <a:xfrm flipV="1">
                <a:off x="3162"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6" name="Line 975"/>
              <p:cNvSpPr>
                <a:spLocks noChangeShapeType="1"/>
              </p:cNvSpPr>
              <p:nvPr/>
            </p:nvSpPr>
            <p:spPr bwMode="auto">
              <a:xfrm flipV="1">
                <a:off x="3162"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7" name="Line 976"/>
              <p:cNvSpPr>
                <a:spLocks noChangeShapeType="1"/>
              </p:cNvSpPr>
              <p:nvPr/>
            </p:nvSpPr>
            <p:spPr bwMode="auto">
              <a:xfrm flipV="1">
                <a:off x="3162"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8" name="Line 977"/>
              <p:cNvSpPr>
                <a:spLocks noChangeShapeType="1"/>
              </p:cNvSpPr>
              <p:nvPr/>
            </p:nvSpPr>
            <p:spPr bwMode="auto">
              <a:xfrm flipV="1">
                <a:off x="3162"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9" name="Line 978"/>
              <p:cNvSpPr>
                <a:spLocks noChangeShapeType="1"/>
              </p:cNvSpPr>
              <p:nvPr/>
            </p:nvSpPr>
            <p:spPr bwMode="auto">
              <a:xfrm flipV="1">
                <a:off x="3162"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0" name="Line 979"/>
              <p:cNvSpPr>
                <a:spLocks noChangeShapeType="1"/>
              </p:cNvSpPr>
              <p:nvPr/>
            </p:nvSpPr>
            <p:spPr bwMode="auto">
              <a:xfrm flipV="1">
                <a:off x="3162"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1" name="Line 980"/>
              <p:cNvSpPr>
                <a:spLocks noChangeShapeType="1"/>
              </p:cNvSpPr>
              <p:nvPr/>
            </p:nvSpPr>
            <p:spPr bwMode="auto">
              <a:xfrm flipV="1">
                <a:off x="3162"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2" name="Line 981"/>
              <p:cNvSpPr>
                <a:spLocks noChangeShapeType="1"/>
              </p:cNvSpPr>
              <p:nvPr/>
            </p:nvSpPr>
            <p:spPr bwMode="auto">
              <a:xfrm flipV="1">
                <a:off x="3162"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3" name="Line 982"/>
              <p:cNvSpPr>
                <a:spLocks noChangeShapeType="1"/>
              </p:cNvSpPr>
              <p:nvPr/>
            </p:nvSpPr>
            <p:spPr bwMode="auto">
              <a:xfrm flipV="1">
                <a:off x="3162"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4" name="Line 983"/>
              <p:cNvSpPr>
                <a:spLocks noChangeShapeType="1"/>
              </p:cNvSpPr>
              <p:nvPr/>
            </p:nvSpPr>
            <p:spPr bwMode="auto">
              <a:xfrm flipV="1">
                <a:off x="3162"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5" name="Line 984"/>
              <p:cNvSpPr>
                <a:spLocks noChangeShapeType="1"/>
              </p:cNvSpPr>
              <p:nvPr/>
            </p:nvSpPr>
            <p:spPr bwMode="auto">
              <a:xfrm flipV="1">
                <a:off x="3162"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6" name="Line 985"/>
              <p:cNvSpPr>
                <a:spLocks noChangeShapeType="1"/>
              </p:cNvSpPr>
              <p:nvPr/>
            </p:nvSpPr>
            <p:spPr bwMode="auto">
              <a:xfrm flipV="1">
                <a:off x="3162"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7" name="Line 986"/>
              <p:cNvSpPr>
                <a:spLocks noChangeShapeType="1"/>
              </p:cNvSpPr>
              <p:nvPr/>
            </p:nvSpPr>
            <p:spPr bwMode="auto">
              <a:xfrm flipV="1">
                <a:off x="3162"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8" name="Line 987"/>
              <p:cNvSpPr>
                <a:spLocks noChangeShapeType="1"/>
              </p:cNvSpPr>
              <p:nvPr/>
            </p:nvSpPr>
            <p:spPr bwMode="auto">
              <a:xfrm flipV="1">
                <a:off x="3162"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9" name="Line 988"/>
              <p:cNvSpPr>
                <a:spLocks noChangeShapeType="1"/>
              </p:cNvSpPr>
              <p:nvPr/>
            </p:nvSpPr>
            <p:spPr bwMode="auto">
              <a:xfrm flipV="1">
                <a:off x="3162"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0" name="Line 989"/>
              <p:cNvSpPr>
                <a:spLocks noChangeShapeType="1"/>
              </p:cNvSpPr>
              <p:nvPr/>
            </p:nvSpPr>
            <p:spPr bwMode="auto">
              <a:xfrm flipV="1">
                <a:off x="3162"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1" name="Line 990"/>
              <p:cNvSpPr>
                <a:spLocks noChangeShapeType="1"/>
              </p:cNvSpPr>
              <p:nvPr/>
            </p:nvSpPr>
            <p:spPr bwMode="auto">
              <a:xfrm flipV="1">
                <a:off x="3162"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2" name="Line 991"/>
              <p:cNvSpPr>
                <a:spLocks noChangeShapeType="1"/>
              </p:cNvSpPr>
              <p:nvPr/>
            </p:nvSpPr>
            <p:spPr bwMode="auto">
              <a:xfrm flipV="1">
                <a:off x="3162"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3" name="Line 992"/>
              <p:cNvSpPr>
                <a:spLocks noChangeShapeType="1"/>
              </p:cNvSpPr>
              <p:nvPr/>
            </p:nvSpPr>
            <p:spPr bwMode="auto">
              <a:xfrm flipV="1">
                <a:off x="3162"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4" name="Line 993"/>
              <p:cNvSpPr>
                <a:spLocks noChangeShapeType="1"/>
              </p:cNvSpPr>
              <p:nvPr/>
            </p:nvSpPr>
            <p:spPr bwMode="auto">
              <a:xfrm flipV="1">
                <a:off x="3162"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5" name="Line 994"/>
              <p:cNvSpPr>
                <a:spLocks noChangeShapeType="1"/>
              </p:cNvSpPr>
              <p:nvPr/>
            </p:nvSpPr>
            <p:spPr bwMode="auto">
              <a:xfrm flipV="1">
                <a:off x="3162"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6" name="Line 995"/>
              <p:cNvSpPr>
                <a:spLocks noChangeShapeType="1"/>
              </p:cNvSpPr>
              <p:nvPr/>
            </p:nvSpPr>
            <p:spPr bwMode="auto">
              <a:xfrm flipV="1">
                <a:off x="3162"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7" name="Line 996"/>
              <p:cNvSpPr>
                <a:spLocks noChangeShapeType="1"/>
              </p:cNvSpPr>
              <p:nvPr/>
            </p:nvSpPr>
            <p:spPr bwMode="auto">
              <a:xfrm flipV="1">
                <a:off x="3162"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8" name="Line 997"/>
              <p:cNvSpPr>
                <a:spLocks noChangeShapeType="1"/>
              </p:cNvSpPr>
              <p:nvPr/>
            </p:nvSpPr>
            <p:spPr bwMode="auto">
              <a:xfrm flipV="1">
                <a:off x="3162"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9" name="Line 998"/>
              <p:cNvSpPr>
                <a:spLocks noChangeShapeType="1"/>
              </p:cNvSpPr>
              <p:nvPr/>
            </p:nvSpPr>
            <p:spPr bwMode="auto">
              <a:xfrm flipV="1">
                <a:off x="3162"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0" name="Line 999"/>
              <p:cNvSpPr>
                <a:spLocks noChangeShapeType="1"/>
              </p:cNvSpPr>
              <p:nvPr/>
            </p:nvSpPr>
            <p:spPr bwMode="auto">
              <a:xfrm flipV="1">
                <a:off x="3162"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1" name="Line 1000"/>
              <p:cNvSpPr>
                <a:spLocks noChangeShapeType="1"/>
              </p:cNvSpPr>
              <p:nvPr/>
            </p:nvSpPr>
            <p:spPr bwMode="auto">
              <a:xfrm flipV="1">
                <a:off x="3162"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2" name="Line 1001"/>
              <p:cNvSpPr>
                <a:spLocks noChangeShapeType="1"/>
              </p:cNvSpPr>
              <p:nvPr/>
            </p:nvSpPr>
            <p:spPr bwMode="auto">
              <a:xfrm flipV="1">
                <a:off x="3162"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3" name="Line 1002"/>
              <p:cNvSpPr>
                <a:spLocks noChangeShapeType="1"/>
              </p:cNvSpPr>
              <p:nvPr/>
            </p:nvSpPr>
            <p:spPr bwMode="auto">
              <a:xfrm flipV="1">
                <a:off x="3162"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4" name="Line 1003"/>
              <p:cNvSpPr>
                <a:spLocks noChangeShapeType="1"/>
              </p:cNvSpPr>
              <p:nvPr/>
            </p:nvSpPr>
            <p:spPr bwMode="auto">
              <a:xfrm flipV="1">
                <a:off x="3162"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5" name="Line 1004"/>
              <p:cNvSpPr>
                <a:spLocks noChangeShapeType="1"/>
              </p:cNvSpPr>
              <p:nvPr/>
            </p:nvSpPr>
            <p:spPr bwMode="auto">
              <a:xfrm flipV="1">
                <a:off x="3162"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6" name="Line 1005"/>
              <p:cNvSpPr>
                <a:spLocks noChangeShapeType="1"/>
              </p:cNvSpPr>
              <p:nvPr/>
            </p:nvSpPr>
            <p:spPr bwMode="auto">
              <a:xfrm flipV="1">
                <a:off x="3162"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7" name="Line 1006"/>
              <p:cNvSpPr>
                <a:spLocks noChangeShapeType="1"/>
              </p:cNvSpPr>
              <p:nvPr/>
            </p:nvSpPr>
            <p:spPr bwMode="auto">
              <a:xfrm flipV="1">
                <a:off x="3162"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8" name="Line 1007"/>
              <p:cNvSpPr>
                <a:spLocks noChangeShapeType="1"/>
              </p:cNvSpPr>
              <p:nvPr/>
            </p:nvSpPr>
            <p:spPr bwMode="auto">
              <a:xfrm flipV="1">
                <a:off x="3162"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9" name="Line 1008"/>
              <p:cNvSpPr>
                <a:spLocks noChangeShapeType="1"/>
              </p:cNvSpPr>
              <p:nvPr/>
            </p:nvSpPr>
            <p:spPr bwMode="auto">
              <a:xfrm flipV="1">
                <a:off x="3162"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9" name="Group 1210"/>
            <p:cNvGrpSpPr>
              <a:grpSpLocks/>
            </p:cNvGrpSpPr>
            <p:nvPr/>
          </p:nvGrpSpPr>
          <p:grpSpPr bwMode="auto">
            <a:xfrm>
              <a:off x="3315978" y="1080267"/>
              <a:ext cx="133350" cy="4256088"/>
              <a:chOff x="3162" y="348"/>
              <a:chExt cx="84" cy="2681"/>
            </a:xfrm>
          </p:grpSpPr>
          <p:sp>
            <p:nvSpPr>
              <p:cNvPr id="15100" name="Line 1010"/>
              <p:cNvSpPr>
                <a:spLocks noChangeShapeType="1"/>
              </p:cNvSpPr>
              <p:nvPr/>
            </p:nvSpPr>
            <p:spPr bwMode="auto">
              <a:xfrm flipV="1">
                <a:off x="3162"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1" name="Line 1011"/>
              <p:cNvSpPr>
                <a:spLocks noChangeShapeType="1"/>
              </p:cNvSpPr>
              <p:nvPr/>
            </p:nvSpPr>
            <p:spPr bwMode="auto">
              <a:xfrm flipV="1">
                <a:off x="3162"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2" name="Line 1012"/>
              <p:cNvSpPr>
                <a:spLocks noChangeShapeType="1"/>
              </p:cNvSpPr>
              <p:nvPr/>
            </p:nvSpPr>
            <p:spPr bwMode="auto">
              <a:xfrm flipV="1">
                <a:off x="3162"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3" name="Line 1013"/>
              <p:cNvSpPr>
                <a:spLocks noChangeShapeType="1"/>
              </p:cNvSpPr>
              <p:nvPr/>
            </p:nvSpPr>
            <p:spPr bwMode="auto">
              <a:xfrm flipV="1">
                <a:off x="3162"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4" name="Line 1014"/>
              <p:cNvSpPr>
                <a:spLocks noChangeShapeType="1"/>
              </p:cNvSpPr>
              <p:nvPr/>
            </p:nvSpPr>
            <p:spPr bwMode="auto">
              <a:xfrm flipV="1">
                <a:off x="3162"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5" name="Line 1015"/>
              <p:cNvSpPr>
                <a:spLocks noChangeShapeType="1"/>
              </p:cNvSpPr>
              <p:nvPr/>
            </p:nvSpPr>
            <p:spPr bwMode="auto">
              <a:xfrm flipV="1">
                <a:off x="3162"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6" name="Line 1016"/>
              <p:cNvSpPr>
                <a:spLocks noChangeShapeType="1"/>
              </p:cNvSpPr>
              <p:nvPr/>
            </p:nvSpPr>
            <p:spPr bwMode="auto">
              <a:xfrm flipV="1">
                <a:off x="3162"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7" name="Line 1017"/>
              <p:cNvSpPr>
                <a:spLocks noChangeShapeType="1"/>
              </p:cNvSpPr>
              <p:nvPr/>
            </p:nvSpPr>
            <p:spPr bwMode="auto">
              <a:xfrm flipV="1">
                <a:off x="3162"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8" name="Line 1018"/>
              <p:cNvSpPr>
                <a:spLocks noChangeShapeType="1"/>
              </p:cNvSpPr>
              <p:nvPr/>
            </p:nvSpPr>
            <p:spPr bwMode="auto">
              <a:xfrm flipV="1">
                <a:off x="3162"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9" name="Line 1019"/>
              <p:cNvSpPr>
                <a:spLocks noChangeShapeType="1"/>
              </p:cNvSpPr>
              <p:nvPr/>
            </p:nvSpPr>
            <p:spPr bwMode="auto">
              <a:xfrm flipV="1">
                <a:off x="3162"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0" name="Line 1020"/>
              <p:cNvSpPr>
                <a:spLocks noChangeShapeType="1"/>
              </p:cNvSpPr>
              <p:nvPr/>
            </p:nvSpPr>
            <p:spPr bwMode="auto">
              <a:xfrm flipV="1">
                <a:off x="3162"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1" name="Line 1021"/>
              <p:cNvSpPr>
                <a:spLocks noChangeShapeType="1"/>
              </p:cNvSpPr>
              <p:nvPr/>
            </p:nvSpPr>
            <p:spPr bwMode="auto">
              <a:xfrm flipV="1">
                <a:off x="3162"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2" name="Line 1022"/>
              <p:cNvSpPr>
                <a:spLocks noChangeShapeType="1"/>
              </p:cNvSpPr>
              <p:nvPr/>
            </p:nvSpPr>
            <p:spPr bwMode="auto">
              <a:xfrm flipV="1">
                <a:off x="3162"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3" name="Line 1023"/>
              <p:cNvSpPr>
                <a:spLocks noChangeShapeType="1"/>
              </p:cNvSpPr>
              <p:nvPr/>
            </p:nvSpPr>
            <p:spPr bwMode="auto">
              <a:xfrm flipV="1">
                <a:off x="3162"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4" name="Line 1024"/>
              <p:cNvSpPr>
                <a:spLocks noChangeShapeType="1"/>
              </p:cNvSpPr>
              <p:nvPr/>
            </p:nvSpPr>
            <p:spPr bwMode="auto">
              <a:xfrm flipV="1">
                <a:off x="3162"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5" name="Line 1025"/>
              <p:cNvSpPr>
                <a:spLocks noChangeShapeType="1"/>
              </p:cNvSpPr>
              <p:nvPr/>
            </p:nvSpPr>
            <p:spPr bwMode="auto">
              <a:xfrm flipV="1">
                <a:off x="3162"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6" name="Line 1026"/>
              <p:cNvSpPr>
                <a:spLocks noChangeShapeType="1"/>
              </p:cNvSpPr>
              <p:nvPr/>
            </p:nvSpPr>
            <p:spPr bwMode="auto">
              <a:xfrm flipV="1">
                <a:off x="3162"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7" name="Line 1027"/>
              <p:cNvSpPr>
                <a:spLocks noChangeShapeType="1"/>
              </p:cNvSpPr>
              <p:nvPr/>
            </p:nvSpPr>
            <p:spPr bwMode="auto">
              <a:xfrm flipV="1">
                <a:off x="3162"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8" name="Line 1028"/>
              <p:cNvSpPr>
                <a:spLocks noChangeShapeType="1"/>
              </p:cNvSpPr>
              <p:nvPr/>
            </p:nvSpPr>
            <p:spPr bwMode="auto">
              <a:xfrm flipV="1">
                <a:off x="3162"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9" name="Line 1029"/>
              <p:cNvSpPr>
                <a:spLocks noChangeShapeType="1"/>
              </p:cNvSpPr>
              <p:nvPr/>
            </p:nvSpPr>
            <p:spPr bwMode="auto">
              <a:xfrm flipV="1">
                <a:off x="3162"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0" name="Line 1030"/>
              <p:cNvSpPr>
                <a:spLocks noChangeShapeType="1"/>
              </p:cNvSpPr>
              <p:nvPr/>
            </p:nvSpPr>
            <p:spPr bwMode="auto">
              <a:xfrm flipV="1">
                <a:off x="3162"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1" name="Line 1031"/>
              <p:cNvSpPr>
                <a:spLocks noChangeShapeType="1"/>
              </p:cNvSpPr>
              <p:nvPr/>
            </p:nvSpPr>
            <p:spPr bwMode="auto">
              <a:xfrm flipV="1">
                <a:off x="3162"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2" name="Line 1032"/>
              <p:cNvSpPr>
                <a:spLocks noChangeShapeType="1"/>
              </p:cNvSpPr>
              <p:nvPr/>
            </p:nvSpPr>
            <p:spPr bwMode="auto">
              <a:xfrm flipV="1">
                <a:off x="3162"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3" name="Line 1033"/>
              <p:cNvSpPr>
                <a:spLocks noChangeShapeType="1"/>
              </p:cNvSpPr>
              <p:nvPr/>
            </p:nvSpPr>
            <p:spPr bwMode="auto">
              <a:xfrm flipV="1">
                <a:off x="3162"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4" name="Line 1034"/>
              <p:cNvSpPr>
                <a:spLocks noChangeShapeType="1"/>
              </p:cNvSpPr>
              <p:nvPr/>
            </p:nvSpPr>
            <p:spPr bwMode="auto">
              <a:xfrm flipV="1">
                <a:off x="3162"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5" name="Line 1035"/>
              <p:cNvSpPr>
                <a:spLocks noChangeShapeType="1"/>
              </p:cNvSpPr>
              <p:nvPr/>
            </p:nvSpPr>
            <p:spPr bwMode="auto">
              <a:xfrm flipV="1">
                <a:off x="3162"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6" name="Line 1036"/>
              <p:cNvSpPr>
                <a:spLocks noChangeShapeType="1"/>
              </p:cNvSpPr>
              <p:nvPr/>
            </p:nvSpPr>
            <p:spPr bwMode="auto">
              <a:xfrm flipV="1">
                <a:off x="3162"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7" name="Line 1037"/>
              <p:cNvSpPr>
                <a:spLocks noChangeShapeType="1"/>
              </p:cNvSpPr>
              <p:nvPr/>
            </p:nvSpPr>
            <p:spPr bwMode="auto">
              <a:xfrm flipV="1">
                <a:off x="3162"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8" name="Line 1038"/>
              <p:cNvSpPr>
                <a:spLocks noChangeShapeType="1"/>
              </p:cNvSpPr>
              <p:nvPr/>
            </p:nvSpPr>
            <p:spPr bwMode="auto">
              <a:xfrm flipV="1">
                <a:off x="3162"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9" name="Line 1039"/>
              <p:cNvSpPr>
                <a:spLocks noChangeShapeType="1"/>
              </p:cNvSpPr>
              <p:nvPr/>
            </p:nvSpPr>
            <p:spPr bwMode="auto">
              <a:xfrm flipV="1">
                <a:off x="3162"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0" name="Line 1040"/>
              <p:cNvSpPr>
                <a:spLocks noChangeShapeType="1"/>
              </p:cNvSpPr>
              <p:nvPr/>
            </p:nvSpPr>
            <p:spPr bwMode="auto">
              <a:xfrm flipV="1">
                <a:off x="3162"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1" name="Line 1041"/>
              <p:cNvSpPr>
                <a:spLocks noChangeShapeType="1"/>
              </p:cNvSpPr>
              <p:nvPr/>
            </p:nvSpPr>
            <p:spPr bwMode="auto">
              <a:xfrm flipV="1">
                <a:off x="3162"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2" name="Line 1042"/>
              <p:cNvSpPr>
                <a:spLocks noChangeShapeType="1"/>
              </p:cNvSpPr>
              <p:nvPr/>
            </p:nvSpPr>
            <p:spPr bwMode="auto">
              <a:xfrm flipV="1">
                <a:off x="3162"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3" name="Line 1043"/>
              <p:cNvSpPr>
                <a:spLocks noChangeShapeType="1"/>
              </p:cNvSpPr>
              <p:nvPr/>
            </p:nvSpPr>
            <p:spPr bwMode="auto">
              <a:xfrm flipV="1">
                <a:off x="3162"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4" name="Line 1044"/>
              <p:cNvSpPr>
                <a:spLocks noChangeShapeType="1"/>
              </p:cNvSpPr>
              <p:nvPr/>
            </p:nvSpPr>
            <p:spPr bwMode="auto">
              <a:xfrm flipV="1">
                <a:off x="3162"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5" name="Line 1045"/>
              <p:cNvSpPr>
                <a:spLocks noChangeShapeType="1"/>
              </p:cNvSpPr>
              <p:nvPr/>
            </p:nvSpPr>
            <p:spPr bwMode="auto">
              <a:xfrm flipV="1">
                <a:off x="3162"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6" name="Line 1046"/>
              <p:cNvSpPr>
                <a:spLocks noChangeShapeType="1"/>
              </p:cNvSpPr>
              <p:nvPr/>
            </p:nvSpPr>
            <p:spPr bwMode="auto">
              <a:xfrm flipV="1">
                <a:off x="3162"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7" name="Line 1047"/>
              <p:cNvSpPr>
                <a:spLocks noChangeShapeType="1"/>
              </p:cNvSpPr>
              <p:nvPr/>
            </p:nvSpPr>
            <p:spPr bwMode="auto">
              <a:xfrm flipV="1">
                <a:off x="3162"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8" name="Line 1048"/>
              <p:cNvSpPr>
                <a:spLocks noChangeShapeType="1"/>
              </p:cNvSpPr>
              <p:nvPr/>
            </p:nvSpPr>
            <p:spPr bwMode="auto">
              <a:xfrm flipV="1">
                <a:off x="3162"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9" name="Line 1049"/>
              <p:cNvSpPr>
                <a:spLocks noChangeShapeType="1"/>
              </p:cNvSpPr>
              <p:nvPr/>
            </p:nvSpPr>
            <p:spPr bwMode="auto">
              <a:xfrm flipV="1">
                <a:off x="3162"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0" name="Line 1050"/>
              <p:cNvSpPr>
                <a:spLocks noChangeShapeType="1"/>
              </p:cNvSpPr>
              <p:nvPr/>
            </p:nvSpPr>
            <p:spPr bwMode="auto">
              <a:xfrm flipV="1">
                <a:off x="3162"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1" name="Line 1051"/>
              <p:cNvSpPr>
                <a:spLocks noChangeShapeType="1"/>
              </p:cNvSpPr>
              <p:nvPr/>
            </p:nvSpPr>
            <p:spPr bwMode="auto">
              <a:xfrm flipV="1">
                <a:off x="3162"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2" name="Line 1052"/>
              <p:cNvSpPr>
                <a:spLocks noChangeShapeType="1"/>
              </p:cNvSpPr>
              <p:nvPr/>
            </p:nvSpPr>
            <p:spPr bwMode="auto">
              <a:xfrm flipV="1">
                <a:off x="3162"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3" name="Line 1053"/>
              <p:cNvSpPr>
                <a:spLocks noChangeShapeType="1"/>
              </p:cNvSpPr>
              <p:nvPr/>
            </p:nvSpPr>
            <p:spPr bwMode="auto">
              <a:xfrm flipV="1">
                <a:off x="3162"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4" name="Line 1054"/>
              <p:cNvSpPr>
                <a:spLocks noChangeShapeType="1"/>
              </p:cNvSpPr>
              <p:nvPr/>
            </p:nvSpPr>
            <p:spPr bwMode="auto">
              <a:xfrm flipV="1">
                <a:off x="3162"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5" name="Line 1055"/>
              <p:cNvSpPr>
                <a:spLocks noChangeShapeType="1"/>
              </p:cNvSpPr>
              <p:nvPr/>
            </p:nvSpPr>
            <p:spPr bwMode="auto">
              <a:xfrm flipV="1">
                <a:off x="3162"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6" name="Line 1056"/>
              <p:cNvSpPr>
                <a:spLocks noChangeShapeType="1"/>
              </p:cNvSpPr>
              <p:nvPr/>
            </p:nvSpPr>
            <p:spPr bwMode="auto">
              <a:xfrm flipV="1">
                <a:off x="3162"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7" name="Line 1057"/>
              <p:cNvSpPr>
                <a:spLocks noChangeShapeType="1"/>
              </p:cNvSpPr>
              <p:nvPr/>
            </p:nvSpPr>
            <p:spPr bwMode="auto">
              <a:xfrm flipV="1">
                <a:off x="3162"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8" name="Line 1058"/>
              <p:cNvSpPr>
                <a:spLocks noChangeShapeType="1"/>
              </p:cNvSpPr>
              <p:nvPr/>
            </p:nvSpPr>
            <p:spPr bwMode="auto">
              <a:xfrm flipV="1">
                <a:off x="3162"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9" name="Line 1059"/>
              <p:cNvSpPr>
                <a:spLocks noChangeShapeType="1"/>
              </p:cNvSpPr>
              <p:nvPr/>
            </p:nvSpPr>
            <p:spPr bwMode="auto">
              <a:xfrm flipV="1">
                <a:off x="3162"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0" name="Line 1060"/>
              <p:cNvSpPr>
                <a:spLocks noChangeShapeType="1"/>
              </p:cNvSpPr>
              <p:nvPr/>
            </p:nvSpPr>
            <p:spPr bwMode="auto">
              <a:xfrm flipV="1">
                <a:off x="3162"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1" name="Line 1061"/>
              <p:cNvSpPr>
                <a:spLocks noChangeShapeType="1"/>
              </p:cNvSpPr>
              <p:nvPr/>
            </p:nvSpPr>
            <p:spPr bwMode="auto">
              <a:xfrm flipV="1">
                <a:off x="3162"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2" name="Line 1062"/>
              <p:cNvSpPr>
                <a:spLocks noChangeShapeType="1"/>
              </p:cNvSpPr>
              <p:nvPr/>
            </p:nvSpPr>
            <p:spPr bwMode="auto">
              <a:xfrm flipV="1">
                <a:off x="3162"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3" name="Line 1063"/>
              <p:cNvSpPr>
                <a:spLocks noChangeShapeType="1"/>
              </p:cNvSpPr>
              <p:nvPr/>
            </p:nvSpPr>
            <p:spPr bwMode="auto">
              <a:xfrm flipV="1">
                <a:off x="3162"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4" name="Line 1064"/>
              <p:cNvSpPr>
                <a:spLocks noChangeShapeType="1"/>
              </p:cNvSpPr>
              <p:nvPr/>
            </p:nvSpPr>
            <p:spPr bwMode="auto">
              <a:xfrm flipV="1">
                <a:off x="3162"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5" name="Line 1065"/>
              <p:cNvSpPr>
                <a:spLocks noChangeShapeType="1"/>
              </p:cNvSpPr>
              <p:nvPr/>
            </p:nvSpPr>
            <p:spPr bwMode="auto">
              <a:xfrm flipV="1">
                <a:off x="3162"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6" name="Line 1066"/>
              <p:cNvSpPr>
                <a:spLocks noChangeShapeType="1"/>
              </p:cNvSpPr>
              <p:nvPr/>
            </p:nvSpPr>
            <p:spPr bwMode="auto">
              <a:xfrm flipV="1">
                <a:off x="3162"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7" name="Line 1067"/>
              <p:cNvSpPr>
                <a:spLocks noChangeShapeType="1"/>
              </p:cNvSpPr>
              <p:nvPr/>
            </p:nvSpPr>
            <p:spPr bwMode="auto">
              <a:xfrm flipV="1">
                <a:off x="3162"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8" name="Line 1068"/>
              <p:cNvSpPr>
                <a:spLocks noChangeShapeType="1"/>
              </p:cNvSpPr>
              <p:nvPr/>
            </p:nvSpPr>
            <p:spPr bwMode="auto">
              <a:xfrm flipV="1">
                <a:off x="3162"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9" name="Line 1069"/>
              <p:cNvSpPr>
                <a:spLocks noChangeShapeType="1"/>
              </p:cNvSpPr>
              <p:nvPr/>
            </p:nvSpPr>
            <p:spPr bwMode="auto">
              <a:xfrm flipV="1">
                <a:off x="3162"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0" name="Line 1070"/>
              <p:cNvSpPr>
                <a:spLocks noChangeShapeType="1"/>
              </p:cNvSpPr>
              <p:nvPr/>
            </p:nvSpPr>
            <p:spPr bwMode="auto">
              <a:xfrm flipV="1">
                <a:off x="3246"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1" name="Line 1071"/>
              <p:cNvSpPr>
                <a:spLocks noChangeShapeType="1"/>
              </p:cNvSpPr>
              <p:nvPr/>
            </p:nvSpPr>
            <p:spPr bwMode="auto">
              <a:xfrm flipV="1">
                <a:off x="3246"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2" name="Line 1072"/>
              <p:cNvSpPr>
                <a:spLocks noChangeShapeType="1"/>
              </p:cNvSpPr>
              <p:nvPr/>
            </p:nvSpPr>
            <p:spPr bwMode="auto">
              <a:xfrm flipV="1">
                <a:off x="3246"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3" name="Line 1073"/>
              <p:cNvSpPr>
                <a:spLocks noChangeShapeType="1"/>
              </p:cNvSpPr>
              <p:nvPr/>
            </p:nvSpPr>
            <p:spPr bwMode="auto">
              <a:xfrm flipV="1">
                <a:off x="3246"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4" name="Line 1074"/>
              <p:cNvSpPr>
                <a:spLocks noChangeShapeType="1"/>
              </p:cNvSpPr>
              <p:nvPr/>
            </p:nvSpPr>
            <p:spPr bwMode="auto">
              <a:xfrm flipV="1">
                <a:off x="3246"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5" name="Line 1075"/>
              <p:cNvSpPr>
                <a:spLocks noChangeShapeType="1"/>
              </p:cNvSpPr>
              <p:nvPr/>
            </p:nvSpPr>
            <p:spPr bwMode="auto">
              <a:xfrm flipV="1">
                <a:off x="3246"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6" name="Line 1076"/>
              <p:cNvSpPr>
                <a:spLocks noChangeShapeType="1"/>
              </p:cNvSpPr>
              <p:nvPr/>
            </p:nvSpPr>
            <p:spPr bwMode="auto">
              <a:xfrm flipV="1">
                <a:off x="3246"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7" name="Line 1077"/>
              <p:cNvSpPr>
                <a:spLocks noChangeShapeType="1"/>
              </p:cNvSpPr>
              <p:nvPr/>
            </p:nvSpPr>
            <p:spPr bwMode="auto">
              <a:xfrm flipV="1">
                <a:off x="3246"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8" name="Line 1078"/>
              <p:cNvSpPr>
                <a:spLocks noChangeShapeType="1"/>
              </p:cNvSpPr>
              <p:nvPr/>
            </p:nvSpPr>
            <p:spPr bwMode="auto">
              <a:xfrm flipV="1">
                <a:off x="3246"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9" name="Line 1079"/>
              <p:cNvSpPr>
                <a:spLocks noChangeShapeType="1"/>
              </p:cNvSpPr>
              <p:nvPr/>
            </p:nvSpPr>
            <p:spPr bwMode="auto">
              <a:xfrm flipV="1">
                <a:off x="3246"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0" name="Line 1080"/>
              <p:cNvSpPr>
                <a:spLocks noChangeShapeType="1"/>
              </p:cNvSpPr>
              <p:nvPr/>
            </p:nvSpPr>
            <p:spPr bwMode="auto">
              <a:xfrm flipV="1">
                <a:off x="3246"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1" name="Line 1081"/>
              <p:cNvSpPr>
                <a:spLocks noChangeShapeType="1"/>
              </p:cNvSpPr>
              <p:nvPr/>
            </p:nvSpPr>
            <p:spPr bwMode="auto">
              <a:xfrm flipV="1">
                <a:off x="3246"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2" name="Line 1082"/>
              <p:cNvSpPr>
                <a:spLocks noChangeShapeType="1"/>
              </p:cNvSpPr>
              <p:nvPr/>
            </p:nvSpPr>
            <p:spPr bwMode="auto">
              <a:xfrm flipV="1">
                <a:off x="3246"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3" name="Line 1083"/>
              <p:cNvSpPr>
                <a:spLocks noChangeShapeType="1"/>
              </p:cNvSpPr>
              <p:nvPr/>
            </p:nvSpPr>
            <p:spPr bwMode="auto">
              <a:xfrm flipV="1">
                <a:off x="3246"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4" name="Line 1084"/>
              <p:cNvSpPr>
                <a:spLocks noChangeShapeType="1"/>
              </p:cNvSpPr>
              <p:nvPr/>
            </p:nvSpPr>
            <p:spPr bwMode="auto">
              <a:xfrm flipV="1">
                <a:off x="3246"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5" name="Line 1085"/>
              <p:cNvSpPr>
                <a:spLocks noChangeShapeType="1"/>
              </p:cNvSpPr>
              <p:nvPr/>
            </p:nvSpPr>
            <p:spPr bwMode="auto">
              <a:xfrm flipV="1">
                <a:off x="3246"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6" name="Line 1086"/>
              <p:cNvSpPr>
                <a:spLocks noChangeShapeType="1"/>
              </p:cNvSpPr>
              <p:nvPr/>
            </p:nvSpPr>
            <p:spPr bwMode="auto">
              <a:xfrm flipV="1">
                <a:off x="3246"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7" name="Line 1087"/>
              <p:cNvSpPr>
                <a:spLocks noChangeShapeType="1"/>
              </p:cNvSpPr>
              <p:nvPr/>
            </p:nvSpPr>
            <p:spPr bwMode="auto">
              <a:xfrm flipV="1">
                <a:off x="3246"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8" name="Line 1088"/>
              <p:cNvSpPr>
                <a:spLocks noChangeShapeType="1"/>
              </p:cNvSpPr>
              <p:nvPr/>
            </p:nvSpPr>
            <p:spPr bwMode="auto">
              <a:xfrm flipV="1">
                <a:off x="3246"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9" name="Line 1089"/>
              <p:cNvSpPr>
                <a:spLocks noChangeShapeType="1"/>
              </p:cNvSpPr>
              <p:nvPr/>
            </p:nvSpPr>
            <p:spPr bwMode="auto">
              <a:xfrm flipV="1">
                <a:off x="3246"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0" name="Line 1090"/>
              <p:cNvSpPr>
                <a:spLocks noChangeShapeType="1"/>
              </p:cNvSpPr>
              <p:nvPr/>
            </p:nvSpPr>
            <p:spPr bwMode="auto">
              <a:xfrm flipV="1">
                <a:off x="3246"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1" name="Line 1091"/>
              <p:cNvSpPr>
                <a:spLocks noChangeShapeType="1"/>
              </p:cNvSpPr>
              <p:nvPr/>
            </p:nvSpPr>
            <p:spPr bwMode="auto">
              <a:xfrm flipV="1">
                <a:off x="3246"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2" name="Line 1092"/>
              <p:cNvSpPr>
                <a:spLocks noChangeShapeType="1"/>
              </p:cNvSpPr>
              <p:nvPr/>
            </p:nvSpPr>
            <p:spPr bwMode="auto">
              <a:xfrm flipV="1">
                <a:off x="3246"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3" name="Line 1093"/>
              <p:cNvSpPr>
                <a:spLocks noChangeShapeType="1"/>
              </p:cNvSpPr>
              <p:nvPr/>
            </p:nvSpPr>
            <p:spPr bwMode="auto">
              <a:xfrm flipV="1">
                <a:off x="3246"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4" name="Line 1094"/>
              <p:cNvSpPr>
                <a:spLocks noChangeShapeType="1"/>
              </p:cNvSpPr>
              <p:nvPr/>
            </p:nvSpPr>
            <p:spPr bwMode="auto">
              <a:xfrm flipV="1">
                <a:off x="3246"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5" name="Line 1095"/>
              <p:cNvSpPr>
                <a:spLocks noChangeShapeType="1"/>
              </p:cNvSpPr>
              <p:nvPr/>
            </p:nvSpPr>
            <p:spPr bwMode="auto">
              <a:xfrm flipV="1">
                <a:off x="3246"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6" name="Line 1096"/>
              <p:cNvSpPr>
                <a:spLocks noChangeShapeType="1"/>
              </p:cNvSpPr>
              <p:nvPr/>
            </p:nvSpPr>
            <p:spPr bwMode="auto">
              <a:xfrm flipV="1">
                <a:off x="3246"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7" name="Line 1097"/>
              <p:cNvSpPr>
                <a:spLocks noChangeShapeType="1"/>
              </p:cNvSpPr>
              <p:nvPr/>
            </p:nvSpPr>
            <p:spPr bwMode="auto">
              <a:xfrm flipV="1">
                <a:off x="3246"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8" name="Line 1098"/>
              <p:cNvSpPr>
                <a:spLocks noChangeShapeType="1"/>
              </p:cNvSpPr>
              <p:nvPr/>
            </p:nvSpPr>
            <p:spPr bwMode="auto">
              <a:xfrm flipV="1">
                <a:off x="3246"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9" name="Line 1099"/>
              <p:cNvSpPr>
                <a:spLocks noChangeShapeType="1"/>
              </p:cNvSpPr>
              <p:nvPr/>
            </p:nvSpPr>
            <p:spPr bwMode="auto">
              <a:xfrm flipV="1">
                <a:off x="3246"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0" name="Line 1100"/>
              <p:cNvSpPr>
                <a:spLocks noChangeShapeType="1"/>
              </p:cNvSpPr>
              <p:nvPr/>
            </p:nvSpPr>
            <p:spPr bwMode="auto">
              <a:xfrm flipV="1">
                <a:off x="3246"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1" name="Line 1101"/>
              <p:cNvSpPr>
                <a:spLocks noChangeShapeType="1"/>
              </p:cNvSpPr>
              <p:nvPr/>
            </p:nvSpPr>
            <p:spPr bwMode="auto">
              <a:xfrm flipV="1">
                <a:off x="3246"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2" name="Line 1102"/>
              <p:cNvSpPr>
                <a:spLocks noChangeShapeType="1"/>
              </p:cNvSpPr>
              <p:nvPr/>
            </p:nvSpPr>
            <p:spPr bwMode="auto">
              <a:xfrm flipV="1">
                <a:off x="3246"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3" name="Line 1103"/>
              <p:cNvSpPr>
                <a:spLocks noChangeShapeType="1"/>
              </p:cNvSpPr>
              <p:nvPr/>
            </p:nvSpPr>
            <p:spPr bwMode="auto">
              <a:xfrm flipV="1">
                <a:off x="3246"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4" name="Line 1104"/>
              <p:cNvSpPr>
                <a:spLocks noChangeShapeType="1"/>
              </p:cNvSpPr>
              <p:nvPr/>
            </p:nvSpPr>
            <p:spPr bwMode="auto">
              <a:xfrm flipV="1">
                <a:off x="3246"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5" name="Line 1105"/>
              <p:cNvSpPr>
                <a:spLocks noChangeShapeType="1"/>
              </p:cNvSpPr>
              <p:nvPr/>
            </p:nvSpPr>
            <p:spPr bwMode="auto">
              <a:xfrm flipV="1">
                <a:off x="3246"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6" name="Line 1106"/>
              <p:cNvSpPr>
                <a:spLocks noChangeShapeType="1"/>
              </p:cNvSpPr>
              <p:nvPr/>
            </p:nvSpPr>
            <p:spPr bwMode="auto">
              <a:xfrm flipV="1">
                <a:off x="3246"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7" name="Line 1107"/>
              <p:cNvSpPr>
                <a:spLocks noChangeShapeType="1"/>
              </p:cNvSpPr>
              <p:nvPr/>
            </p:nvSpPr>
            <p:spPr bwMode="auto">
              <a:xfrm flipV="1">
                <a:off x="3246"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8" name="Line 1108"/>
              <p:cNvSpPr>
                <a:spLocks noChangeShapeType="1"/>
              </p:cNvSpPr>
              <p:nvPr/>
            </p:nvSpPr>
            <p:spPr bwMode="auto">
              <a:xfrm flipV="1">
                <a:off x="3246"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9" name="Line 1109"/>
              <p:cNvSpPr>
                <a:spLocks noChangeShapeType="1"/>
              </p:cNvSpPr>
              <p:nvPr/>
            </p:nvSpPr>
            <p:spPr bwMode="auto">
              <a:xfrm flipV="1">
                <a:off x="3246"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0" name="Line 1110"/>
              <p:cNvSpPr>
                <a:spLocks noChangeShapeType="1"/>
              </p:cNvSpPr>
              <p:nvPr/>
            </p:nvSpPr>
            <p:spPr bwMode="auto">
              <a:xfrm flipV="1">
                <a:off x="3246"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1" name="Line 1111"/>
              <p:cNvSpPr>
                <a:spLocks noChangeShapeType="1"/>
              </p:cNvSpPr>
              <p:nvPr/>
            </p:nvSpPr>
            <p:spPr bwMode="auto">
              <a:xfrm flipV="1">
                <a:off x="3246"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2" name="Line 1112"/>
              <p:cNvSpPr>
                <a:spLocks noChangeShapeType="1"/>
              </p:cNvSpPr>
              <p:nvPr/>
            </p:nvSpPr>
            <p:spPr bwMode="auto">
              <a:xfrm flipV="1">
                <a:off x="3246"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3" name="Line 1113"/>
              <p:cNvSpPr>
                <a:spLocks noChangeShapeType="1"/>
              </p:cNvSpPr>
              <p:nvPr/>
            </p:nvSpPr>
            <p:spPr bwMode="auto">
              <a:xfrm flipV="1">
                <a:off x="3246"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4" name="Line 1114"/>
              <p:cNvSpPr>
                <a:spLocks noChangeShapeType="1"/>
              </p:cNvSpPr>
              <p:nvPr/>
            </p:nvSpPr>
            <p:spPr bwMode="auto">
              <a:xfrm flipV="1">
                <a:off x="3246"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5" name="Line 1115"/>
              <p:cNvSpPr>
                <a:spLocks noChangeShapeType="1"/>
              </p:cNvSpPr>
              <p:nvPr/>
            </p:nvSpPr>
            <p:spPr bwMode="auto">
              <a:xfrm flipV="1">
                <a:off x="3246"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6" name="Line 1116"/>
              <p:cNvSpPr>
                <a:spLocks noChangeShapeType="1"/>
              </p:cNvSpPr>
              <p:nvPr/>
            </p:nvSpPr>
            <p:spPr bwMode="auto">
              <a:xfrm flipV="1">
                <a:off x="3246"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7" name="Line 1117"/>
              <p:cNvSpPr>
                <a:spLocks noChangeShapeType="1"/>
              </p:cNvSpPr>
              <p:nvPr/>
            </p:nvSpPr>
            <p:spPr bwMode="auto">
              <a:xfrm flipV="1">
                <a:off x="3246"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8" name="Line 1118"/>
              <p:cNvSpPr>
                <a:spLocks noChangeShapeType="1"/>
              </p:cNvSpPr>
              <p:nvPr/>
            </p:nvSpPr>
            <p:spPr bwMode="auto">
              <a:xfrm flipV="1">
                <a:off x="3246"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9" name="Line 1119"/>
              <p:cNvSpPr>
                <a:spLocks noChangeShapeType="1"/>
              </p:cNvSpPr>
              <p:nvPr/>
            </p:nvSpPr>
            <p:spPr bwMode="auto">
              <a:xfrm flipV="1">
                <a:off x="3246"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0" name="Line 1120"/>
              <p:cNvSpPr>
                <a:spLocks noChangeShapeType="1"/>
              </p:cNvSpPr>
              <p:nvPr/>
            </p:nvSpPr>
            <p:spPr bwMode="auto">
              <a:xfrm flipV="1">
                <a:off x="3246"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1" name="Line 1121"/>
              <p:cNvSpPr>
                <a:spLocks noChangeShapeType="1"/>
              </p:cNvSpPr>
              <p:nvPr/>
            </p:nvSpPr>
            <p:spPr bwMode="auto">
              <a:xfrm flipV="1">
                <a:off x="3246"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2" name="Line 1122"/>
              <p:cNvSpPr>
                <a:spLocks noChangeShapeType="1"/>
              </p:cNvSpPr>
              <p:nvPr/>
            </p:nvSpPr>
            <p:spPr bwMode="auto">
              <a:xfrm flipV="1">
                <a:off x="3246"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3" name="Line 1123"/>
              <p:cNvSpPr>
                <a:spLocks noChangeShapeType="1"/>
              </p:cNvSpPr>
              <p:nvPr/>
            </p:nvSpPr>
            <p:spPr bwMode="auto">
              <a:xfrm flipV="1">
                <a:off x="3246"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4" name="Line 1124"/>
              <p:cNvSpPr>
                <a:spLocks noChangeShapeType="1"/>
              </p:cNvSpPr>
              <p:nvPr/>
            </p:nvSpPr>
            <p:spPr bwMode="auto">
              <a:xfrm flipV="1">
                <a:off x="3246"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5" name="Line 1125"/>
              <p:cNvSpPr>
                <a:spLocks noChangeShapeType="1"/>
              </p:cNvSpPr>
              <p:nvPr/>
            </p:nvSpPr>
            <p:spPr bwMode="auto">
              <a:xfrm flipV="1">
                <a:off x="3246"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6" name="Line 1126"/>
              <p:cNvSpPr>
                <a:spLocks noChangeShapeType="1"/>
              </p:cNvSpPr>
              <p:nvPr/>
            </p:nvSpPr>
            <p:spPr bwMode="auto">
              <a:xfrm flipV="1">
                <a:off x="3246"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7" name="Line 1127"/>
              <p:cNvSpPr>
                <a:spLocks noChangeShapeType="1"/>
              </p:cNvSpPr>
              <p:nvPr/>
            </p:nvSpPr>
            <p:spPr bwMode="auto">
              <a:xfrm flipV="1">
                <a:off x="3246"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8" name="Line 1128"/>
              <p:cNvSpPr>
                <a:spLocks noChangeShapeType="1"/>
              </p:cNvSpPr>
              <p:nvPr/>
            </p:nvSpPr>
            <p:spPr bwMode="auto">
              <a:xfrm flipV="1">
                <a:off x="3246"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9" name="Line 1129"/>
              <p:cNvSpPr>
                <a:spLocks noChangeShapeType="1"/>
              </p:cNvSpPr>
              <p:nvPr/>
            </p:nvSpPr>
            <p:spPr bwMode="auto">
              <a:xfrm flipV="1">
                <a:off x="3246"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0" name="Line 1130"/>
              <p:cNvSpPr>
                <a:spLocks noChangeShapeType="1"/>
              </p:cNvSpPr>
              <p:nvPr/>
            </p:nvSpPr>
            <p:spPr bwMode="auto">
              <a:xfrm flipV="1">
                <a:off x="3246"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1" name="Line 1131"/>
              <p:cNvSpPr>
                <a:spLocks noChangeShapeType="1"/>
              </p:cNvSpPr>
              <p:nvPr/>
            </p:nvSpPr>
            <p:spPr bwMode="auto">
              <a:xfrm flipV="1">
                <a:off x="3246"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2" name="Line 1132"/>
              <p:cNvSpPr>
                <a:spLocks noChangeShapeType="1"/>
              </p:cNvSpPr>
              <p:nvPr/>
            </p:nvSpPr>
            <p:spPr bwMode="auto">
              <a:xfrm flipV="1">
                <a:off x="3246"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3" name="Line 1133"/>
              <p:cNvSpPr>
                <a:spLocks noChangeShapeType="1"/>
              </p:cNvSpPr>
              <p:nvPr/>
            </p:nvSpPr>
            <p:spPr bwMode="auto">
              <a:xfrm flipV="1">
                <a:off x="3246"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4" name="Line 1134"/>
              <p:cNvSpPr>
                <a:spLocks noChangeShapeType="1"/>
              </p:cNvSpPr>
              <p:nvPr/>
            </p:nvSpPr>
            <p:spPr bwMode="auto">
              <a:xfrm flipV="1">
                <a:off x="3246"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5" name="Line 1135"/>
              <p:cNvSpPr>
                <a:spLocks noChangeShapeType="1"/>
              </p:cNvSpPr>
              <p:nvPr/>
            </p:nvSpPr>
            <p:spPr bwMode="auto">
              <a:xfrm flipV="1">
                <a:off x="3246"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6" name="Line 1136"/>
              <p:cNvSpPr>
                <a:spLocks noChangeShapeType="1"/>
              </p:cNvSpPr>
              <p:nvPr/>
            </p:nvSpPr>
            <p:spPr bwMode="auto">
              <a:xfrm flipV="1">
                <a:off x="3246"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7" name="Line 1137"/>
              <p:cNvSpPr>
                <a:spLocks noChangeShapeType="1"/>
              </p:cNvSpPr>
              <p:nvPr/>
            </p:nvSpPr>
            <p:spPr bwMode="auto">
              <a:xfrm flipV="1">
                <a:off x="3246"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8" name="Line 1138"/>
              <p:cNvSpPr>
                <a:spLocks noChangeShapeType="1"/>
              </p:cNvSpPr>
              <p:nvPr/>
            </p:nvSpPr>
            <p:spPr bwMode="auto">
              <a:xfrm flipV="1">
                <a:off x="3246"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9" name="Line 1139"/>
              <p:cNvSpPr>
                <a:spLocks noChangeShapeType="1"/>
              </p:cNvSpPr>
              <p:nvPr/>
            </p:nvSpPr>
            <p:spPr bwMode="auto">
              <a:xfrm flipV="1">
                <a:off x="3246"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0" name="Line 1140"/>
              <p:cNvSpPr>
                <a:spLocks noChangeShapeType="1"/>
              </p:cNvSpPr>
              <p:nvPr/>
            </p:nvSpPr>
            <p:spPr bwMode="auto">
              <a:xfrm flipV="1">
                <a:off x="3246"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1" name="Line 1141"/>
              <p:cNvSpPr>
                <a:spLocks noChangeShapeType="1"/>
              </p:cNvSpPr>
              <p:nvPr/>
            </p:nvSpPr>
            <p:spPr bwMode="auto">
              <a:xfrm flipV="1">
                <a:off x="3246"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2" name="Line 1142"/>
              <p:cNvSpPr>
                <a:spLocks noChangeShapeType="1"/>
              </p:cNvSpPr>
              <p:nvPr/>
            </p:nvSpPr>
            <p:spPr bwMode="auto">
              <a:xfrm flipV="1">
                <a:off x="3246"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3" name="Line 1143"/>
              <p:cNvSpPr>
                <a:spLocks noChangeShapeType="1"/>
              </p:cNvSpPr>
              <p:nvPr/>
            </p:nvSpPr>
            <p:spPr bwMode="auto">
              <a:xfrm flipV="1">
                <a:off x="3246"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4" name="Line 1144"/>
              <p:cNvSpPr>
                <a:spLocks noChangeShapeType="1"/>
              </p:cNvSpPr>
              <p:nvPr/>
            </p:nvSpPr>
            <p:spPr bwMode="auto">
              <a:xfrm flipV="1">
                <a:off x="3246"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5" name="Line 1145"/>
              <p:cNvSpPr>
                <a:spLocks noChangeShapeType="1"/>
              </p:cNvSpPr>
              <p:nvPr/>
            </p:nvSpPr>
            <p:spPr bwMode="auto">
              <a:xfrm flipV="1">
                <a:off x="3246"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6" name="Line 1146"/>
              <p:cNvSpPr>
                <a:spLocks noChangeShapeType="1"/>
              </p:cNvSpPr>
              <p:nvPr/>
            </p:nvSpPr>
            <p:spPr bwMode="auto">
              <a:xfrm flipV="1">
                <a:off x="3246"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7" name="Line 1147"/>
              <p:cNvSpPr>
                <a:spLocks noChangeShapeType="1"/>
              </p:cNvSpPr>
              <p:nvPr/>
            </p:nvSpPr>
            <p:spPr bwMode="auto">
              <a:xfrm flipV="1">
                <a:off x="3246"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8" name="Line 1148"/>
              <p:cNvSpPr>
                <a:spLocks noChangeShapeType="1"/>
              </p:cNvSpPr>
              <p:nvPr/>
            </p:nvSpPr>
            <p:spPr bwMode="auto">
              <a:xfrm flipV="1">
                <a:off x="3246"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9" name="Line 1149"/>
              <p:cNvSpPr>
                <a:spLocks noChangeShapeType="1"/>
              </p:cNvSpPr>
              <p:nvPr/>
            </p:nvSpPr>
            <p:spPr bwMode="auto">
              <a:xfrm flipV="1">
                <a:off x="3246"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0" name="Line 1150"/>
              <p:cNvSpPr>
                <a:spLocks noChangeShapeType="1"/>
              </p:cNvSpPr>
              <p:nvPr/>
            </p:nvSpPr>
            <p:spPr bwMode="auto">
              <a:xfrm flipV="1">
                <a:off x="3246"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1" name="Line 1151"/>
              <p:cNvSpPr>
                <a:spLocks noChangeShapeType="1"/>
              </p:cNvSpPr>
              <p:nvPr/>
            </p:nvSpPr>
            <p:spPr bwMode="auto">
              <a:xfrm flipV="1">
                <a:off x="3246"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2" name="Line 1152"/>
              <p:cNvSpPr>
                <a:spLocks noChangeShapeType="1"/>
              </p:cNvSpPr>
              <p:nvPr/>
            </p:nvSpPr>
            <p:spPr bwMode="auto">
              <a:xfrm flipV="1">
                <a:off x="3246"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3" name="Line 1153"/>
              <p:cNvSpPr>
                <a:spLocks noChangeShapeType="1"/>
              </p:cNvSpPr>
              <p:nvPr/>
            </p:nvSpPr>
            <p:spPr bwMode="auto">
              <a:xfrm flipV="1">
                <a:off x="3246"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4" name="Line 1154"/>
              <p:cNvSpPr>
                <a:spLocks noChangeShapeType="1"/>
              </p:cNvSpPr>
              <p:nvPr/>
            </p:nvSpPr>
            <p:spPr bwMode="auto">
              <a:xfrm flipV="1">
                <a:off x="3246"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5" name="Line 1155"/>
              <p:cNvSpPr>
                <a:spLocks noChangeShapeType="1"/>
              </p:cNvSpPr>
              <p:nvPr/>
            </p:nvSpPr>
            <p:spPr bwMode="auto">
              <a:xfrm flipV="1">
                <a:off x="3246"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6" name="Line 1156"/>
              <p:cNvSpPr>
                <a:spLocks noChangeShapeType="1"/>
              </p:cNvSpPr>
              <p:nvPr/>
            </p:nvSpPr>
            <p:spPr bwMode="auto">
              <a:xfrm flipV="1">
                <a:off x="3246"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7" name="Line 1157"/>
              <p:cNvSpPr>
                <a:spLocks noChangeShapeType="1"/>
              </p:cNvSpPr>
              <p:nvPr/>
            </p:nvSpPr>
            <p:spPr bwMode="auto">
              <a:xfrm flipV="1">
                <a:off x="3246"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8" name="Line 1158"/>
              <p:cNvSpPr>
                <a:spLocks noChangeShapeType="1"/>
              </p:cNvSpPr>
              <p:nvPr/>
            </p:nvSpPr>
            <p:spPr bwMode="auto">
              <a:xfrm flipV="1">
                <a:off x="3246"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9" name="Line 1159"/>
              <p:cNvSpPr>
                <a:spLocks noChangeShapeType="1"/>
              </p:cNvSpPr>
              <p:nvPr/>
            </p:nvSpPr>
            <p:spPr bwMode="auto">
              <a:xfrm flipV="1">
                <a:off x="3246"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0" name="Line 1160"/>
              <p:cNvSpPr>
                <a:spLocks noChangeShapeType="1"/>
              </p:cNvSpPr>
              <p:nvPr/>
            </p:nvSpPr>
            <p:spPr bwMode="auto">
              <a:xfrm flipV="1">
                <a:off x="3246"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1" name="Line 1161"/>
              <p:cNvSpPr>
                <a:spLocks noChangeShapeType="1"/>
              </p:cNvSpPr>
              <p:nvPr/>
            </p:nvSpPr>
            <p:spPr bwMode="auto">
              <a:xfrm flipV="1">
                <a:off x="3246"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2" name="Line 1162"/>
              <p:cNvSpPr>
                <a:spLocks noChangeShapeType="1"/>
              </p:cNvSpPr>
              <p:nvPr/>
            </p:nvSpPr>
            <p:spPr bwMode="auto">
              <a:xfrm flipV="1">
                <a:off x="3246"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3" name="Line 1163"/>
              <p:cNvSpPr>
                <a:spLocks noChangeShapeType="1"/>
              </p:cNvSpPr>
              <p:nvPr/>
            </p:nvSpPr>
            <p:spPr bwMode="auto">
              <a:xfrm flipV="1">
                <a:off x="3246"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4" name="Line 1164"/>
              <p:cNvSpPr>
                <a:spLocks noChangeShapeType="1"/>
              </p:cNvSpPr>
              <p:nvPr/>
            </p:nvSpPr>
            <p:spPr bwMode="auto">
              <a:xfrm flipV="1">
                <a:off x="3246"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5" name="Line 1165"/>
              <p:cNvSpPr>
                <a:spLocks noChangeShapeType="1"/>
              </p:cNvSpPr>
              <p:nvPr/>
            </p:nvSpPr>
            <p:spPr bwMode="auto">
              <a:xfrm flipV="1">
                <a:off x="3246"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6" name="Line 1166"/>
              <p:cNvSpPr>
                <a:spLocks noChangeShapeType="1"/>
              </p:cNvSpPr>
              <p:nvPr/>
            </p:nvSpPr>
            <p:spPr bwMode="auto">
              <a:xfrm flipV="1">
                <a:off x="3246"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7" name="Line 1167"/>
              <p:cNvSpPr>
                <a:spLocks noChangeShapeType="1"/>
              </p:cNvSpPr>
              <p:nvPr/>
            </p:nvSpPr>
            <p:spPr bwMode="auto">
              <a:xfrm flipV="1">
                <a:off x="3246"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8" name="Line 1168"/>
              <p:cNvSpPr>
                <a:spLocks noChangeShapeType="1"/>
              </p:cNvSpPr>
              <p:nvPr/>
            </p:nvSpPr>
            <p:spPr bwMode="auto">
              <a:xfrm flipV="1">
                <a:off x="3246"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9" name="Line 1169"/>
              <p:cNvSpPr>
                <a:spLocks noChangeShapeType="1"/>
              </p:cNvSpPr>
              <p:nvPr/>
            </p:nvSpPr>
            <p:spPr bwMode="auto">
              <a:xfrm flipV="1">
                <a:off x="3246"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0" name="Line 1170"/>
              <p:cNvSpPr>
                <a:spLocks noChangeShapeType="1"/>
              </p:cNvSpPr>
              <p:nvPr/>
            </p:nvSpPr>
            <p:spPr bwMode="auto">
              <a:xfrm flipV="1">
                <a:off x="3246"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1" name="Line 1171"/>
              <p:cNvSpPr>
                <a:spLocks noChangeShapeType="1"/>
              </p:cNvSpPr>
              <p:nvPr/>
            </p:nvSpPr>
            <p:spPr bwMode="auto">
              <a:xfrm flipV="1">
                <a:off x="3246"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2" name="Line 1172"/>
              <p:cNvSpPr>
                <a:spLocks noChangeShapeType="1"/>
              </p:cNvSpPr>
              <p:nvPr/>
            </p:nvSpPr>
            <p:spPr bwMode="auto">
              <a:xfrm flipV="1">
                <a:off x="3246"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3" name="Line 1173"/>
              <p:cNvSpPr>
                <a:spLocks noChangeShapeType="1"/>
              </p:cNvSpPr>
              <p:nvPr/>
            </p:nvSpPr>
            <p:spPr bwMode="auto">
              <a:xfrm flipV="1">
                <a:off x="3246"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4" name="Line 1174"/>
              <p:cNvSpPr>
                <a:spLocks noChangeShapeType="1"/>
              </p:cNvSpPr>
              <p:nvPr/>
            </p:nvSpPr>
            <p:spPr bwMode="auto">
              <a:xfrm flipV="1">
                <a:off x="3246"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5" name="Line 1175"/>
              <p:cNvSpPr>
                <a:spLocks noChangeShapeType="1"/>
              </p:cNvSpPr>
              <p:nvPr/>
            </p:nvSpPr>
            <p:spPr bwMode="auto">
              <a:xfrm flipV="1">
                <a:off x="3246"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6" name="Line 1176"/>
              <p:cNvSpPr>
                <a:spLocks noChangeShapeType="1"/>
              </p:cNvSpPr>
              <p:nvPr/>
            </p:nvSpPr>
            <p:spPr bwMode="auto">
              <a:xfrm flipV="1">
                <a:off x="3246"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7" name="Line 1177"/>
              <p:cNvSpPr>
                <a:spLocks noChangeShapeType="1"/>
              </p:cNvSpPr>
              <p:nvPr/>
            </p:nvSpPr>
            <p:spPr bwMode="auto">
              <a:xfrm flipV="1">
                <a:off x="3246"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8" name="Line 1178"/>
              <p:cNvSpPr>
                <a:spLocks noChangeShapeType="1"/>
              </p:cNvSpPr>
              <p:nvPr/>
            </p:nvSpPr>
            <p:spPr bwMode="auto">
              <a:xfrm flipV="1">
                <a:off x="3246"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9" name="Line 1179"/>
              <p:cNvSpPr>
                <a:spLocks noChangeShapeType="1"/>
              </p:cNvSpPr>
              <p:nvPr/>
            </p:nvSpPr>
            <p:spPr bwMode="auto">
              <a:xfrm flipV="1">
                <a:off x="3246"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0" name="Line 1180"/>
              <p:cNvSpPr>
                <a:spLocks noChangeShapeType="1"/>
              </p:cNvSpPr>
              <p:nvPr/>
            </p:nvSpPr>
            <p:spPr bwMode="auto">
              <a:xfrm flipV="1">
                <a:off x="3246"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1" name="Line 1181"/>
              <p:cNvSpPr>
                <a:spLocks noChangeShapeType="1"/>
              </p:cNvSpPr>
              <p:nvPr/>
            </p:nvSpPr>
            <p:spPr bwMode="auto">
              <a:xfrm flipV="1">
                <a:off x="3246"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2" name="Line 1182"/>
              <p:cNvSpPr>
                <a:spLocks noChangeShapeType="1"/>
              </p:cNvSpPr>
              <p:nvPr/>
            </p:nvSpPr>
            <p:spPr bwMode="auto">
              <a:xfrm flipV="1">
                <a:off x="3246"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3" name="Line 1183"/>
              <p:cNvSpPr>
                <a:spLocks noChangeShapeType="1"/>
              </p:cNvSpPr>
              <p:nvPr/>
            </p:nvSpPr>
            <p:spPr bwMode="auto">
              <a:xfrm flipV="1">
                <a:off x="3246"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4" name="Line 1184"/>
              <p:cNvSpPr>
                <a:spLocks noChangeShapeType="1"/>
              </p:cNvSpPr>
              <p:nvPr/>
            </p:nvSpPr>
            <p:spPr bwMode="auto">
              <a:xfrm flipV="1">
                <a:off x="3246"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5" name="Line 1185"/>
              <p:cNvSpPr>
                <a:spLocks noChangeShapeType="1"/>
              </p:cNvSpPr>
              <p:nvPr/>
            </p:nvSpPr>
            <p:spPr bwMode="auto">
              <a:xfrm flipV="1">
                <a:off x="3246"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6" name="Line 1186"/>
              <p:cNvSpPr>
                <a:spLocks noChangeShapeType="1"/>
              </p:cNvSpPr>
              <p:nvPr/>
            </p:nvSpPr>
            <p:spPr bwMode="auto">
              <a:xfrm flipV="1">
                <a:off x="3246"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7" name="Line 1187"/>
              <p:cNvSpPr>
                <a:spLocks noChangeShapeType="1"/>
              </p:cNvSpPr>
              <p:nvPr/>
            </p:nvSpPr>
            <p:spPr bwMode="auto">
              <a:xfrm flipV="1">
                <a:off x="3246"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8" name="Line 1188"/>
              <p:cNvSpPr>
                <a:spLocks noChangeShapeType="1"/>
              </p:cNvSpPr>
              <p:nvPr/>
            </p:nvSpPr>
            <p:spPr bwMode="auto">
              <a:xfrm flipV="1">
                <a:off x="3246"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9" name="Line 1189"/>
              <p:cNvSpPr>
                <a:spLocks noChangeShapeType="1"/>
              </p:cNvSpPr>
              <p:nvPr/>
            </p:nvSpPr>
            <p:spPr bwMode="auto">
              <a:xfrm flipV="1">
                <a:off x="3246"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0" name="Line 1190"/>
              <p:cNvSpPr>
                <a:spLocks noChangeShapeType="1"/>
              </p:cNvSpPr>
              <p:nvPr/>
            </p:nvSpPr>
            <p:spPr bwMode="auto">
              <a:xfrm flipV="1">
                <a:off x="3246"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1" name="Line 1191"/>
              <p:cNvSpPr>
                <a:spLocks noChangeShapeType="1"/>
              </p:cNvSpPr>
              <p:nvPr/>
            </p:nvSpPr>
            <p:spPr bwMode="auto">
              <a:xfrm flipV="1">
                <a:off x="3246"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2" name="Line 1192"/>
              <p:cNvSpPr>
                <a:spLocks noChangeShapeType="1"/>
              </p:cNvSpPr>
              <p:nvPr/>
            </p:nvSpPr>
            <p:spPr bwMode="auto">
              <a:xfrm flipV="1">
                <a:off x="3246"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3" name="Line 1193"/>
              <p:cNvSpPr>
                <a:spLocks noChangeShapeType="1"/>
              </p:cNvSpPr>
              <p:nvPr/>
            </p:nvSpPr>
            <p:spPr bwMode="auto">
              <a:xfrm flipV="1">
                <a:off x="3246"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4" name="Line 1194"/>
              <p:cNvSpPr>
                <a:spLocks noChangeShapeType="1"/>
              </p:cNvSpPr>
              <p:nvPr/>
            </p:nvSpPr>
            <p:spPr bwMode="auto">
              <a:xfrm flipV="1">
                <a:off x="3246"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5" name="Line 1195"/>
              <p:cNvSpPr>
                <a:spLocks noChangeShapeType="1"/>
              </p:cNvSpPr>
              <p:nvPr/>
            </p:nvSpPr>
            <p:spPr bwMode="auto">
              <a:xfrm flipV="1">
                <a:off x="3246"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6" name="Line 1196"/>
              <p:cNvSpPr>
                <a:spLocks noChangeShapeType="1"/>
              </p:cNvSpPr>
              <p:nvPr/>
            </p:nvSpPr>
            <p:spPr bwMode="auto">
              <a:xfrm flipV="1">
                <a:off x="3246"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7" name="Line 1197"/>
              <p:cNvSpPr>
                <a:spLocks noChangeShapeType="1"/>
              </p:cNvSpPr>
              <p:nvPr/>
            </p:nvSpPr>
            <p:spPr bwMode="auto">
              <a:xfrm flipV="1">
                <a:off x="3246"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8" name="Line 1198"/>
              <p:cNvSpPr>
                <a:spLocks noChangeShapeType="1"/>
              </p:cNvSpPr>
              <p:nvPr/>
            </p:nvSpPr>
            <p:spPr bwMode="auto">
              <a:xfrm flipV="1">
                <a:off x="3246"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9" name="Line 1199"/>
              <p:cNvSpPr>
                <a:spLocks noChangeShapeType="1"/>
              </p:cNvSpPr>
              <p:nvPr/>
            </p:nvSpPr>
            <p:spPr bwMode="auto">
              <a:xfrm flipV="1">
                <a:off x="3246"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0" name="Line 1200"/>
              <p:cNvSpPr>
                <a:spLocks noChangeShapeType="1"/>
              </p:cNvSpPr>
              <p:nvPr/>
            </p:nvSpPr>
            <p:spPr bwMode="auto">
              <a:xfrm flipV="1">
                <a:off x="3246"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1" name="Line 1201"/>
              <p:cNvSpPr>
                <a:spLocks noChangeShapeType="1"/>
              </p:cNvSpPr>
              <p:nvPr/>
            </p:nvSpPr>
            <p:spPr bwMode="auto">
              <a:xfrm flipV="1">
                <a:off x="3246"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2" name="Line 1202"/>
              <p:cNvSpPr>
                <a:spLocks noChangeShapeType="1"/>
              </p:cNvSpPr>
              <p:nvPr/>
            </p:nvSpPr>
            <p:spPr bwMode="auto">
              <a:xfrm flipV="1">
                <a:off x="3246"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3" name="Line 1203"/>
              <p:cNvSpPr>
                <a:spLocks noChangeShapeType="1"/>
              </p:cNvSpPr>
              <p:nvPr/>
            </p:nvSpPr>
            <p:spPr bwMode="auto">
              <a:xfrm flipV="1">
                <a:off x="3246"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4" name="Line 1204"/>
              <p:cNvSpPr>
                <a:spLocks noChangeShapeType="1"/>
              </p:cNvSpPr>
              <p:nvPr/>
            </p:nvSpPr>
            <p:spPr bwMode="auto">
              <a:xfrm flipV="1">
                <a:off x="3246"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5" name="Line 1205"/>
              <p:cNvSpPr>
                <a:spLocks noChangeShapeType="1"/>
              </p:cNvSpPr>
              <p:nvPr/>
            </p:nvSpPr>
            <p:spPr bwMode="auto">
              <a:xfrm flipV="1">
                <a:off x="3246"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6" name="Line 1206"/>
              <p:cNvSpPr>
                <a:spLocks noChangeShapeType="1"/>
              </p:cNvSpPr>
              <p:nvPr/>
            </p:nvSpPr>
            <p:spPr bwMode="auto">
              <a:xfrm flipV="1">
                <a:off x="3246"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7" name="Line 1207"/>
              <p:cNvSpPr>
                <a:spLocks noChangeShapeType="1"/>
              </p:cNvSpPr>
              <p:nvPr/>
            </p:nvSpPr>
            <p:spPr bwMode="auto">
              <a:xfrm flipV="1">
                <a:off x="3246"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8" name="Line 1208"/>
              <p:cNvSpPr>
                <a:spLocks noChangeShapeType="1"/>
              </p:cNvSpPr>
              <p:nvPr/>
            </p:nvSpPr>
            <p:spPr bwMode="auto">
              <a:xfrm flipV="1">
                <a:off x="3246"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9" name="Line 1209"/>
              <p:cNvSpPr>
                <a:spLocks noChangeShapeType="1"/>
              </p:cNvSpPr>
              <p:nvPr/>
            </p:nvSpPr>
            <p:spPr bwMode="auto">
              <a:xfrm flipV="1">
                <a:off x="3246"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0" name="Group 1411"/>
            <p:cNvGrpSpPr>
              <a:grpSpLocks/>
            </p:cNvGrpSpPr>
            <p:nvPr/>
          </p:nvGrpSpPr>
          <p:grpSpPr bwMode="auto">
            <a:xfrm>
              <a:off x="3449328" y="1080267"/>
              <a:ext cx="179388" cy="4256088"/>
              <a:chOff x="3246" y="348"/>
              <a:chExt cx="113" cy="2681"/>
            </a:xfrm>
          </p:grpSpPr>
          <p:sp>
            <p:nvSpPr>
              <p:cNvPr id="14900" name="Line 1211"/>
              <p:cNvSpPr>
                <a:spLocks noChangeShapeType="1"/>
              </p:cNvSpPr>
              <p:nvPr/>
            </p:nvSpPr>
            <p:spPr bwMode="auto">
              <a:xfrm flipV="1">
                <a:off x="3246"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1" name="Line 1212"/>
              <p:cNvSpPr>
                <a:spLocks noChangeShapeType="1"/>
              </p:cNvSpPr>
              <p:nvPr/>
            </p:nvSpPr>
            <p:spPr bwMode="auto">
              <a:xfrm flipV="1">
                <a:off x="3246"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2" name="Line 1213"/>
              <p:cNvSpPr>
                <a:spLocks noChangeShapeType="1"/>
              </p:cNvSpPr>
              <p:nvPr/>
            </p:nvSpPr>
            <p:spPr bwMode="auto">
              <a:xfrm flipV="1">
                <a:off x="3246"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3" name="Line 1214"/>
              <p:cNvSpPr>
                <a:spLocks noChangeShapeType="1"/>
              </p:cNvSpPr>
              <p:nvPr/>
            </p:nvSpPr>
            <p:spPr bwMode="auto">
              <a:xfrm flipV="1">
                <a:off x="3246"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4" name="Line 1215"/>
              <p:cNvSpPr>
                <a:spLocks noChangeShapeType="1"/>
              </p:cNvSpPr>
              <p:nvPr/>
            </p:nvSpPr>
            <p:spPr bwMode="auto">
              <a:xfrm flipV="1">
                <a:off x="3246"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5" name="Line 1216"/>
              <p:cNvSpPr>
                <a:spLocks noChangeShapeType="1"/>
              </p:cNvSpPr>
              <p:nvPr/>
            </p:nvSpPr>
            <p:spPr bwMode="auto">
              <a:xfrm flipV="1">
                <a:off x="3246"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6" name="Line 1217"/>
              <p:cNvSpPr>
                <a:spLocks noChangeShapeType="1"/>
              </p:cNvSpPr>
              <p:nvPr/>
            </p:nvSpPr>
            <p:spPr bwMode="auto">
              <a:xfrm flipV="1">
                <a:off x="3246"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7" name="Line 1218"/>
              <p:cNvSpPr>
                <a:spLocks noChangeShapeType="1"/>
              </p:cNvSpPr>
              <p:nvPr/>
            </p:nvSpPr>
            <p:spPr bwMode="auto">
              <a:xfrm flipV="1">
                <a:off x="3246"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8" name="Line 1219"/>
              <p:cNvSpPr>
                <a:spLocks noChangeShapeType="1"/>
              </p:cNvSpPr>
              <p:nvPr/>
            </p:nvSpPr>
            <p:spPr bwMode="auto">
              <a:xfrm flipV="1">
                <a:off x="3246"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9" name="Line 1220"/>
              <p:cNvSpPr>
                <a:spLocks noChangeShapeType="1"/>
              </p:cNvSpPr>
              <p:nvPr/>
            </p:nvSpPr>
            <p:spPr bwMode="auto">
              <a:xfrm flipV="1">
                <a:off x="3246"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0" name="Line 1221"/>
              <p:cNvSpPr>
                <a:spLocks noChangeShapeType="1"/>
              </p:cNvSpPr>
              <p:nvPr/>
            </p:nvSpPr>
            <p:spPr bwMode="auto">
              <a:xfrm flipV="1">
                <a:off x="3246"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1" name="Line 1222"/>
              <p:cNvSpPr>
                <a:spLocks noChangeShapeType="1"/>
              </p:cNvSpPr>
              <p:nvPr/>
            </p:nvSpPr>
            <p:spPr bwMode="auto">
              <a:xfrm flipV="1">
                <a:off x="3246"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2" name="Line 1223"/>
              <p:cNvSpPr>
                <a:spLocks noChangeShapeType="1"/>
              </p:cNvSpPr>
              <p:nvPr/>
            </p:nvSpPr>
            <p:spPr bwMode="auto">
              <a:xfrm flipV="1">
                <a:off x="3246"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3" name="Line 1224"/>
              <p:cNvSpPr>
                <a:spLocks noChangeShapeType="1"/>
              </p:cNvSpPr>
              <p:nvPr/>
            </p:nvSpPr>
            <p:spPr bwMode="auto">
              <a:xfrm flipV="1">
                <a:off x="3246"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4" name="Line 1225"/>
              <p:cNvSpPr>
                <a:spLocks noChangeShapeType="1"/>
              </p:cNvSpPr>
              <p:nvPr/>
            </p:nvSpPr>
            <p:spPr bwMode="auto">
              <a:xfrm flipV="1">
                <a:off x="3246"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5" name="Line 1226"/>
              <p:cNvSpPr>
                <a:spLocks noChangeShapeType="1"/>
              </p:cNvSpPr>
              <p:nvPr/>
            </p:nvSpPr>
            <p:spPr bwMode="auto">
              <a:xfrm flipV="1">
                <a:off x="3246"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6" name="Line 1227"/>
              <p:cNvSpPr>
                <a:spLocks noChangeShapeType="1"/>
              </p:cNvSpPr>
              <p:nvPr/>
            </p:nvSpPr>
            <p:spPr bwMode="auto">
              <a:xfrm flipV="1">
                <a:off x="3246"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7" name="Line 1228"/>
              <p:cNvSpPr>
                <a:spLocks noChangeShapeType="1"/>
              </p:cNvSpPr>
              <p:nvPr/>
            </p:nvSpPr>
            <p:spPr bwMode="auto">
              <a:xfrm flipV="1">
                <a:off x="3246"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8" name="Line 1229"/>
              <p:cNvSpPr>
                <a:spLocks noChangeShapeType="1"/>
              </p:cNvSpPr>
              <p:nvPr/>
            </p:nvSpPr>
            <p:spPr bwMode="auto">
              <a:xfrm flipV="1">
                <a:off x="3246"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9" name="Line 1230"/>
              <p:cNvSpPr>
                <a:spLocks noChangeShapeType="1"/>
              </p:cNvSpPr>
              <p:nvPr/>
            </p:nvSpPr>
            <p:spPr bwMode="auto">
              <a:xfrm flipV="1">
                <a:off x="3246"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0" name="Line 1231"/>
              <p:cNvSpPr>
                <a:spLocks noChangeShapeType="1"/>
              </p:cNvSpPr>
              <p:nvPr/>
            </p:nvSpPr>
            <p:spPr bwMode="auto">
              <a:xfrm flipV="1">
                <a:off x="3246"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1" name="Line 1232"/>
              <p:cNvSpPr>
                <a:spLocks noChangeShapeType="1"/>
              </p:cNvSpPr>
              <p:nvPr/>
            </p:nvSpPr>
            <p:spPr bwMode="auto">
              <a:xfrm flipV="1">
                <a:off x="3246"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2" name="Line 1233"/>
              <p:cNvSpPr>
                <a:spLocks noChangeShapeType="1"/>
              </p:cNvSpPr>
              <p:nvPr/>
            </p:nvSpPr>
            <p:spPr bwMode="auto">
              <a:xfrm flipV="1">
                <a:off x="3246"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3" name="Line 1234"/>
              <p:cNvSpPr>
                <a:spLocks noChangeShapeType="1"/>
              </p:cNvSpPr>
              <p:nvPr/>
            </p:nvSpPr>
            <p:spPr bwMode="auto">
              <a:xfrm flipV="1">
                <a:off x="3246"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4" name="Line 1235"/>
              <p:cNvSpPr>
                <a:spLocks noChangeShapeType="1"/>
              </p:cNvSpPr>
              <p:nvPr/>
            </p:nvSpPr>
            <p:spPr bwMode="auto">
              <a:xfrm flipV="1">
                <a:off x="3246"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5" name="Line 1236"/>
              <p:cNvSpPr>
                <a:spLocks noChangeShapeType="1"/>
              </p:cNvSpPr>
              <p:nvPr/>
            </p:nvSpPr>
            <p:spPr bwMode="auto">
              <a:xfrm flipV="1">
                <a:off x="3246"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6" name="Line 1237"/>
              <p:cNvSpPr>
                <a:spLocks noChangeShapeType="1"/>
              </p:cNvSpPr>
              <p:nvPr/>
            </p:nvSpPr>
            <p:spPr bwMode="auto">
              <a:xfrm flipV="1">
                <a:off x="3246"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7" name="Line 1238"/>
              <p:cNvSpPr>
                <a:spLocks noChangeShapeType="1"/>
              </p:cNvSpPr>
              <p:nvPr/>
            </p:nvSpPr>
            <p:spPr bwMode="auto">
              <a:xfrm flipV="1">
                <a:off x="3246"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8" name="Line 1239"/>
              <p:cNvSpPr>
                <a:spLocks noChangeShapeType="1"/>
              </p:cNvSpPr>
              <p:nvPr/>
            </p:nvSpPr>
            <p:spPr bwMode="auto">
              <a:xfrm flipV="1">
                <a:off x="3246"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9" name="Line 1240"/>
              <p:cNvSpPr>
                <a:spLocks noChangeShapeType="1"/>
              </p:cNvSpPr>
              <p:nvPr/>
            </p:nvSpPr>
            <p:spPr bwMode="auto">
              <a:xfrm flipV="1">
                <a:off x="3246"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0" name="Line 1241"/>
              <p:cNvSpPr>
                <a:spLocks noChangeShapeType="1"/>
              </p:cNvSpPr>
              <p:nvPr/>
            </p:nvSpPr>
            <p:spPr bwMode="auto">
              <a:xfrm flipV="1">
                <a:off x="3246"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1" name="Line 1242"/>
              <p:cNvSpPr>
                <a:spLocks noChangeShapeType="1"/>
              </p:cNvSpPr>
              <p:nvPr/>
            </p:nvSpPr>
            <p:spPr bwMode="auto">
              <a:xfrm flipV="1">
                <a:off x="3246"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2" name="Line 1243"/>
              <p:cNvSpPr>
                <a:spLocks noChangeShapeType="1"/>
              </p:cNvSpPr>
              <p:nvPr/>
            </p:nvSpPr>
            <p:spPr bwMode="auto">
              <a:xfrm flipV="1">
                <a:off x="3246"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3" name="Line 1244"/>
              <p:cNvSpPr>
                <a:spLocks noChangeShapeType="1"/>
              </p:cNvSpPr>
              <p:nvPr/>
            </p:nvSpPr>
            <p:spPr bwMode="auto">
              <a:xfrm flipV="1">
                <a:off x="3246"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4" name="Line 1245"/>
              <p:cNvSpPr>
                <a:spLocks noChangeShapeType="1"/>
              </p:cNvSpPr>
              <p:nvPr/>
            </p:nvSpPr>
            <p:spPr bwMode="auto">
              <a:xfrm flipV="1">
                <a:off x="3246"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5" name="Line 1246"/>
              <p:cNvSpPr>
                <a:spLocks noChangeShapeType="1"/>
              </p:cNvSpPr>
              <p:nvPr/>
            </p:nvSpPr>
            <p:spPr bwMode="auto">
              <a:xfrm flipV="1">
                <a:off x="3246"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6" name="Line 1247"/>
              <p:cNvSpPr>
                <a:spLocks noChangeShapeType="1"/>
              </p:cNvSpPr>
              <p:nvPr/>
            </p:nvSpPr>
            <p:spPr bwMode="auto">
              <a:xfrm flipV="1">
                <a:off x="3246"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7" name="Line 1248"/>
              <p:cNvSpPr>
                <a:spLocks noChangeShapeType="1"/>
              </p:cNvSpPr>
              <p:nvPr/>
            </p:nvSpPr>
            <p:spPr bwMode="auto">
              <a:xfrm flipV="1">
                <a:off x="3246"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8" name="Line 1249"/>
              <p:cNvSpPr>
                <a:spLocks noChangeShapeType="1"/>
              </p:cNvSpPr>
              <p:nvPr/>
            </p:nvSpPr>
            <p:spPr bwMode="auto">
              <a:xfrm flipV="1">
                <a:off x="3246"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9" name="Line 1250"/>
              <p:cNvSpPr>
                <a:spLocks noChangeShapeType="1"/>
              </p:cNvSpPr>
              <p:nvPr/>
            </p:nvSpPr>
            <p:spPr bwMode="auto">
              <a:xfrm flipV="1">
                <a:off x="3246"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0" name="Line 1251"/>
              <p:cNvSpPr>
                <a:spLocks noChangeShapeType="1"/>
              </p:cNvSpPr>
              <p:nvPr/>
            </p:nvSpPr>
            <p:spPr bwMode="auto">
              <a:xfrm flipV="1">
                <a:off x="3246"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1" name="Line 1252"/>
              <p:cNvSpPr>
                <a:spLocks noChangeShapeType="1"/>
              </p:cNvSpPr>
              <p:nvPr/>
            </p:nvSpPr>
            <p:spPr bwMode="auto">
              <a:xfrm flipV="1">
                <a:off x="3246"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2" name="Line 1253"/>
              <p:cNvSpPr>
                <a:spLocks noChangeShapeType="1"/>
              </p:cNvSpPr>
              <p:nvPr/>
            </p:nvSpPr>
            <p:spPr bwMode="auto">
              <a:xfrm flipV="1">
                <a:off x="3246"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3" name="Line 1254"/>
              <p:cNvSpPr>
                <a:spLocks noChangeShapeType="1"/>
              </p:cNvSpPr>
              <p:nvPr/>
            </p:nvSpPr>
            <p:spPr bwMode="auto">
              <a:xfrm flipV="1">
                <a:off x="3246"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4" name="Line 1255"/>
              <p:cNvSpPr>
                <a:spLocks noChangeShapeType="1"/>
              </p:cNvSpPr>
              <p:nvPr/>
            </p:nvSpPr>
            <p:spPr bwMode="auto">
              <a:xfrm flipV="1">
                <a:off x="3246"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5" name="Line 1256"/>
              <p:cNvSpPr>
                <a:spLocks noChangeShapeType="1"/>
              </p:cNvSpPr>
              <p:nvPr/>
            </p:nvSpPr>
            <p:spPr bwMode="auto">
              <a:xfrm flipV="1">
                <a:off x="3246"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6" name="Line 1257"/>
              <p:cNvSpPr>
                <a:spLocks noChangeShapeType="1"/>
              </p:cNvSpPr>
              <p:nvPr/>
            </p:nvSpPr>
            <p:spPr bwMode="auto">
              <a:xfrm flipV="1">
                <a:off x="3246"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7" name="Line 1258"/>
              <p:cNvSpPr>
                <a:spLocks noChangeShapeType="1"/>
              </p:cNvSpPr>
              <p:nvPr/>
            </p:nvSpPr>
            <p:spPr bwMode="auto">
              <a:xfrm flipV="1">
                <a:off x="3246"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8" name="Line 1259"/>
              <p:cNvSpPr>
                <a:spLocks noChangeShapeType="1"/>
              </p:cNvSpPr>
              <p:nvPr/>
            </p:nvSpPr>
            <p:spPr bwMode="auto">
              <a:xfrm flipV="1">
                <a:off x="3246"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9" name="Line 1260"/>
              <p:cNvSpPr>
                <a:spLocks noChangeShapeType="1"/>
              </p:cNvSpPr>
              <p:nvPr/>
            </p:nvSpPr>
            <p:spPr bwMode="auto">
              <a:xfrm flipV="1">
                <a:off x="3246"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0" name="Line 1261"/>
              <p:cNvSpPr>
                <a:spLocks noChangeShapeType="1"/>
              </p:cNvSpPr>
              <p:nvPr/>
            </p:nvSpPr>
            <p:spPr bwMode="auto">
              <a:xfrm flipV="1">
                <a:off x="3246"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1" name="Line 1262"/>
              <p:cNvSpPr>
                <a:spLocks noChangeShapeType="1"/>
              </p:cNvSpPr>
              <p:nvPr/>
            </p:nvSpPr>
            <p:spPr bwMode="auto">
              <a:xfrm flipV="1">
                <a:off x="3246"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2" name="Line 1263"/>
              <p:cNvSpPr>
                <a:spLocks noChangeShapeType="1"/>
              </p:cNvSpPr>
              <p:nvPr/>
            </p:nvSpPr>
            <p:spPr bwMode="auto">
              <a:xfrm flipV="1">
                <a:off x="3246"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3" name="Line 1264"/>
              <p:cNvSpPr>
                <a:spLocks noChangeShapeType="1"/>
              </p:cNvSpPr>
              <p:nvPr/>
            </p:nvSpPr>
            <p:spPr bwMode="auto">
              <a:xfrm flipV="1">
                <a:off x="3246"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4" name="Line 1265"/>
              <p:cNvSpPr>
                <a:spLocks noChangeShapeType="1"/>
              </p:cNvSpPr>
              <p:nvPr/>
            </p:nvSpPr>
            <p:spPr bwMode="auto">
              <a:xfrm flipV="1">
                <a:off x="3246"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5" name="Line 1266"/>
              <p:cNvSpPr>
                <a:spLocks noChangeShapeType="1"/>
              </p:cNvSpPr>
              <p:nvPr/>
            </p:nvSpPr>
            <p:spPr bwMode="auto">
              <a:xfrm flipV="1">
                <a:off x="3246"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6" name="Line 1267"/>
              <p:cNvSpPr>
                <a:spLocks noChangeShapeType="1"/>
              </p:cNvSpPr>
              <p:nvPr/>
            </p:nvSpPr>
            <p:spPr bwMode="auto">
              <a:xfrm flipV="1">
                <a:off x="3246"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7" name="Line 1268"/>
              <p:cNvSpPr>
                <a:spLocks noChangeShapeType="1"/>
              </p:cNvSpPr>
              <p:nvPr/>
            </p:nvSpPr>
            <p:spPr bwMode="auto">
              <a:xfrm flipV="1">
                <a:off x="3246"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8" name="Line 1269"/>
              <p:cNvSpPr>
                <a:spLocks noChangeShapeType="1"/>
              </p:cNvSpPr>
              <p:nvPr/>
            </p:nvSpPr>
            <p:spPr bwMode="auto">
              <a:xfrm flipV="1">
                <a:off x="3246"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9" name="Line 1270"/>
              <p:cNvSpPr>
                <a:spLocks noChangeShapeType="1"/>
              </p:cNvSpPr>
              <p:nvPr/>
            </p:nvSpPr>
            <p:spPr bwMode="auto">
              <a:xfrm flipV="1">
                <a:off x="3246"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0" name="Line 1271"/>
              <p:cNvSpPr>
                <a:spLocks noChangeShapeType="1"/>
              </p:cNvSpPr>
              <p:nvPr/>
            </p:nvSpPr>
            <p:spPr bwMode="auto">
              <a:xfrm flipV="1">
                <a:off x="3246"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1" name="Line 1272"/>
              <p:cNvSpPr>
                <a:spLocks noChangeShapeType="1"/>
              </p:cNvSpPr>
              <p:nvPr/>
            </p:nvSpPr>
            <p:spPr bwMode="auto">
              <a:xfrm flipV="1">
                <a:off x="3246"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2" name="Line 1273"/>
              <p:cNvSpPr>
                <a:spLocks noChangeShapeType="1"/>
              </p:cNvSpPr>
              <p:nvPr/>
            </p:nvSpPr>
            <p:spPr bwMode="auto">
              <a:xfrm flipV="1">
                <a:off x="3246"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3" name="Line 1274"/>
              <p:cNvSpPr>
                <a:spLocks noChangeShapeType="1"/>
              </p:cNvSpPr>
              <p:nvPr/>
            </p:nvSpPr>
            <p:spPr bwMode="auto">
              <a:xfrm flipV="1">
                <a:off x="3246"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4" name="Line 1275"/>
              <p:cNvSpPr>
                <a:spLocks noChangeShapeType="1"/>
              </p:cNvSpPr>
              <p:nvPr/>
            </p:nvSpPr>
            <p:spPr bwMode="auto">
              <a:xfrm flipV="1">
                <a:off x="3246"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5" name="Line 1276"/>
              <p:cNvSpPr>
                <a:spLocks noChangeShapeType="1"/>
              </p:cNvSpPr>
              <p:nvPr/>
            </p:nvSpPr>
            <p:spPr bwMode="auto">
              <a:xfrm flipV="1">
                <a:off x="3246"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6" name="Line 1277"/>
              <p:cNvSpPr>
                <a:spLocks noChangeShapeType="1"/>
              </p:cNvSpPr>
              <p:nvPr/>
            </p:nvSpPr>
            <p:spPr bwMode="auto">
              <a:xfrm flipV="1">
                <a:off x="3246"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7" name="Line 1278"/>
              <p:cNvSpPr>
                <a:spLocks noChangeShapeType="1"/>
              </p:cNvSpPr>
              <p:nvPr/>
            </p:nvSpPr>
            <p:spPr bwMode="auto">
              <a:xfrm flipV="1">
                <a:off x="3246"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8" name="Line 1279"/>
              <p:cNvSpPr>
                <a:spLocks noChangeShapeType="1"/>
              </p:cNvSpPr>
              <p:nvPr/>
            </p:nvSpPr>
            <p:spPr bwMode="auto">
              <a:xfrm flipV="1">
                <a:off x="3246"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9" name="Line 1280"/>
              <p:cNvSpPr>
                <a:spLocks noChangeShapeType="1"/>
              </p:cNvSpPr>
              <p:nvPr/>
            </p:nvSpPr>
            <p:spPr bwMode="auto">
              <a:xfrm flipV="1">
                <a:off x="3246"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0" name="Line 1281"/>
              <p:cNvSpPr>
                <a:spLocks noChangeShapeType="1"/>
              </p:cNvSpPr>
              <p:nvPr/>
            </p:nvSpPr>
            <p:spPr bwMode="auto">
              <a:xfrm flipV="1">
                <a:off x="3246"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1" name="Line 1282"/>
              <p:cNvSpPr>
                <a:spLocks noChangeShapeType="1"/>
              </p:cNvSpPr>
              <p:nvPr/>
            </p:nvSpPr>
            <p:spPr bwMode="auto">
              <a:xfrm flipV="1">
                <a:off x="3246"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2" name="Line 1283"/>
              <p:cNvSpPr>
                <a:spLocks noChangeShapeType="1"/>
              </p:cNvSpPr>
              <p:nvPr/>
            </p:nvSpPr>
            <p:spPr bwMode="auto">
              <a:xfrm flipV="1">
                <a:off x="3246"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3" name="Line 1284"/>
              <p:cNvSpPr>
                <a:spLocks noChangeShapeType="1"/>
              </p:cNvSpPr>
              <p:nvPr/>
            </p:nvSpPr>
            <p:spPr bwMode="auto">
              <a:xfrm flipV="1">
                <a:off x="3246"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4" name="Line 1285"/>
              <p:cNvSpPr>
                <a:spLocks noChangeShapeType="1"/>
              </p:cNvSpPr>
              <p:nvPr/>
            </p:nvSpPr>
            <p:spPr bwMode="auto">
              <a:xfrm flipV="1">
                <a:off x="3246"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5" name="Line 1286"/>
              <p:cNvSpPr>
                <a:spLocks noChangeShapeType="1"/>
              </p:cNvSpPr>
              <p:nvPr/>
            </p:nvSpPr>
            <p:spPr bwMode="auto">
              <a:xfrm flipV="1">
                <a:off x="3246"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6" name="Line 1287"/>
              <p:cNvSpPr>
                <a:spLocks noChangeShapeType="1"/>
              </p:cNvSpPr>
              <p:nvPr/>
            </p:nvSpPr>
            <p:spPr bwMode="auto">
              <a:xfrm flipV="1">
                <a:off x="3246"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7" name="Line 1288"/>
              <p:cNvSpPr>
                <a:spLocks noChangeShapeType="1"/>
              </p:cNvSpPr>
              <p:nvPr/>
            </p:nvSpPr>
            <p:spPr bwMode="auto">
              <a:xfrm flipV="1">
                <a:off x="3246"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8" name="Line 1289"/>
              <p:cNvSpPr>
                <a:spLocks noChangeShapeType="1"/>
              </p:cNvSpPr>
              <p:nvPr/>
            </p:nvSpPr>
            <p:spPr bwMode="auto">
              <a:xfrm flipV="1">
                <a:off x="3246"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9" name="Line 1290"/>
              <p:cNvSpPr>
                <a:spLocks noChangeShapeType="1"/>
              </p:cNvSpPr>
              <p:nvPr/>
            </p:nvSpPr>
            <p:spPr bwMode="auto">
              <a:xfrm flipV="1">
                <a:off x="3246"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0" name="Line 1291"/>
              <p:cNvSpPr>
                <a:spLocks noChangeShapeType="1"/>
              </p:cNvSpPr>
              <p:nvPr/>
            </p:nvSpPr>
            <p:spPr bwMode="auto">
              <a:xfrm flipV="1">
                <a:off x="3246"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1" name="Line 1292"/>
              <p:cNvSpPr>
                <a:spLocks noChangeShapeType="1"/>
              </p:cNvSpPr>
              <p:nvPr/>
            </p:nvSpPr>
            <p:spPr bwMode="auto">
              <a:xfrm flipV="1">
                <a:off x="3246"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2" name="Line 1293"/>
              <p:cNvSpPr>
                <a:spLocks noChangeShapeType="1"/>
              </p:cNvSpPr>
              <p:nvPr/>
            </p:nvSpPr>
            <p:spPr bwMode="auto">
              <a:xfrm flipV="1">
                <a:off x="3246"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3" name="Line 1294"/>
              <p:cNvSpPr>
                <a:spLocks noChangeShapeType="1"/>
              </p:cNvSpPr>
              <p:nvPr/>
            </p:nvSpPr>
            <p:spPr bwMode="auto">
              <a:xfrm flipV="1">
                <a:off x="3246"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4" name="Line 1295"/>
              <p:cNvSpPr>
                <a:spLocks noChangeShapeType="1"/>
              </p:cNvSpPr>
              <p:nvPr/>
            </p:nvSpPr>
            <p:spPr bwMode="auto">
              <a:xfrm flipV="1">
                <a:off x="3246"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5" name="Line 1296"/>
              <p:cNvSpPr>
                <a:spLocks noChangeShapeType="1"/>
              </p:cNvSpPr>
              <p:nvPr/>
            </p:nvSpPr>
            <p:spPr bwMode="auto">
              <a:xfrm flipV="1">
                <a:off x="3246"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6" name="Line 1297"/>
              <p:cNvSpPr>
                <a:spLocks noChangeShapeType="1"/>
              </p:cNvSpPr>
              <p:nvPr/>
            </p:nvSpPr>
            <p:spPr bwMode="auto">
              <a:xfrm flipV="1">
                <a:off x="3246"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7" name="Line 1298"/>
              <p:cNvSpPr>
                <a:spLocks noChangeShapeType="1"/>
              </p:cNvSpPr>
              <p:nvPr/>
            </p:nvSpPr>
            <p:spPr bwMode="auto">
              <a:xfrm flipV="1">
                <a:off x="3246"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8" name="Line 1299"/>
              <p:cNvSpPr>
                <a:spLocks noChangeShapeType="1"/>
              </p:cNvSpPr>
              <p:nvPr/>
            </p:nvSpPr>
            <p:spPr bwMode="auto">
              <a:xfrm flipV="1">
                <a:off x="3246"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9" name="Line 1300"/>
              <p:cNvSpPr>
                <a:spLocks noChangeShapeType="1"/>
              </p:cNvSpPr>
              <p:nvPr/>
            </p:nvSpPr>
            <p:spPr bwMode="auto">
              <a:xfrm flipV="1">
                <a:off x="3246"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0" name="Line 1301"/>
              <p:cNvSpPr>
                <a:spLocks noChangeShapeType="1"/>
              </p:cNvSpPr>
              <p:nvPr/>
            </p:nvSpPr>
            <p:spPr bwMode="auto">
              <a:xfrm flipV="1">
                <a:off x="3246"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1" name="Line 1302"/>
              <p:cNvSpPr>
                <a:spLocks noChangeShapeType="1"/>
              </p:cNvSpPr>
              <p:nvPr/>
            </p:nvSpPr>
            <p:spPr bwMode="auto">
              <a:xfrm flipV="1">
                <a:off x="3246"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2" name="Line 1303"/>
              <p:cNvSpPr>
                <a:spLocks noChangeShapeType="1"/>
              </p:cNvSpPr>
              <p:nvPr/>
            </p:nvSpPr>
            <p:spPr bwMode="auto">
              <a:xfrm flipV="1">
                <a:off x="3246"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3" name="Line 1304"/>
              <p:cNvSpPr>
                <a:spLocks noChangeShapeType="1"/>
              </p:cNvSpPr>
              <p:nvPr/>
            </p:nvSpPr>
            <p:spPr bwMode="auto">
              <a:xfrm flipV="1">
                <a:off x="3246"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4" name="Line 1305"/>
              <p:cNvSpPr>
                <a:spLocks noChangeShapeType="1"/>
              </p:cNvSpPr>
              <p:nvPr/>
            </p:nvSpPr>
            <p:spPr bwMode="auto">
              <a:xfrm flipV="1">
                <a:off x="3246"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5" name="Line 1306"/>
              <p:cNvSpPr>
                <a:spLocks noChangeShapeType="1"/>
              </p:cNvSpPr>
              <p:nvPr/>
            </p:nvSpPr>
            <p:spPr bwMode="auto">
              <a:xfrm flipV="1">
                <a:off x="3246"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6" name="Line 1307"/>
              <p:cNvSpPr>
                <a:spLocks noChangeShapeType="1"/>
              </p:cNvSpPr>
              <p:nvPr/>
            </p:nvSpPr>
            <p:spPr bwMode="auto">
              <a:xfrm flipV="1">
                <a:off x="3246"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7" name="Line 1308"/>
              <p:cNvSpPr>
                <a:spLocks noChangeShapeType="1"/>
              </p:cNvSpPr>
              <p:nvPr/>
            </p:nvSpPr>
            <p:spPr bwMode="auto">
              <a:xfrm flipV="1">
                <a:off x="3246"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8" name="Line 1309"/>
              <p:cNvSpPr>
                <a:spLocks noChangeShapeType="1"/>
              </p:cNvSpPr>
              <p:nvPr/>
            </p:nvSpPr>
            <p:spPr bwMode="auto">
              <a:xfrm flipV="1">
                <a:off x="3246"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9" name="Line 1310"/>
              <p:cNvSpPr>
                <a:spLocks noChangeShapeType="1"/>
              </p:cNvSpPr>
              <p:nvPr/>
            </p:nvSpPr>
            <p:spPr bwMode="auto">
              <a:xfrm flipV="1">
                <a:off x="3246"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0" name="Line 1311"/>
              <p:cNvSpPr>
                <a:spLocks noChangeShapeType="1"/>
              </p:cNvSpPr>
              <p:nvPr/>
            </p:nvSpPr>
            <p:spPr bwMode="auto">
              <a:xfrm flipV="1">
                <a:off x="3246"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1" name="Line 1312"/>
              <p:cNvSpPr>
                <a:spLocks noChangeShapeType="1"/>
              </p:cNvSpPr>
              <p:nvPr/>
            </p:nvSpPr>
            <p:spPr bwMode="auto">
              <a:xfrm flipV="1">
                <a:off x="3246"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2" name="Line 1313"/>
              <p:cNvSpPr>
                <a:spLocks noChangeShapeType="1"/>
              </p:cNvSpPr>
              <p:nvPr/>
            </p:nvSpPr>
            <p:spPr bwMode="auto">
              <a:xfrm flipV="1">
                <a:off x="3246"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3" name="Line 1314"/>
              <p:cNvSpPr>
                <a:spLocks noChangeShapeType="1"/>
              </p:cNvSpPr>
              <p:nvPr/>
            </p:nvSpPr>
            <p:spPr bwMode="auto">
              <a:xfrm flipV="1">
                <a:off x="3246"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4" name="Line 1315"/>
              <p:cNvSpPr>
                <a:spLocks noChangeShapeType="1"/>
              </p:cNvSpPr>
              <p:nvPr/>
            </p:nvSpPr>
            <p:spPr bwMode="auto">
              <a:xfrm flipV="1">
                <a:off x="3246"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5" name="Line 1316"/>
              <p:cNvSpPr>
                <a:spLocks noChangeShapeType="1"/>
              </p:cNvSpPr>
              <p:nvPr/>
            </p:nvSpPr>
            <p:spPr bwMode="auto">
              <a:xfrm flipV="1">
                <a:off x="3246"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6" name="Line 1317"/>
              <p:cNvSpPr>
                <a:spLocks noChangeShapeType="1"/>
              </p:cNvSpPr>
              <p:nvPr/>
            </p:nvSpPr>
            <p:spPr bwMode="auto">
              <a:xfrm flipV="1">
                <a:off x="3246"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7" name="Line 1318"/>
              <p:cNvSpPr>
                <a:spLocks noChangeShapeType="1"/>
              </p:cNvSpPr>
              <p:nvPr/>
            </p:nvSpPr>
            <p:spPr bwMode="auto">
              <a:xfrm flipV="1">
                <a:off x="3246"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8" name="Line 1319"/>
              <p:cNvSpPr>
                <a:spLocks noChangeShapeType="1"/>
              </p:cNvSpPr>
              <p:nvPr/>
            </p:nvSpPr>
            <p:spPr bwMode="auto">
              <a:xfrm flipV="1">
                <a:off x="3246"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9" name="Line 1320"/>
              <p:cNvSpPr>
                <a:spLocks noChangeShapeType="1"/>
              </p:cNvSpPr>
              <p:nvPr/>
            </p:nvSpPr>
            <p:spPr bwMode="auto">
              <a:xfrm flipV="1">
                <a:off x="3246"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0" name="Line 1321"/>
              <p:cNvSpPr>
                <a:spLocks noChangeShapeType="1"/>
              </p:cNvSpPr>
              <p:nvPr/>
            </p:nvSpPr>
            <p:spPr bwMode="auto">
              <a:xfrm flipV="1">
                <a:off x="3246"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1" name="Line 1322"/>
              <p:cNvSpPr>
                <a:spLocks noChangeShapeType="1"/>
              </p:cNvSpPr>
              <p:nvPr/>
            </p:nvSpPr>
            <p:spPr bwMode="auto">
              <a:xfrm flipV="1">
                <a:off x="3246"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2" name="Line 1323"/>
              <p:cNvSpPr>
                <a:spLocks noChangeShapeType="1"/>
              </p:cNvSpPr>
              <p:nvPr/>
            </p:nvSpPr>
            <p:spPr bwMode="auto">
              <a:xfrm flipV="1">
                <a:off x="3246"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3" name="Line 1324"/>
              <p:cNvSpPr>
                <a:spLocks noChangeShapeType="1"/>
              </p:cNvSpPr>
              <p:nvPr/>
            </p:nvSpPr>
            <p:spPr bwMode="auto">
              <a:xfrm flipV="1">
                <a:off x="3246"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4" name="Line 1325"/>
              <p:cNvSpPr>
                <a:spLocks noChangeShapeType="1"/>
              </p:cNvSpPr>
              <p:nvPr/>
            </p:nvSpPr>
            <p:spPr bwMode="auto">
              <a:xfrm flipV="1">
                <a:off x="3246"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5" name="Line 1326"/>
              <p:cNvSpPr>
                <a:spLocks noChangeShapeType="1"/>
              </p:cNvSpPr>
              <p:nvPr/>
            </p:nvSpPr>
            <p:spPr bwMode="auto">
              <a:xfrm flipV="1">
                <a:off x="3246"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6" name="Line 1327"/>
              <p:cNvSpPr>
                <a:spLocks noChangeShapeType="1"/>
              </p:cNvSpPr>
              <p:nvPr/>
            </p:nvSpPr>
            <p:spPr bwMode="auto">
              <a:xfrm flipV="1">
                <a:off x="3246"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7" name="Line 1328"/>
              <p:cNvSpPr>
                <a:spLocks noChangeShapeType="1"/>
              </p:cNvSpPr>
              <p:nvPr/>
            </p:nvSpPr>
            <p:spPr bwMode="auto">
              <a:xfrm flipV="1">
                <a:off x="3246"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8" name="Line 1329"/>
              <p:cNvSpPr>
                <a:spLocks noChangeShapeType="1"/>
              </p:cNvSpPr>
              <p:nvPr/>
            </p:nvSpPr>
            <p:spPr bwMode="auto">
              <a:xfrm flipV="1">
                <a:off x="3246"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9" name="Line 1330"/>
              <p:cNvSpPr>
                <a:spLocks noChangeShapeType="1"/>
              </p:cNvSpPr>
              <p:nvPr/>
            </p:nvSpPr>
            <p:spPr bwMode="auto">
              <a:xfrm flipV="1">
                <a:off x="3246"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0" name="Line 1331"/>
              <p:cNvSpPr>
                <a:spLocks noChangeShapeType="1"/>
              </p:cNvSpPr>
              <p:nvPr/>
            </p:nvSpPr>
            <p:spPr bwMode="auto">
              <a:xfrm flipV="1">
                <a:off x="3246"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1" name="Line 1332"/>
              <p:cNvSpPr>
                <a:spLocks noChangeShapeType="1"/>
              </p:cNvSpPr>
              <p:nvPr/>
            </p:nvSpPr>
            <p:spPr bwMode="auto">
              <a:xfrm flipV="1">
                <a:off x="3246"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2" name="Line 1333"/>
              <p:cNvSpPr>
                <a:spLocks noChangeShapeType="1"/>
              </p:cNvSpPr>
              <p:nvPr/>
            </p:nvSpPr>
            <p:spPr bwMode="auto">
              <a:xfrm flipV="1">
                <a:off x="3246"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3" name="Line 1334"/>
              <p:cNvSpPr>
                <a:spLocks noChangeShapeType="1"/>
              </p:cNvSpPr>
              <p:nvPr/>
            </p:nvSpPr>
            <p:spPr bwMode="auto">
              <a:xfrm flipV="1">
                <a:off x="3246"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4" name="Line 1335"/>
              <p:cNvSpPr>
                <a:spLocks noChangeShapeType="1"/>
              </p:cNvSpPr>
              <p:nvPr/>
            </p:nvSpPr>
            <p:spPr bwMode="auto">
              <a:xfrm flipV="1">
                <a:off x="3246"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5" name="Line 1336"/>
              <p:cNvSpPr>
                <a:spLocks noChangeShapeType="1"/>
              </p:cNvSpPr>
              <p:nvPr/>
            </p:nvSpPr>
            <p:spPr bwMode="auto">
              <a:xfrm flipV="1">
                <a:off x="3246"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6" name="Line 1337"/>
              <p:cNvSpPr>
                <a:spLocks noChangeShapeType="1"/>
              </p:cNvSpPr>
              <p:nvPr/>
            </p:nvSpPr>
            <p:spPr bwMode="auto">
              <a:xfrm flipV="1">
                <a:off x="3246"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7" name="Line 1338"/>
              <p:cNvSpPr>
                <a:spLocks noChangeShapeType="1"/>
              </p:cNvSpPr>
              <p:nvPr/>
            </p:nvSpPr>
            <p:spPr bwMode="auto">
              <a:xfrm flipV="1">
                <a:off x="3246"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8" name="Line 1339"/>
              <p:cNvSpPr>
                <a:spLocks noChangeShapeType="1"/>
              </p:cNvSpPr>
              <p:nvPr/>
            </p:nvSpPr>
            <p:spPr bwMode="auto">
              <a:xfrm flipV="1">
                <a:off x="3246"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9" name="Line 1340"/>
              <p:cNvSpPr>
                <a:spLocks noChangeShapeType="1"/>
              </p:cNvSpPr>
              <p:nvPr/>
            </p:nvSpPr>
            <p:spPr bwMode="auto">
              <a:xfrm flipV="1">
                <a:off x="3246"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0" name="Line 1341"/>
              <p:cNvSpPr>
                <a:spLocks noChangeShapeType="1"/>
              </p:cNvSpPr>
              <p:nvPr/>
            </p:nvSpPr>
            <p:spPr bwMode="auto">
              <a:xfrm flipV="1">
                <a:off x="3246"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1" name="Line 1342"/>
              <p:cNvSpPr>
                <a:spLocks noChangeShapeType="1"/>
              </p:cNvSpPr>
              <p:nvPr/>
            </p:nvSpPr>
            <p:spPr bwMode="auto">
              <a:xfrm flipV="1">
                <a:off x="3246"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2" name="Line 1343"/>
              <p:cNvSpPr>
                <a:spLocks noChangeShapeType="1"/>
              </p:cNvSpPr>
              <p:nvPr/>
            </p:nvSpPr>
            <p:spPr bwMode="auto">
              <a:xfrm flipV="1">
                <a:off x="3246"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3" name="Line 1344"/>
              <p:cNvSpPr>
                <a:spLocks noChangeShapeType="1"/>
              </p:cNvSpPr>
              <p:nvPr/>
            </p:nvSpPr>
            <p:spPr bwMode="auto">
              <a:xfrm flipV="1">
                <a:off x="3246"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4" name="Line 1345"/>
              <p:cNvSpPr>
                <a:spLocks noChangeShapeType="1"/>
              </p:cNvSpPr>
              <p:nvPr/>
            </p:nvSpPr>
            <p:spPr bwMode="auto">
              <a:xfrm flipV="1">
                <a:off x="3246"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5" name="Line 1346"/>
              <p:cNvSpPr>
                <a:spLocks noChangeShapeType="1"/>
              </p:cNvSpPr>
              <p:nvPr/>
            </p:nvSpPr>
            <p:spPr bwMode="auto">
              <a:xfrm flipV="1">
                <a:off x="3246"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6" name="Line 1347"/>
              <p:cNvSpPr>
                <a:spLocks noChangeShapeType="1"/>
              </p:cNvSpPr>
              <p:nvPr/>
            </p:nvSpPr>
            <p:spPr bwMode="auto">
              <a:xfrm flipV="1">
                <a:off x="3246"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7" name="Line 1348"/>
              <p:cNvSpPr>
                <a:spLocks noChangeShapeType="1"/>
              </p:cNvSpPr>
              <p:nvPr/>
            </p:nvSpPr>
            <p:spPr bwMode="auto">
              <a:xfrm flipV="1">
                <a:off x="3246"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8" name="Line 1349"/>
              <p:cNvSpPr>
                <a:spLocks noChangeShapeType="1"/>
              </p:cNvSpPr>
              <p:nvPr/>
            </p:nvSpPr>
            <p:spPr bwMode="auto">
              <a:xfrm flipV="1">
                <a:off x="3246"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9" name="Line 1350"/>
              <p:cNvSpPr>
                <a:spLocks noChangeShapeType="1"/>
              </p:cNvSpPr>
              <p:nvPr/>
            </p:nvSpPr>
            <p:spPr bwMode="auto">
              <a:xfrm flipV="1">
                <a:off x="3246"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0" name="Line 1351"/>
              <p:cNvSpPr>
                <a:spLocks noChangeShapeType="1"/>
              </p:cNvSpPr>
              <p:nvPr/>
            </p:nvSpPr>
            <p:spPr bwMode="auto">
              <a:xfrm flipV="1">
                <a:off x="3246"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1" name="Line 1352"/>
              <p:cNvSpPr>
                <a:spLocks noChangeShapeType="1"/>
              </p:cNvSpPr>
              <p:nvPr/>
            </p:nvSpPr>
            <p:spPr bwMode="auto">
              <a:xfrm flipV="1">
                <a:off x="3246"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2" name="Line 1353"/>
              <p:cNvSpPr>
                <a:spLocks noChangeShapeType="1"/>
              </p:cNvSpPr>
              <p:nvPr/>
            </p:nvSpPr>
            <p:spPr bwMode="auto">
              <a:xfrm flipV="1">
                <a:off x="3246"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3" name="Line 1354"/>
              <p:cNvSpPr>
                <a:spLocks noChangeShapeType="1"/>
              </p:cNvSpPr>
              <p:nvPr/>
            </p:nvSpPr>
            <p:spPr bwMode="auto">
              <a:xfrm flipV="1">
                <a:off x="3246"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4" name="Line 1355"/>
              <p:cNvSpPr>
                <a:spLocks noChangeShapeType="1"/>
              </p:cNvSpPr>
              <p:nvPr/>
            </p:nvSpPr>
            <p:spPr bwMode="auto">
              <a:xfrm flipV="1">
                <a:off x="3246"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5" name="Line 1356"/>
              <p:cNvSpPr>
                <a:spLocks noChangeShapeType="1"/>
              </p:cNvSpPr>
              <p:nvPr/>
            </p:nvSpPr>
            <p:spPr bwMode="auto">
              <a:xfrm flipV="1">
                <a:off x="3246"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6" name="Line 1357"/>
              <p:cNvSpPr>
                <a:spLocks noChangeShapeType="1"/>
              </p:cNvSpPr>
              <p:nvPr/>
            </p:nvSpPr>
            <p:spPr bwMode="auto">
              <a:xfrm flipV="1">
                <a:off x="3246"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7" name="Line 1358"/>
              <p:cNvSpPr>
                <a:spLocks noChangeShapeType="1"/>
              </p:cNvSpPr>
              <p:nvPr/>
            </p:nvSpPr>
            <p:spPr bwMode="auto">
              <a:xfrm flipV="1">
                <a:off x="3246"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8" name="Line 1359"/>
              <p:cNvSpPr>
                <a:spLocks noChangeShapeType="1"/>
              </p:cNvSpPr>
              <p:nvPr/>
            </p:nvSpPr>
            <p:spPr bwMode="auto">
              <a:xfrm flipV="1">
                <a:off x="3246"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9" name="Line 1360"/>
              <p:cNvSpPr>
                <a:spLocks noChangeShapeType="1"/>
              </p:cNvSpPr>
              <p:nvPr/>
            </p:nvSpPr>
            <p:spPr bwMode="auto">
              <a:xfrm flipV="1">
                <a:off x="3246"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0" name="Line 1361"/>
              <p:cNvSpPr>
                <a:spLocks noChangeShapeType="1"/>
              </p:cNvSpPr>
              <p:nvPr/>
            </p:nvSpPr>
            <p:spPr bwMode="auto">
              <a:xfrm flipV="1">
                <a:off x="3246"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1" name="Line 1362"/>
              <p:cNvSpPr>
                <a:spLocks noChangeShapeType="1"/>
              </p:cNvSpPr>
              <p:nvPr/>
            </p:nvSpPr>
            <p:spPr bwMode="auto">
              <a:xfrm flipV="1">
                <a:off x="3246"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2" name="Line 1363"/>
              <p:cNvSpPr>
                <a:spLocks noChangeShapeType="1"/>
              </p:cNvSpPr>
              <p:nvPr/>
            </p:nvSpPr>
            <p:spPr bwMode="auto">
              <a:xfrm flipV="1">
                <a:off x="3246"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3" name="Line 1364"/>
              <p:cNvSpPr>
                <a:spLocks noChangeShapeType="1"/>
              </p:cNvSpPr>
              <p:nvPr/>
            </p:nvSpPr>
            <p:spPr bwMode="auto">
              <a:xfrm flipV="1">
                <a:off x="3246"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4" name="Line 1365"/>
              <p:cNvSpPr>
                <a:spLocks noChangeShapeType="1"/>
              </p:cNvSpPr>
              <p:nvPr/>
            </p:nvSpPr>
            <p:spPr bwMode="auto">
              <a:xfrm flipV="1">
                <a:off x="3246"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5" name="Line 1366"/>
              <p:cNvSpPr>
                <a:spLocks noChangeShapeType="1"/>
              </p:cNvSpPr>
              <p:nvPr/>
            </p:nvSpPr>
            <p:spPr bwMode="auto">
              <a:xfrm flipV="1">
                <a:off x="3246"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6" name="Line 1367"/>
              <p:cNvSpPr>
                <a:spLocks noChangeShapeType="1"/>
              </p:cNvSpPr>
              <p:nvPr/>
            </p:nvSpPr>
            <p:spPr bwMode="auto">
              <a:xfrm flipV="1">
                <a:off x="3246"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7" name="Line 1368"/>
              <p:cNvSpPr>
                <a:spLocks noChangeShapeType="1"/>
              </p:cNvSpPr>
              <p:nvPr/>
            </p:nvSpPr>
            <p:spPr bwMode="auto">
              <a:xfrm flipV="1">
                <a:off x="3246"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8" name="Line 1369"/>
              <p:cNvSpPr>
                <a:spLocks noChangeShapeType="1"/>
              </p:cNvSpPr>
              <p:nvPr/>
            </p:nvSpPr>
            <p:spPr bwMode="auto">
              <a:xfrm flipV="1">
                <a:off x="3246"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9" name="Line 1370"/>
              <p:cNvSpPr>
                <a:spLocks noChangeShapeType="1"/>
              </p:cNvSpPr>
              <p:nvPr/>
            </p:nvSpPr>
            <p:spPr bwMode="auto">
              <a:xfrm flipV="1">
                <a:off x="3246"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0" name="Line 1371"/>
              <p:cNvSpPr>
                <a:spLocks noChangeShapeType="1"/>
              </p:cNvSpPr>
              <p:nvPr/>
            </p:nvSpPr>
            <p:spPr bwMode="auto">
              <a:xfrm flipV="1">
                <a:off x="3246"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1" name="Line 1372"/>
              <p:cNvSpPr>
                <a:spLocks noChangeShapeType="1"/>
              </p:cNvSpPr>
              <p:nvPr/>
            </p:nvSpPr>
            <p:spPr bwMode="auto">
              <a:xfrm flipV="1">
                <a:off x="3246"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2" name="Line 1373"/>
              <p:cNvSpPr>
                <a:spLocks noChangeShapeType="1"/>
              </p:cNvSpPr>
              <p:nvPr/>
            </p:nvSpPr>
            <p:spPr bwMode="auto">
              <a:xfrm flipV="1">
                <a:off x="3246"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3" name="Line 1374"/>
              <p:cNvSpPr>
                <a:spLocks noChangeShapeType="1"/>
              </p:cNvSpPr>
              <p:nvPr/>
            </p:nvSpPr>
            <p:spPr bwMode="auto">
              <a:xfrm flipV="1">
                <a:off x="3246"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4" name="Line 1375"/>
              <p:cNvSpPr>
                <a:spLocks noChangeShapeType="1"/>
              </p:cNvSpPr>
              <p:nvPr/>
            </p:nvSpPr>
            <p:spPr bwMode="auto">
              <a:xfrm flipV="1">
                <a:off x="3246"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5" name="Line 1376"/>
              <p:cNvSpPr>
                <a:spLocks noChangeShapeType="1"/>
              </p:cNvSpPr>
              <p:nvPr/>
            </p:nvSpPr>
            <p:spPr bwMode="auto">
              <a:xfrm flipV="1">
                <a:off x="3246"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6" name="Line 1377"/>
              <p:cNvSpPr>
                <a:spLocks noChangeShapeType="1"/>
              </p:cNvSpPr>
              <p:nvPr/>
            </p:nvSpPr>
            <p:spPr bwMode="auto">
              <a:xfrm flipV="1">
                <a:off x="3246"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7" name="Line 1378"/>
              <p:cNvSpPr>
                <a:spLocks noChangeShapeType="1"/>
              </p:cNvSpPr>
              <p:nvPr/>
            </p:nvSpPr>
            <p:spPr bwMode="auto">
              <a:xfrm flipV="1">
                <a:off x="3246"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8" name="Line 1379"/>
              <p:cNvSpPr>
                <a:spLocks noChangeShapeType="1"/>
              </p:cNvSpPr>
              <p:nvPr/>
            </p:nvSpPr>
            <p:spPr bwMode="auto">
              <a:xfrm flipV="1">
                <a:off x="3246"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9" name="Line 1380"/>
              <p:cNvSpPr>
                <a:spLocks noChangeShapeType="1"/>
              </p:cNvSpPr>
              <p:nvPr/>
            </p:nvSpPr>
            <p:spPr bwMode="auto">
              <a:xfrm flipV="1">
                <a:off x="3246"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0" name="Line 1381"/>
              <p:cNvSpPr>
                <a:spLocks noChangeShapeType="1"/>
              </p:cNvSpPr>
              <p:nvPr/>
            </p:nvSpPr>
            <p:spPr bwMode="auto">
              <a:xfrm flipV="1">
                <a:off x="3246"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1" name="Line 1382"/>
              <p:cNvSpPr>
                <a:spLocks noChangeShapeType="1"/>
              </p:cNvSpPr>
              <p:nvPr/>
            </p:nvSpPr>
            <p:spPr bwMode="auto">
              <a:xfrm flipV="1">
                <a:off x="3246"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2" name="Line 1383"/>
              <p:cNvSpPr>
                <a:spLocks noChangeShapeType="1"/>
              </p:cNvSpPr>
              <p:nvPr/>
            </p:nvSpPr>
            <p:spPr bwMode="auto">
              <a:xfrm flipV="1">
                <a:off x="3246"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3" name="Line 1384"/>
              <p:cNvSpPr>
                <a:spLocks noChangeShapeType="1"/>
              </p:cNvSpPr>
              <p:nvPr/>
            </p:nvSpPr>
            <p:spPr bwMode="auto">
              <a:xfrm flipV="1">
                <a:off x="3246"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4" name="Line 1385"/>
              <p:cNvSpPr>
                <a:spLocks noChangeShapeType="1"/>
              </p:cNvSpPr>
              <p:nvPr/>
            </p:nvSpPr>
            <p:spPr bwMode="auto">
              <a:xfrm flipV="1">
                <a:off x="3246"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5" name="Line 1386"/>
              <p:cNvSpPr>
                <a:spLocks noChangeShapeType="1"/>
              </p:cNvSpPr>
              <p:nvPr/>
            </p:nvSpPr>
            <p:spPr bwMode="auto">
              <a:xfrm flipV="1">
                <a:off x="3246"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6" name="Line 1387"/>
              <p:cNvSpPr>
                <a:spLocks noChangeShapeType="1"/>
              </p:cNvSpPr>
              <p:nvPr/>
            </p:nvSpPr>
            <p:spPr bwMode="auto">
              <a:xfrm flipV="1">
                <a:off x="3246"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7" name="Line 1388"/>
              <p:cNvSpPr>
                <a:spLocks noChangeShapeType="1"/>
              </p:cNvSpPr>
              <p:nvPr/>
            </p:nvSpPr>
            <p:spPr bwMode="auto">
              <a:xfrm flipV="1">
                <a:off x="3246"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8" name="Line 1389"/>
              <p:cNvSpPr>
                <a:spLocks noChangeShapeType="1"/>
              </p:cNvSpPr>
              <p:nvPr/>
            </p:nvSpPr>
            <p:spPr bwMode="auto">
              <a:xfrm flipV="1">
                <a:off x="3246"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9" name="Line 1390"/>
              <p:cNvSpPr>
                <a:spLocks noChangeShapeType="1"/>
              </p:cNvSpPr>
              <p:nvPr/>
            </p:nvSpPr>
            <p:spPr bwMode="auto">
              <a:xfrm flipV="1">
                <a:off x="3246"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0" name="Line 1391"/>
              <p:cNvSpPr>
                <a:spLocks noChangeShapeType="1"/>
              </p:cNvSpPr>
              <p:nvPr/>
            </p:nvSpPr>
            <p:spPr bwMode="auto">
              <a:xfrm flipV="1">
                <a:off x="3246"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1" name="Line 1392"/>
              <p:cNvSpPr>
                <a:spLocks noChangeShapeType="1"/>
              </p:cNvSpPr>
              <p:nvPr/>
            </p:nvSpPr>
            <p:spPr bwMode="auto">
              <a:xfrm flipV="1">
                <a:off x="3246"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2" name="Line 1393"/>
              <p:cNvSpPr>
                <a:spLocks noChangeShapeType="1"/>
              </p:cNvSpPr>
              <p:nvPr/>
            </p:nvSpPr>
            <p:spPr bwMode="auto">
              <a:xfrm flipV="1">
                <a:off x="3246"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3" name="Line 1394"/>
              <p:cNvSpPr>
                <a:spLocks noChangeShapeType="1"/>
              </p:cNvSpPr>
              <p:nvPr/>
            </p:nvSpPr>
            <p:spPr bwMode="auto">
              <a:xfrm flipV="1">
                <a:off x="3246"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4" name="Line 1395"/>
              <p:cNvSpPr>
                <a:spLocks noChangeShapeType="1"/>
              </p:cNvSpPr>
              <p:nvPr/>
            </p:nvSpPr>
            <p:spPr bwMode="auto">
              <a:xfrm flipV="1">
                <a:off x="3246"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5" name="Line 1396"/>
              <p:cNvSpPr>
                <a:spLocks noChangeShapeType="1"/>
              </p:cNvSpPr>
              <p:nvPr/>
            </p:nvSpPr>
            <p:spPr bwMode="auto">
              <a:xfrm flipV="1">
                <a:off x="3246"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6" name="Line 1397"/>
              <p:cNvSpPr>
                <a:spLocks noChangeShapeType="1"/>
              </p:cNvSpPr>
              <p:nvPr/>
            </p:nvSpPr>
            <p:spPr bwMode="auto">
              <a:xfrm flipV="1">
                <a:off x="3359"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7" name="Line 1398"/>
              <p:cNvSpPr>
                <a:spLocks noChangeShapeType="1"/>
              </p:cNvSpPr>
              <p:nvPr/>
            </p:nvSpPr>
            <p:spPr bwMode="auto">
              <a:xfrm flipV="1">
                <a:off x="3359"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8" name="Line 1399"/>
              <p:cNvSpPr>
                <a:spLocks noChangeShapeType="1"/>
              </p:cNvSpPr>
              <p:nvPr/>
            </p:nvSpPr>
            <p:spPr bwMode="auto">
              <a:xfrm flipV="1">
                <a:off x="3359"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9" name="Line 1400"/>
              <p:cNvSpPr>
                <a:spLocks noChangeShapeType="1"/>
              </p:cNvSpPr>
              <p:nvPr/>
            </p:nvSpPr>
            <p:spPr bwMode="auto">
              <a:xfrm flipV="1">
                <a:off x="3359"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0" name="Line 1401"/>
              <p:cNvSpPr>
                <a:spLocks noChangeShapeType="1"/>
              </p:cNvSpPr>
              <p:nvPr/>
            </p:nvSpPr>
            <p:spPr bwMode="auto">
              <a:xfrm flipV="1">
                <a:off x="3359"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1" name="Line 1402"/>
              <p:cNvSpPr>
                <a:spLocks noChangeShapeType="1"/>
              </p:cNvSpPr>
              <p:nvPr/>
            </p:nvSpPr>
            <p:spPr bwMode="auto">
              <a:xfrm flipV="1">
                <a:off x="3359"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2" name="Line 1403"/>
              <p:cNvSpPr>
                <a:spLocks noChangeShapeType="1"/>
              </p:cNvSpPr>
              <p:nvPr/>
            </p:nvSpPr>
            <p:spPr bwMode="auto">
              <a:xfrm flipV="1">
                <a:off x="3359"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3" name="Line 1404"/>
              <p:cNvSpPr>
                <a:spLocks noChangeShapeType="1"/>
              </p:cNvSpPr>
              <p:nvPr/>
            </p:nvSpPr>
            <p:spPr bwMode="auto">
              <a:xfrm flipV="1">
                <a:off x="3359"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4" name="Line 1405"/>
              <p:cNvSpPr>
                <a:spLocks noChangeShapeType="1"/>
              </p:cNvSpPr>
              <p:nvPr/>
            </p:nvSpPr>
            <p:spPr bwMode="auto">
              <a:xfrm flipV="1">
                <a:off x="3359"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5" name="Line 1406"/>
              <p:cNvSpPr>
                <a:spLocks noChangeShapeType="1"/>
              </p:cNvSpPr>
              <p:nvPr/>
            </p:nvSpPr>
            <p:spPr bwMode="auto">
              <a:xfrm flipV="1">
                <a:off x="3359"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6" name="Line 1407"/>
              <p:cNvSpPr>
                <a:spLocks noChangeShapeType="1"/>
              </p:cNvSpPr>
              <p:nvPr/>
            </p:nvSpPr>
            <p:spPr bwMode="auto">
              <a:xfrm flipV="1">
                <a:off x="3359"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7" name="Line 1408"/>
              <p:cNvSpPr>
                <a:spLocks noChangeShapeType="1"/>
              </p:cNvSpPr>
              <p:nvPr/>
            </p:nvSpPr>
            <p:spPr bwMode="auto">
              <a:xfrm flipV="1">
                <a:off x="3359"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8" name="Line 1409"/>
              <p:cNvSpPr>
                <a:spLocks noChangeShapeType="1"/>
              </p:cNvSpPr>
              <p:nvPr/>
            </p:nvSpPr>
            <p:spPr bwMode="auto">
              <a:xfrm flipV="1">
                <a:off x="3359"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9" name="Line 1410"/>
              <p:cNvSpPr>
                <a:spLocks noChangeShapeType="1"/>
              </p:cNvSpPr>
              <p:nvPr/>
            </p:nvSpPr>
            <p:spPr bwMode="auto">
              <a:xfrm flipV="1">
                <a:off x="3359"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1" name="Group 1612"/>
            <p:cNvGrpSpPr>
              <a:grpSpLocks/>
            </p:cNvGrpSpPr>
            <p:nvPr/>
          </p:nvGrpSpPr>
          <p:grpSpPr bwMode="auto">
            <a:xfrm>
              <a:off x="3628716" y="2545530"/>
              <a:ext cx="0" cy="2608263"/>
              <a:chOff x="3359" y="1271"/>
              <a:chExt cx="0" cy="1643"/>
            </a:xfrm>
          </p:grpSpPr>
          <p:sp>
            <p:nvSpPr>
              <p:cNvPr id="14700" name="Line 1412"/>
              <p:cNvSpPr>
                <a:spLocks noChangeShapeType="1"/>
              </p:cNvSpPr>
              <p:nvPr/>
            </p:nvSpPr>
            <p:spPr bwMode="auto">
              <a:xfrm flipV="1">
                <a:off x="3359"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1" name="Line 1413"/>
              <p:cNvSpPr>
                <a:spLocks noChangeShapeType="1"/>
              </p:cNvSpPr>
              <p:nvPr/>
            </p:nvSpPr>
            <p:spPr bwMode="auto">
              <a:xfrm flipV="1">
                <a:off x="3359"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2" name="Line 1414"/>
              <p:cNvSpPr>
                <a:spLocks noChangeShapeType="1"/>
              </p:cNvSpPr>
              <p:nvPr/>
            </p:nvSpPr>
            <p:spPr bwMode="auto">
              <a:xfrm flipV="1">
                <a:off x="3359"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3" name="Line 1415"/>
              <p:cNvSpPr>
                <a:spLocks noChangeShapeType="1"/>
              </p:cNvSpPr>
              <p:nvPr/>
            </p:nvSpPr>
            <p:spPr bwMode="auto">
              <a:xfrm flipV="1">
                <a:off x="3359"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4" name="Line 1416"/>
              <p:cNvSpPr>
                <a:spLocks noChangeShapeType="1"/>
              </p:cNvSpPr>
              <p:nvPr/>
            </p:nvSpPr>
            <p:spPr bwMode="auto">
              <a:xfrm flipV="1">
                <a:off x="3359"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5" name="Line 1417"/>
              <p:cNvSpPr>
                <a:spLocks noChangeShapeType="1"/>
              </p:cNvSpPr>
              <p:nvPr/>
            </p:nvSpPr>
            <p:spPr bwMode="auto">
              <a:xfrm flipV="1">
                <a:off x="3359"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6" name="Line 1418"/>
              <p:cNvSpPr>
                <a:spLocks noChangeShapeType="1"/>
              </p:cNvSpPr>
              <p:nvPr/>
            </p:nvSpPr>
            <p:spPr bwMode="auto">
              <a:xfrm flipV="1">
                <a:off x="3359"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7" name="Line 1419"/>
              <p:cNvSpPr>
                <a:spLocks noChangeShapeType="1"/>
              </p:cNvSpPr>
              <p:nvPr/>
            </p:nvSpPr>
            <p:spPr bwMode="auto">
              <a:xfrm flipV="1">
                <a:off x="3359"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8" name="Line 1420"/>
              <p:cNvSpPr>
                <a:spLocks noChangeShapeType="1"/>
              </p:cNvSpPr>
              <p:nvPr/>
            </p:nvSpPr>
            <p:spPr bwMode="auto">
              <a:xfrm flipV="1">
                <a:off x="3359"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9" name="Line 1421"/>
              <p:cNvSpPr>
                <a:spLocks noChangeShapeType="1"/>
              </p:cNvSpPr>
              <p:nvPr/>
            </p:nvSpPr>
            <p:spPr bwMode="auto">
              <a:xfrm flipV="1">
                <a:off x="3359"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0" name="Line 1422"/>
              <p:cNvSpPr>
                <a:spLocks noChangeShapeType="1"/>
              </p:cNvSpPr>
              <p:nvPr/>
            </p:nvSpPr>
            <p:spPr bwMode="auto">
              <a:xfrm flipV="1">
                <a:off x="3359"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1" name="Line 1423"/>
              <p:cNvSpPr>
                <a:spLocks noChangeShapeType="1"/>
              </p:cNvSpPr>
              <p:nvPr/>
            </p:nvSpPr>
            <p:spPr bwMode="auto">
              <a:xfrm flipV="1">
                <a:off x="3359"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2" name="Line 1424"/>
              <p:cNvSpPr>
                <a:spLocks noChangeShapeType="1"/>
              </p:cNvSpPr>
              <p:nvPr/>
            </p:nvSpPr>
            <p:spPr bwMode="auto">
              <a:xfrm flipV="1">
                <a:off x="3359"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3" name="Line 1425"/>
              <p:cNvSpPr>
                <a:spLocks noChangeShapeType="1"/>
              </p:cNvSpPr>
              <p:nvPr/>
            </p:nvSpPr>
            <p:spPr bwMode="auto">
              <a:xfrm flipV="1">
                <a:off x="3359"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4" name="Line 1426"/>
              <p:cNvSpPr>
                <a:spLocks noChangeShapeType="1"/>
              </p:cNvSpPr>
              <p:nvPr/>
            </p:nvSpPr>
            <p:spPr bwMode="auto">
              <a:xfrm flipV="1">
                <a:off x="3359"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5" name="Line 1427"/>
              <p:cNvSpPr>
                <a:spLocks noChangeShapeType="1"/>
              </p:cNvSpPr>
              <p:nvPr/>
            </p:nvSpPr>
            <p:spPr bwMode="auto">
              <a:xfrm flipV="1">
                <a:off x="3359"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6" name="Line 1428"/>
              <p:cNvSpPr>
                <a:spLocks noChangeShapeType="1"/>
              </p:cNvSpPr>
              <p:nvPr/>
            </p:nvSpPr>
            <p:spPr bwMode="auto">
              <a:xfrm flipV="1">
                <a:off x="3359"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7" name="Line 1429"/>
              <p:cNvSpPr>
                <a:spLocks noChangeShapeType="1"/>
              </p:cNvSpPr>
              <p:nvPr/>
            </p:nvSpPr>
            <p:spPr bwMode="auto">
              <a:xfrm flipV="1">
                <a:off x="3359"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8" name="Line 1430"/>
              <p:cNvSpPr>
                <a:spLocks noChangeShapeType="1"/>
              </p:cNvSpPr>
              <p:nvPr/>
            </p:nvSpPr>
            <p:spPr bwMode="auto">
              <a:xfrm flipV="1">
                <a:off x="3359"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9" name="Line 1431"/>
              <p:cNvSpPr>
                <a:spLocks noChangeShapeType="1"/>
              </p:cNvSpPr>
              <p:nvPr/>
            </p:nvSpPr>
            <p:spPr bwMode="auto">
              <a:xfrm flipV="1">
                <a:off x="3359"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0" name="Line 1432"/>
              <p:cNvSpPr>
                <a:spLocks noChangeShapeType="1"/>
              </p:cNvSpPr>
              <p:nvPr/>
            </p:nvSpPr>
            <p:spPr bwMode="auto">
              <a:xfrm flipV="1">
                <a:off x="3359"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1" name="Line 1433"/>
              <p:cNvSpPr>
                <a:spLocks noChangeShapeType="1"/>
              </p:cNvSpPr>
              <p:nvPr/>
            </p:nvSpPr>
            <p:spPr bwMode="auto">
              <a:xfrm flipV="1">
                <a:off x="3359"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2" name="Line 1434"/>
              <p:cNvSpPr>
                <a:spLocks noChangeShapeType="1"/>
              </p:cNvSpPr>
              <p:nvPr/>
            </p:nvSpPr>
            <p:spPr bwMode="auto">
              <a:xfrm flipV="1">
                <a:off x="3359"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3" name="Line 1435"/>
              <p:cNvSpPr>
                <a:spLocks noChangeShapeType="1"/>
              </p:cNvSpPr>
              <p:nvPr/>
            </p:nvSpPr>
            <p:spPr bwMode="auto">
              <a:xfrm flipV="1">
                <a:off x="3359"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4" name="Line 1436"/>
              <p:cNvSpPr>
                <a:spLocks noChangeShapeType="1"/>
              </p:cNvSpPr>
              <p:nvPr/>
            </p:nvSpPr>
            <p:spPr bwMode="auto">
              <a:xfrm flipV="1">
                <a:off x="3359"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5" name="Line 1437"/>
              <p:cNvSpPr>
                <a:spLocks noChangeShapeType="1"/>
              </p:cNvSpPr>
              <p:nvPr/>
            </p:nvSpPr>
            <p:spPr bwMode="auto">
              <a:xfrm flipV="1">
                <a:off x="3359"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6" name="Line 1438"/>
              <p:cNvSpPr>
                <a:spLocks noChangeShapeType="1"/>
              </p:cNvSpPr>
              <p:nvPr/>
            </p:nvSpPr>
            <p:spPr bwMode="auto">
              <a:xfrm flipV="1">
                <a:off x="3359"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7" name="Line 1439"/>
              <p:cNvSpPr>
                <a:spLocks noChangeShapeType="1"/>
              </p:cNvSpPr>
              <p:nvPr/>
            </p:nvSpPr>
            <p:spPr bwMode="auto">
              <a:xfrm flipV="1">
                <a:off x="3359"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8" name="Line 1440"/>
              <p:cNvSpPr>
                <a:spLocks noChangeShapeType="1"/>
              </p:cNvSpPr>
              <p:nvPr/>
            </p:nvSpPr>
            <p:spPr bwMode="auto">
              <a:xfrm flipV="1">
                <a:off x="3359"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9" name="Line 1441"/>
              <p:cNvSpPr>
                <a:spLocks noChangeShapeType="1"/>
              </p:cNvSpPr>
              <p:nvPr/>
            </p:nvSpPr>
            <p:spPr bwMode="auto">
              <a:xfrm flipV="1">
                <a:off x="3359"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0" name="Line 1442"/>
              <p:cNvSpPr>
                <a:spLocks noChangeShapeType="1"/>
              </p:cNvSpPr>
              <p:nvPr/>
            </p:nvSpPr>
            <p:spPr bwMode="auto">
              <a:xfrm flipV="1">
                <a:off x="3359"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1" name="Line 1443"/>
              <p:cNvSpPr>
                <a:spLocks noChangeShapeType="1"/>
              </p:cNvSpPr>
              <p:nvPr/>
            </p:nvSpPr>
            <p:spPr bwMode="auto">
              <a:xfrm flipV="1">
                <a:off x="3359"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2" name="Line 1444"/>
              <p:cNvSpPr>
                <a:spLocks noChangeShapeType="1"/>
              </p:cNvSpPr>
              <p:nvPr/>
            </p:nvSpPr>
            <p:spPr bwMode="auto">
              <a:xfrm flipV="1">
                <a:off x="3359"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3" name="Line 1445"/>
              <p:cNvSpPr>
                <a:spLocks noChangeShapeType="1"/>
              </p:cNvSpPr>
              <p:nvPr/>
            </p:nvSpPr>
            <p:spPr bwMode="auto">
              <a:xfrm flipV="1">
                <a:off x="3359"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4" name="Line 1446"/>
              <p:cNvSpPr>
                <a:spLocks noChangeShapeType="1"/>
              </p:cNvSpPr>
              <p:nvPr/>
            </p:nvSpPr>
            <p:spPr bwMode="auto">
              <a:xfrm flipV="1">
                <a:off x="3359"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5" name="Line 1447"/>
              <p:cNvSpPr>
                <a:spLocks noChangeShapeType="1"/>
              </p:cNvSpPr>
              <p:nvPr/>
            </p:nvSpPr>
            <p:spPr bwMode="auto">
              <a:xfrm flipV="1">
                <a:off x="3359"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6" name="Line 1448"/>
              <p:cNvSpPr>
                <a:spLocks noChangeShapeType="1"/>
              </p:cNvSpPr>
              <p:nvPr/>
            </p:nvSpPr>
            <p:spPr bwMode="auto">
              <a:xfrm flipV="1">
                <a:off x="3359"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7" name="Line 1449"/>
              <p:cNvSpPr>
                <a:spLocks noChangeShapeType="1"/>
              </p:cNvSpPr>
              <p:nvPr/>
            </p:nvSpPr>
            <p:spPr bwMode="auto">
              <a:xfrm flipV="1">
                <a:off x="3359"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8" name="Line 1450"/>
              <p:cNvSpPr>
                <a:spLocks noChangeShapeType="1"/>
              </p:cNvSpPr>
              <p:nvPr/>
            </p:nvSpPr>
            <p:spPr bwMode="auto">
              <a:xfrm flipV="1">
                <a:off x="3359"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9" name="Line 1451"/>
              <p:cNvSpPr>
                <a:spLocks noChangeShapeType="1"/>
              </p:cNvSpPr>
              <p:nvPr/>
            </p:nvSpPr>
            <p:spPr bwMode="auto">
              <a:xfrm flipV="1">
                <a:off x="3359"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0" name="Line 1452"/>
              <p:cNvSpPr>
                <a:spLocks noChangeShapeType="1"/>
              </p:cNvSpPr>
              <p:nvPr/>
            </p:nvSpPr>
            <p:spPr bwMode="auto">
              <a:xfrm flipV="1">
                <a:off x="3359"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1" name="Line 1453"/>
              <p:cNvSpPr>
                <a:spLocks noChangeShapeType="1"/>
              </p:cNvSpPr>
              <p:nvPr/>
            </p:nvSpPr>
            <p:spPr bwMode="auto">
              <a:xfrm flipV="1">
                <a:off x="3359"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2" name="Line 1454"/>
              <p:cNvSpPr>
                <a:spLocks noChangeShapeType="1"/>
              </p:cNvSpPr>
              <p:nvPr/>
            </p:nvSpPr>
            <p:spPr bwMode="auto">
              <a:xfrm flipV="1">
                <a:off x="3359"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3" name="Line 1455"/>
              <p:cNvSpPr>
                <a:spLocks noChangeShapeType="1"/>
              </p:cNvSpPr>
              <p:nvPr/>
            </p:nvSpPr>
            <p:spPr bwMode="auto">
              <a:xfrm flipV="1">
                <a:off x="3359"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4" name="Line 1456"/>
              <p:cNvSpPr>
                <a:spLocks noChangeShapeType="1"/>
              </p:cNvSpPr>
              <p:nvPr/>
            </p:nvSpPr>
            <p:spPr bwMode="auto">
              <a:xfrm flipV="1">
                <a:off x="3359"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5" name="Line 1457"/>
              <p:cNvSpPr>
                <a:spLocks noChangeShapeType="1"/>
              </p:cNvSpPr>
              <p:nvPr/>
            </p:nvSpPr>
            <p:spPr bwMode="auto">
              <a:xfrm flipV="1">
                <a:off x="3359"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6" name="Line 1458"/>
              <p:cNvSpPr>
                <a:spLocks noChangeShapeType="1"/>
              </p:cNvSpPr>
              <p:nvPr/>
            </p:nvSpPr>
            <p:spPr bwMode="auto">
              <a:xfrm flipV="1">
                <a:off x="3359"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7" name="Line 1459"/>
              <p:cNvSpPr>
                <a:spLocks noChangeShapeType="1"/>
              </p:cNvSpPr>
              <p:nvPr/>
            </p:nvSpPr>
            <p:spPr bwMode="auto">
              <a:xfrm flipV="1">
                <a:off x="3359"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8" name="Line 1460"/>
              <p:cNvSpPr>
                <a:spLocks noChangeShapeType="1"/>
              </p:cNvSpPr>
              <p:nvPr/>
            </p:nvSpPr>
            <p:spPr bwMode="auto">
              <a:xfrm flipV="1">
                <a:off x="3359"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9" name="Line 1461"/>
              <p:cNvSpPr>
                <a:spLocks noChangeShapeType="1"/>
              </p:cNvSpPr>
              <p:nvPr/>
            </p:nvSpPr>
            <p:spPr bwMode="auto">
              <a:xfrm flipV="1">
                <a:off x="3359"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0" name="Line 1462"/>
              <p:cNvSpPr>
                <a:spLocks noChangeShapeType="1"/>
              </p:cNvSpPr>
              <p:nvPr/>
            </p:nvSpPr>
            <p:spPr bwMode="auto">
              <a:xfrm flipV="1">
                <a:off x="3359"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1" name="Line 1463"/>
              <p:cNvSpPr>
                <a:spLocks noChangeShapeType="1"/>
              </p:cNvSpPr>
              <p:nvPr/>
            </p:nvSpPr>
            <p:spPr bwMode="auto">
              <a:xfrm flipV="1">
                <a:off x="3359"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2" name="Line 1464"/>
              <p:cNvSpPr>
                <a:spLocks noChangeShapeType="1"/>
              </p:cNvSpPr>
              <p:nvPr/>
            </p:nvSpPr>
            <p:spPr bwMode="auto">
              <a:xfrm flipV="1">
                <a:off x="3359"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3" name="Line 1465"/>
              <p:cNvSpPr>
                <a:spLocks noChangeShapeType="1"/>
              </p:cNvSpPr>
              <p:nvPr/>
            </p:nvSpPr>
            <p:spPr bwMode="auto">
              <a:xfrm flipV="1">
                <a:off x="3359"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4" name="Line 1466"/>
              <p:cNvSpPr>
                <a:spLocks noChangeShapeType="1"/>
              </p:cNvSpPr>
              <p:nvPr/>
            </p:nvSpPr>
            <p:spPr bwMode="auto">
              <a:xfrm flipV="1">
                <a:off x="3359"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5" name="Line 1467"/>
              <p:cNvSpPr>
                <a:spLocks noChangeShapeType="1"/>
              </p:cNvSpPr>
              <p:nvPr/>
            </p:nvSpPr>
            <p:spPr bwMode="auto">
              <a:xfrm flipV="1">
                <a:off x="3359"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6" name="Line 1468"/>
              <p:cNvSpPr>
                <a:spLocks noChangeShapeType="1"/>
              </p:cNvSpPr>
              <p:nvPr/>
            </p:nvSpPr>
            <p:spPr bwMode="auto">
              <a:xfrm flipV="1">
                <a:off x="3359"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7" name="Line 1469"/>
              <p:cNvSpPr>
                <a:spLocks noChangeShapeType="1"/>
              </p:cNvSpPr>
              <p:nvPr/>
            </p:nvSpPr>
            <p:spPr bwMode="auto">
              <a:xfrm flipV="1">
                <a:off x="3359"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8" name="Line 1470"/>
              <p:cNvSpPr>
                <a:spLocks noChangeShapeType="1"/>
              </p:cNvSpPr>
              <p:nvPr/>
            </p:nvSpPr>
            <p:spPr bwMode="auto">
              <a:xfrm flipV="1">
                <a:off x="3359"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9" name="Line 1471"/>
              <p:cNvSpPr>
                <a:spLocks noChangeShapeType="1"/>
              </p:cNvSpPr>
              <p:nvPr/>
            </p:nvSpPr>
            <p:spPr bwMode="auto">
              <a:xfrm flipV="1">
                <a:off x="3359"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0" name="Line 1472"/>
              <p:cNvSpPr>
                <a:spLocks noChangeShapeType="1"/>
              </p:cNvSpPr>
              <p:nvPr/>
            </p:nvSpPr>
            <p:spPr bwMode="auto">
              <a:xfrm flipV="1">
                <a:off x="3359"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1" name="Line 1473"/>
              <p:cNvSpPr>
                <a:spLocks noChangeShapeType="1"/>
              </p:cNvSpPr>
              <p:nvPr/>
            </p:nvSpPr>
            <p:spPr bwMode="auto">
              <a:xfrm flipV="1">
                <a:off x="3359"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2" name="Line 1474"/>
              <p:cNvSpPr>
                <a:spLocks noChangeShapeType="1"/>
              </p:cNvSpPr>
              <p:nvPr/>
            </p:nvSpPr>
            <p:spPr bwMode="auto">
              <a:xfrm flipV="1">
                <a:off x="3359"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3" name="Line 1475"/>
              <p:cNvSpPr>
                <a:spLocks noChangeShapeType="1"/>
              </p:cNvSpPr>
              <p:nvPr/>
            </p:nvSpPr>
            <p:spPr bwMode="auto">
              <a:xfrm flipV="1">
                <a:off x="3359"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4" name="Line 1476"/>
              <p:cNvSpPr>
                <a:spLocks noChangeShapeType="1"/>
              </p:cNvSpPr>
              <p:nvPr/>
            </p:nvSpPr>
            <p:spPr bwMode="auto">
              <a:xfrm flipV="1">
                <a:off x="3359"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5" name="Line 1477"/>
              <p:cNvSpPr>
                <a:spLocks noChangeShapeType="1"/>
              </p:cNvSpPr>
              <p:nvPr/>
            </p:nvSpPr>
            <p:spPr bwMode="auto">
              <a:xfrm flipV="1">
                <a:off x="3359"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6" name="Line 1478"/>
              <p:cNvSpPr>
                <a:spLocks noChangeShapeType="1"/>
              </p:cNvSpPr>
              <p:nvPr/>
            </p:nvSpPr>
            <p:spPr bwMode="auto">
              <a:xfrm flipV="1">
                <a:off x="3359"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7" name="Line 1479"/>
              <p:cNvSpPr>
                <a:spLocks noChangeShapeType="1"/>
              </p:cNvSpPr>
              <p:nvPr/>
            </p:nvSpPr>
            <p:spPr bwMode="auto">
              <a:xfrm flipV="1">
                <a:off x="3359"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8" name="Line 1480"/>
              <p:cNvSpPr>
                <a:spLocks noChangeShapeType="1"/>
              </p:cNvSpPr>
              <p:nvPr/>
            </p:nvSpPr>
            <p:spPr bwMode="auto">
              <a:xfrm flipV="1">
                <a:off x="3359"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9" name="Line 1481"/>
              <p:cNvSpPr>
                <a:spLocks noChangeShapeType="1"/>
              </p:cNvSpPr>
              <p:nvPr/>
            </p:nvSpPr>
            <p:spPr bwMode="auto">
              <a:xfrm flipV="1">
                <a:off x="3359"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0" name="Line 1482"/>
              <p:cNvSpPr>
                <a:spLocks noChangeShapeType="1"/>
              </p:cNvSpPr>
              <p:nvPr/>
            </p:nvSpPr>
            <p:spPr bwMode="auto">
              <a:xfrm flipV="1">
                <a:off x="3359"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1" name="Line 1483"/>
              <p:cNvSpPr>
                <a:spLocks noChangeShapeType="1"/>
              </p:cNvSpPr>
              <p:nvPr/>
            </p:nvSpPr>
            <p:spPr bwMode="auto">
              <a:xfrm flipV="1">
                <a:off x="3359"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2" name="Line 1484"/>
              <p:cNvSpPr>
                <a:spLocks noChangeShapeType="1"/>
              </p:cNvSpPr>
              <p:nvPr/>
            </p:nvSpPr>
            <p:spPr bwMode="auto">
              <a:xfrm flipV="1">
                <a:off x="3359"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3" name="Line 1485"/>
              <p:cNvSpPr>
                <a:spLocks noChangeShapeType="1"/>
              </p:cNvSpPr>
              <p:nvPr/>
            </p:nvSpPr>
            <p:spPr bwMode="auto">
              <a:xfrm flipV="1">
                <a:off x="3359"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4" name="Line 1486"/>
              <p:cNvSpPr>
                <a:spLocks noChangeShapeType="1"/>
              </p:cNvSpPr>
              <p:nvPr/>
            </p:nvSpPr>
            <p:spPr bwMode="auto">
              <a:xfrm flipV="1">
                <a:off x="3359"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5" name="Line 1487"/>
              <p:cNvSpPr>
                <a:spLocks noChangeShapeType="1"/>
              </p:cNvSpPr>
              <p:nvPr/>
            </p:nvSpPr>
            <p:spPr bwMode="auto">
              <a:xfrm flipV="1">
                <a:off x="3359"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6" name="Line 1488"/>
              <p:cNvSpPr>
                <a:spLocks noChangeShapeType="1"/>
              </p:cNvSpPr>
              <p:nvPr/>
            </p:nvSpPr>
            <p:spPr bwMode="auto">
              <a:xfrm flipV="1">
                <a:off x="3359"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7" name="Line 1489"/>
              <p:cNvSpPr>
                <a:spLocks noChangeShapeType="1"/>
              </p:cNvSpPr>
              <p:nvPr/>
            </p:nvSpPr>
            <p:spPr bwMode="auto">
              <a:xfrm flipV="1">
                <a:off x="3359"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8" name="Line 1490"/>
              <p:cNvSpPr>
                <a:spLocks noChangeShapeType="1"/>
              </p:cNvSpPr>
              <p:nvPr/>
            </p:nvSpPr>
            <p:spPr bwMode="auto">
              <a:xfrm flipV="1">
                <a:off x="3359"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9" name="Line 1491"/>
              <p:cNvSpPr>
                <a:spLocks noChangeShapeType="1"/>
              </p:cNvSpPr>
              <p:nvPr/>
            </p:nvSpPr>
            <p:spPr bwMode="auto">
              <a:xfrm flipV="1">
                <a:off x="3359"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0" name="Line 1492"/>
              <p:cNvSpPr>
                <a:spLocks noChangeShapeType="1"/>
              </p:cNvSpPr>
              <p:nvPr/>
            </p:nvSpPr>
            <p:spPr bwMode="auto">
              <a:xfrm flipV="1">
                <a:off x="3359"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1" name="Line 1493"/>
              <p:cNvSpPr>
                <a:spLocks noChangeShapeType="1"/>
              </p:cNvSpPr>
              <p:nvPr/>
            </p:nvSpPr>
            <p:spPr bwMode="auto">
              <a:xfrm flipV="1">
                <a:off x="3359"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2" name="Line 1494"/>
              <p:cNvSpPr>
                <a:spLocks noChangeShapeType="1"/>
              </p:cNvSpPr>
              <p:nvPr/>
            </p:nvSpPr>
            <p:spPr bwMode="auto">
              <a:xfrm flipV="1">
                <a:off x="3359"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3" name="Line 1495"/>
              <p:cNvSpPr>
                <a:spLocks noChangeShapeType="1"/>
              </p:cNvSpPr>
              <p:nvPr/>
            </p:nvSpPr>
            <p:spPr bwMode="auto">
              <a:xfrm flipV="1">
                <a:off x="3359"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4" name="Line 1496"/>
              <p:cNvSpPr>
                <a:spLocks noChangeShapeType="1"/>
              </p:cNvSpPr>
              <p:nvPr/>
            </p:nvSpPr>
            <p:spPr bwMode="auto">
              <a:xfrm flipV="1">
                <a:off x="3359"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5" name="Line 1497"/>
              <p:cNvSpPr>
                <a:spLocks noChangeShapeType="1"/>
              </p:cNvSpPr>
              <p:nvPr/>
            </p:nvSpPr>
            <p:spPr bwMode="auto">
              <a:xfrm flipV="1">
                <a:off x="3359"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6" name="Line 1498"/>
              <p:cNvSpPr>
                <a:spLocks noChangeShapeType="1"/>
              </p:cNvSpPr>
              <p:nvPr/>
            </p:nvSpPr>
            <p:spPr bwMode="auto">
              <a:xfrm flipV="1">
                <a:off x="3359"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7" name="Line 1499"/>
              <p:cNvSpPr>
                <a:spLocks noChangeShapeType="1"/>
              </p:cNvSpPr>
              <p:nvPr/>
            </p:nvSpPr>
            <p:spPr bwMode="auto">
              <a:xfrm flipV="1">
                <a:off x="3359"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8" name="Line 1500"/>
              <p:cNvSpPr>
                <a:spLocks noChangeShapeType="1"/>
              </p:cNvSpPr>
              <p:nvPr/>
            </p:nvSpPr>
            <p:spPr bwMode="auto">
              <a:xfrm flipV="1">
                <a:off x="3359"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9" name="Line 1501"/>
              <p:cNvSpPr>
                <a:spLocks noChangeShapeType="1"/>
              </p:cNvSpPr>
              <p:nvPr/>
            </p:nvSpPr>
            <p:spPr bwMode="auto">
              <a:xfrm flipV="1">
                <a:off x="3359"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0" name="Line 1502"/>
              <p:cNvSpPr>
                <a:spLocks noChangeShapeType="1"/>
              </p:cNvSpPr>
              <p:nvPr/>
            </p:nvSpPr>
            <p:spPr bwMode="auto">
              <a:xfrm flipV="1">
                <a:off x="3359"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1" name="Line 1503"/>
              <p:cNvSpPr>
                <a:spLocks noChangeShapeType="1"/>
              </p:cNvSpPr>
              <p:nvPr/>
            </p:nvSpPr>
            <p:spPr bwMode="auto">
              <a:xfrm flipV="1">
                <a:off x="3359"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2" name="Line 1504"/>
              <p:cNvSpPr>
                <a:spLocks noChangeShapeType="1"/>
              </p:cNvSpPr>
              <p:nvPr/>
            </p:nvSpPr>
            <p:spPr bwMode="auto">
              <a:xfrm flipV="1">
                <a:off x="3359"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3" name="Line 1505"/>
              <p:cNvSpPr>
                <a:spLocks noChangeShapeType="1"/>
              </p:cNvSpPr>
              <p:nvPr/>
            </p:nvSpPr>
            <p:spPr bwMode="auto">
              <a:xfrm flipV="1">
                <a:off x="3359"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4" name="Line 1506"/>
              <p:cNvSpPr>
                <a:spLocks noChangeShapeType="1"/>
              </p:cNvSpPr>
              <p:nvPr/>
            </p:nvSpPr>
            <p:spPr bwMode="auto">
              <a:xfrm flipV="1">
                <a:off x="3359"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5" name="Line 1507"/>
              <p:cNvSpPr>
                <a:spLocks noChangeShapeType="1"/>
              </p:cNvSpPr>
              <p:nvPr/>
            </p:nvSpPr>
            <p:spPr bwMode="auto">
              <a:xfrm flipV="1">
                <a:off x="3359"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6" name="Line 1508"/>
              <p:cNvSpPr>
                <a:spLocks noChangeShapeType="1"/>
              </p:cNvSpPr>
              <p:nvPr/>
            </p:nvSpPr>
            <p:spPr bwMode="auto">
              <a:xfrm flipV="1">
                <a:off x="3359"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7" name="Line 1509"/>
              <p:cNvSpPr>
                <a:spLocks noChangeShapeType="1"/>
              </p:cNvSpPr>
              <p:nvPr/>
            </p:nvSpPr>
            <p:spPr bwMode="auto">
              <a:xfrm flipV="1">
                <a:off x="3359"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8" name="Line 1510"/>
              <p:cNvSpPr>
                <a:spLocks noChangeShapeType="1"/>
              </p:cNvSpPr>
              <p:nvPr/>
            </p:nvSpPr>
            <p:spPr bwMode="auto">
              <a:xfrm flipV="1">
                <a:off x="3359"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9" name="Line 1511"/>
              <p:cNvSpPr>
                <a:spLocks noChangeShapeType="1"/>
              </p:cNvSpPr>
              <p:nvPr/>
            </p:nvSpPr>
            <p:spPr bwMode="auto">
              <a:xfrm flipV="1">
                <a:off x="3359"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0" name="Line 1512"/>
              <p:cNvSpPr>
                <a:spLocks noChangeShapeType="1"/>
              </p:cNvSpPr>
              <p:nvPr/>
            </p:nvSpPr>
            <p:spPr bwMode="auto">
              <a:xfrm flipV="1">
                <a:off x="3359"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1" name="Line 1513"/>
              <p:cNvSpPr>
                <a:spLocks noChangeShapeType="1"/>
              </p:cNvSpPr>
              <p:nvPr/>
            </p:nvSpPr>
            <p:spPr bwMode="auto">
              <a:xfrm flipV="1">
                <a:off x="3359"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2" name="Line 1514"/>
              <p:cNvSpPr>
                <a:spLocks noChangeShapeType="1"/>
              </p:cNvSpPr>
              <p:nvPr/>
            </p:nvSpPr>
            <p:spPr bwMode="auto">
              <a:xfrm flipV="1">
                <a:off x="3359"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3" name="Line 1515"/>
              <p:cNvSpPr>
                <a:spLocks noChangeShapeType="1"/>
              </p:cNvSpPr>
              <p:nvPr/>
            </p:nvSpPr>
            <p:spPr bwMode="auto">
              <a:xfrm flipV="1">
                <a:off x="3359"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4" name="Line 1516"/>
              <p:cNvSpPr>
                <a:spLocks noChangeShapeType="1"/>
              </p:cNvSpPr>
              <p:nvPr/>
            </p:nvSpPr>
            <p:spPr bwMode="auto">
              <a:xfrm flipV="1">
                <a:off x="3359"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5" name="Line 1517"/>
              <p:cNvSpPr>
                <a:spLocks noChangeShapeType="1"/>
              </p:cNvSpPr>
              <p:nvPr/>
            </p:nvSpPr>
            <p:spPr bwMode="auto">
              <a:xfrm flipV="1">
                <a:off x="3359"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6" name="Line 1518"/>
              <p:cNvSpPr>
                <a:spLocks noChangeShapeType="1"/>
              </p:cNvSpPr>
              <p:nvPr/>
            </p:nvSpPr>
            <p:spPr bwMode="auto">
              <a:xfrm flipV="1">
                <a:off x="3359"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7" name="Line 1519"/>
              <p:cNvSpPr>
                <a:spLocks noChangeShapeType="1"/>
              </p:cNvSpPr>
              <p:nvPr/>
            </p:nvSpPr>
            <p:spPr bwMode="auto">
              <a:xfrm flipV="1">
                <a:off x="3359"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8" name="Line 1520"/>
              <p:cNvSpPr>
                <a:spLocks noChangeShapeType="1"/>
              </p:cNvSpPr>
              <p:nvPr/>
            </p:nvSpPr>
            <p:spPr bwMode="auto">
              <a:xfrm flipV="1">
                <a:off x="3359"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9" name="Line 1521"/>
              <p:cNvSpPr>
                <a:spLocks noChangeShapeType="1"/>
              </p:cNvSpPr>
              <p:nvPr/>
            </p:nvSpPr>
            <p:spPr bwMode="auto">
              <a:xfrm flipV="1">
                <a:off x="3359"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0" name="Line 1522"/>
              <p:cNvSpPr>
                <a:spLocks noChangeShapeType="1"/>
              </p:cNvSpPr>
              <p:nvPr/>
            </p:nvSpPr>
            <p:spPr bwMode="auto">
              <a:xfrm flipV="1">
                <a:off x="3359"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1" name="Line 1523"/>
              <p:cNvSpPr>
                <a:spLocks noChangeShapeType="1"/>
              </p:cNvSpPr>
              <p:nvPr/>
            </p:nvSpPr>
            <p:spPr bwMode="auto">
              <a:xfrm flipV="1">
                <a:off x="3359"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2" name="Line 1524"/>
              <p:cNvSpPr>
                <a:spLocks noChangeShapeType="1"/>
              </p:cNvSpPr>
              <p:nvPr/>
            </p:nvSpPr>
            <p:spPr bwMode="auto">
              <a:xfrm flipV="1">
                <a:off x="3359"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3" name="Line 1525"/>
              <p:cNvSpPr>
                <a:spLocks noChangeShapeType="1"/>
              </p:cNvSpPr>
              <p:nvPr/>
            </p:nvSpPr>
            <p:spPr bwMode="auto">
              <a:xfrm flipV="1">
                <a:off x="3359"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4" name="Line 1526"/>
              <p:cNvSpPr>
                <a:spLocks noChangeShapeType="1"/>
              </p:cNvSpPr>
              <p:nvPr/>
            </p:nvSpPr>
            <p:spPr bwMode="auto">
              <a:xfrm flipV="1">
                <a:off x="3359"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5" name="Line 1527"/>
              <p:cNvSpPr>
                <a:spLocks noChangeShapeType="1"/>
              </p:cNvSpPr>
              <p:nvPr/>
            </p:nvSpPr>
            <p:spPr bwMode="auto">
              <a:xfrm flipV="1">
                <a:off x="3359"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6" name="Line 1528"/>
              <p:cNvSpPr>
                <a:spLocks noChangeShapeType="1"/>
              </p:cNvSpPr>
              <p:nvPr/>
            </p:nvSpPr>
            <p:spPr bwMode="auto">
              <a:xfrm flipV="1">
                <a:off x="3359"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7" name="Line 1529"/>
              <p:cNvSpPr>
                <a:spLocks noChangeShapeType="1"/>
              </p:cNvSpPr>
              <p:nvPr/>
            </p:nvSpPr>
            <p:spPr bwMode="auto">
              <a:xfrm flipV="1">
                <a:off x="3359"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8" name="Line 1530"/>
              <p:cNvSpPr>
                <a:spLocks noChangeShapeType="1"/>
              </p:cNvSpPr>
              <p:nvPr/>
            </p:nvSpPr>
            <p:spPr bwMode="auto">
              <a:xfrm flipV="1">
                <a:off x="3359"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9" name="Line 1531"/>
              <p:cNvSpPr>
                <a:spLocks noChangeShapeType="1"/>
              </p:cNvSpPr>
              <p:nvPr/>
            </p:nvSpPr>
            <p:spPr bwMode="auto">
              <a:xfrm flipV="1">
                <a:off x="3359"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0" name="Line 1532"/>
              <p:cNvSpPr>
                <a:spLocks noChangeShapeType="1"/>
              </p:cNvSpPr>
              <p:nvPr/>
            </p:nvSpPr>
            <p:spPr bwMode="auto">
              <a:xfrm flipV="1">
                <a:off x="3359"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1" name="Line 1533"/>
              <p:cNvSpPr>
                <a:spLocks noChangeShapeType="1"/>
              </p:cNvSpPr>
              <p:nvPr/>
            </p:nvSpPr>
            <p:spPr bwMode="auto">
              <a:xfrm flipV="1">
                <a:off x="3359"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2" name="Line 1534"/>
              <p:cNvSpPr>
                <a:spLocks noChangeShapeType="1"/>
              </p:cNvSpPr>
              <p:nvPr/>
            </p:nvSpPr>
            <p:spPr bwMode="auto">
              <a:xfrm flipV="1">
                <a:off x="3359"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3" name="Line 1535"/>
              <p:cNvSpPr>
                <a:spLocks noChangeShapeType="1"/>
              </p:cNvSpPr>
              <p:nvPr/>
            </p:nvSpPr>
            <p:spPr bwMode="auto">
              <a:xfrm flipV="1">
                <a:off x="3359"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4" name="Line 1536"/>
              <p:cNvSpPr>
                <a:spLocks noChangeShapeType="1"/>
              </p:cNvSpPr>
              <p:nvPr/>
            </p:nvSpPr>
            <p:spPr bwMode="auto">
              <a:xfrm flipV="1">
                <a:off x="3359"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5" name="Line 1537"/>
              <p:cNvSpPr>
                <a:spLocks noChangeShapeType="1"/>
              </p:cNvSpPr>
              <p:nvPr/>
            </p:nvSpPr>
            <p:spPr bwMode="auto">
              <a:xfrm flipV="1">
                <a:off x="3359"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6" name="Line 1538"/>
              <p:cNvSpPr>
                <a:spLocks noChangeShapeType="1"/>
              </p:cNvSpPr>
              <p:nvPr/>
            </p:nvSpPr>
            <p:spPr bwMode="auto">
              <a:xfrm flipV="1">
                <a:off x="3359"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7" name="Line 1539"/>
              <p:cNvSpPr>
                <a:spLocks noChangeShapeType="1"/>
              </p:cNvSpPr>
              <p:nvPr/>
            </p:nvSpPr>
            <p:spPr bwMode="auto">
              <a:xfrm flipV="1">
                <a:off x="3359"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8" name="Line 1540"/>
              <p:cNvSpPr>
                <a:spLocks noChangeShapeType="1"/>
              </p:cNvSpPr>
              <p:nvPr/>
            </p:nvSpPr>
            <p:spPr bwMode="auto">
              <a:xfrm flipV="1">
                <a:off x="3359"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9" name="Line 1541"/>
              <p:cNvSpPr>
                <a:spLocks noChangeShapeType="1"/>
              </p:cNvSpPr>
              <p:nvPr/>
            </p:nvSpPr>
            <p:spPr bwMode="auto">
              <a:xfrm flipV="1">
                <a:off x="3359"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0" name="Line 1542"/>
              <p:cNvSpPr>
                <a:spLocks noChangeShapeType="1"/>
              </p:cNvSpPr>
              <p:nvPr/>
            </p:nvSpPr>
            <p:spPr bwMode="auto">
              <a:xfrm flipV="1">
                <a:off x="3359"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1" name="Line 1543"/>
              <p:cNvSpPr>
                <a:spLocks noChangeShapeType="1"/>
              </p:cNvSpPr>
              <p:nvPr/>
            </p:nvSpPr>
            <p:spPr bwMode="auto">
              <a:xfrm flipV="1">
                <a:off x="3359"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2" name="Line 1544"/>
              <p:cNvSpPr>
                <a:spLocks noChangeShapeType="1"/>
              </p:cNvSpPr>
              <p:nvPr/>
            </p:nvSpPr>
            <p:spPr bwMode="auto">
              <a:xfrm flipV="1">
                <a:off x="3359"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3" name="Line 1545"/>
              <p:cNvSpPr>
                <a:spLocks noChangeShapeType="1"/>
              </p:cNvSpPr>
              <p:nvPr/>
            </p:nvSpPr>
            <p:spPr bwMode="auto">
              <a:xfrm flipV="1">
                <a:off x="3359"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4" name="Line 1546"/>
              <p:cNvSpPr>
                <a:spLocks noChangeShapeType="1"/>
              </p:cNvSpPr>
              <p:nvPr/>
            </p:nvSpPr>
            <p:spPr bwMode="auto">
              <a:xfrm flipV="1">
                <a:off x="3359"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5" name="Line 1547"/>
              <p:cNvSpPr>
                <a:spLocks noChangeShapeType="1"/>
              </p:cNvSpPr>
              <p:nvPr/>
            </p:nvSpPr>
            <p:spPr bwMode="auto">
              <a:xfrm flipV="1">
                <a:off x="3359"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6" name="Line 1548"/>
              <p:cNvSpPr>
                <a:spLocks noChangeShapeType="1"/>
              </p:cNvSpPr>
              <p:nvPr/>
            </p:nvSpPr>
            <p:spPr bwMode="auto">
              <a:xfrm flipV="1">
                <a:off x="3359"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7" name="Line 1549"/>
              <p:cNvSpPr>
                <a:spLocks noChangeShapeType="1"/>
              </p:cNvSpPr>
              <p:nvPr/>
            </p:nvSpPr>
            <p:spPr bwMode="auto">
              <a:xfrm flipV="1">
                <a:off x="3359"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8" name="Line 1550"/>
              <p:cNvSpPr>
                <a:spLocks noChangeShapeType="1"/>
              </p:cNvSpPr>
              <p:nvPr/>
            </p:nvSpPr>
            <p:spPr bwMode="auto">
              <a:xfrm flipV="1">
                <a:off x="3359"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9" name="Line 1551"/>
              <p:cNvSpPr>
                <a:spLocks noChangeShapeType="1"/>
              </p:cNvSpPr>
              <p:nvPr/>
            </p:nvSpPr>
            <p:spPr bwMode="auto">
              <a:xfrm flipV="1">
                <a:off x="3359"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0" name="Line 1552"/>
              <p:cNvSpPr>
                <a:spLocks noChangeShapeType="1"/>
              </p:cNvSpPr>
              <p:nvPr/>
            </p:nvSpPr>
            <p:spPr bwMode="auto">
              <a:xfrm flipV="1">
                <a:off x="3359"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1" name="Line 1553"/>
              <p:cNvSpPr>
                <a:spLocks noChangeShapeType="1"/>
              </p:cNvSpPr>
              <p:nvPr/>
            </p:nvSpPr>
            <p:spPr bwMode="auto">
              <a:xfrm flipV="1">
                <a:off x="3359"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2" name="Line 1554"/>
              <p:cNvSpPr>
                <a:spLocks noChangeShapeType="1"/>
              </p:cNvSpPr>
              <p:nvPr/>
            </p:nvSpPr>
            <p:spPr bwMode="auto">
              <a:xfrm flipV="1">
                <a:off x="3359"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3" name="Line 1555"/>
              <p:cNvSpPr>
                <a:spLocks noChangeShapeType="1"/>
              </p:cNvSpPr>
              <p:nvPr/>
            </p:nvSpPr>
            <p:spPr bwMode="auto">
              <a:xfrm flipV="1">
                <a:off x="3359"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4" name="Line 1556"/>
              <p:cNvSpPr>
                <a:spLocks noChangeShapeType="1"/>
              </p:cNvSpPr>
              <p:nvPr/>
            </p:nvSpPr>
            <p:spPr bwMode="auto">
              <a:xfrm flipV="1">
                <a:off x="3359"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5" name="Line 1557"/>
              <p:cNvSpPr>
                <a:spLocks noChangeShapeType="1"/>
              </p:cNvSpPr>
              <p:nvPr/>
            </p:nvSpPr>
            <p:spPr bwMode="auto">
              <a:xfrm flipV="1">
                <a:off x="3359"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6" name="Line 1558"/>
              <p:cNvSpPr>
                <a:spLocks noChangeShapeType="1"/>
              </p:cNvSpPr>
              <p:nvPr/>
            </p:nvSpPr>
            <p:spPr bwMode="auto">
              <a:xfrm flipV="1">
                <a:off x="3359"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7" name="Line 1559"/>
              <p:cNvSpPr>
                <a:spLocks noChangeShapeType="1"/>
              </p:cNvSpPr>
              <p:nvPr/>
            </p:nvSpPr>
            <p:spPr bwMode="auto">
              <a:xfrm flipV="1">
                <a:off x="3359"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8" name="Line 1560"/>
              <p:cNvSpPr>
                <a:spLocks noChangeShapeType="1"/>
              </p:cNvSpPr>
              <p:nvPr/>
            </p:nvSpPr>
            <p:spPr bwMode="auto">
              <a:xfrm flipV="1">
                <a:off x="3359"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9" name="Line 1561"/>
              <p:cNvSpPr>
                <a:spLocks noChangeShapeType="1"/>
              </p:cNvSpPr>
              <p:nvPr/>
            </p:nvSpPr>
            <p:spPr bwMode="auto">
              <a:xfrm flipV="1">
                <a:off x="3359"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0" name="Line 1562"/>
              <p:cNvSpPr>
                <a:spLocks noChangeShapeType="1"/>
              </p:cNvSpPr>
              <p:nvPr/>
            </p:nvSpPr>
            <p:spPr bwMode="auto">
              <a:xfrm flipV="1">
                <a:off x="3359"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1" name="Line 1563"/>
              <p:cNvSpPr>
                <a:spLocks noChangeShapeType="1"/>
              </p:cNvSpPr>
              <p:nvPr/>
            </p:nvSpPr>
            <p:spPr bwMode="auto">
              <a:xfrm flipV="1">
                <a:off x="3359"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2" name="Line 1564"/>
              <p:cNvSpPr>
                <a:spLocks noChangeShapeType="1"/>
              </p:cNvSpPr>
              <p:nvPr/>
            </p:nvSpPr>
            <p:spPr bwMode="auto">
              <a:xfrm flipV="1">
                <a:off x="3359"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3" name="Line 1565"/>
              <p:cNvSpPr>
                <a:spLocks noChangeShapeType="1"/>
              </p:cNvSpPr>
              <p:nvPr/>
            </p:nvSpPr>
            <p:spPr bwMode="auto">
              <a:xfrm flipV="1">
                <a:off x="3359"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4" name="Line 1566"/>
              <p:cNvSpPr>
                <a:spLocks noChangeShapeType="1"/>
              </p:cNvSpPr>
              <p:nvPr/>
            </p:nvSpPr>
            <p:spPr bwMode="auto">
              <a:xfrm flipV="1">
                <a:off x="3359"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5" name="Line 1567"/>
              <p:cNvSpPr>
                <a:spLocks noChangeShapeType="1"/>
              </p:cNvSpPr>
              <p:nvPr/>
            </p:nvSpPr>
            <p:spPr bwMode="auto">
              <a:xfrm flipV="1">
                <a:off x="3359"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6" name="Line 1568"/>
              <p:cNvSpPr>
                <a:spLocks noChangeShapeType="1"/>
              </p:cNvSpPr>
              <p:nvPr/>
            </p:nvSpPr>
            <p:spPr bwMode="auto">
              <a:xfrm flipV="1">
                <a:off x="3359"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7" name="Line 1569"/>
              <p:cNvSpPr>
                <a:spLocks noChangeShapeType="1"/>
              </p:cNvSpPr>
              <p:nvPr/>
            </p:nvSpPr>
            <p:spPr bwMode="auto">
              <a:xfrm flipV="1">
                <a:off x="3359"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8" name="Line 1570"/>
              <p:cNvSpPr>
                <a:spLocks noChangeShapeType="1"/>
              </p:cNvSpPr>
              <p:nvPr/>
            </p:nvSpPr>
            <p:spPr bwMode="auto">
              <a:xfrm flipV="1">
                <a:off x="3359"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9" name="Line 1571"/>
              <p:cNvSpPr>
                <a:spLocks noChangeShapeType="1"/>
              </p:cNvSpPr>
              <p:nvPr/>
            </p:nvSpPr>
            <p:spPr bwMode="auto">
              <a:xfrm flipV="1">
                <a:off x="3359"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0" name="Line 1572"/>
              <p:cNvSpPr>
                <a:spLocks noChangeShapeType="1"/>
              </p:cNvSpPr>
              <p:nvPr/>
            </p:nvSpPr>
            <p:spPr bwMode="auto">
              <a:xfrm flipV="1">
                <a:off x="3359"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1" name="Line 1573"/>
              <p:cNvSpPr>
                <a:spLocks noChangeShapeType="1"/>
              </p:cNvSpPr>
              <p:nvPr/>
            </p:nvSpPr>
            <p:spPr bwMode="auto">
              <a:xfrm flipV="1">
                <a:off x="3359"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2" name="Line 1574"/>
              <p:cNvSpPr>
                <a:spLocks noChangeShapeType="1"/>
              </p:cNvSpPr>
              <p:nvPr/>
            </p:nvSpPr>
            <p:spPr bwMode="auto">
              <a:xfrm flipV="1">
                <a:off x="3359"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3" name="Line 1575"/>
              <p:cNvSpPr>
                <a:spLocks noChangeShapeType="1"/>
              </p:cNvSpPr>
              <p:nvPr/>
            </p:nvSpPr>
            <p:spPr bwMode="auto">
              <a:xfrm flipV="1">
                <a:off x="3359"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4" name="Line 1576"/>
              <p:cNvSpPr>
                <a:spLocks noChangeShapeType="1"/>
              </p:cNvSpPr>
              <p:nvPr/>
            </p:nvSpPr>
            <p:spPr bwMode="auto">
              <a:xfrm flipV="1">
                <a:off x="3359"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5" name="Line 1577"/>
              <p:cNvSpPr>
                <a:spLocks noChangeShapeType="1"/>
              </p:cNvSpPr>
              <p:nvPr/>
            </p:nvSpPr>
            <p:spPr bwMode="auto">
              <a:xfrm flipV="1">
                <a:off x="3359"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6" name="Line 1578"/>
              <p:cNvSpPr>
                <a:spLocks noChangeShapeType="1"/>
              </p:cNvSpPr>
              <p:nvPr/>
            </p:nvSpPr>
            <p:spPr bwMode="auto">
              <a:xfrm flipV="1">
                <a:off x="3359"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7" name="Line 1579"/>
              <p:cNvSpPr>
                <a:spLocks noChangeShapeType="1"/>
              </p:cNvSpPr>
              <p:nvPr/>
            </p:nvSpPr>
            <p:spPr bwMode="auto">
              <a:xfrm flipV="1">
                <a:off x="3359"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8" name="Line 1580"/>
              <p:cNvSpPr>
                <a:spLocks noChangeShapeType="1"/>
              </p:cNvSpPr>
              <p:nvPr/>
            </p:nvSpPr>
            <p:spPr bwMode="auto">
              <a:xfrm flipV="1">
                <a:off x="3359"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9" name="Line 1581"/>
              <p:cNvSpPr>
                <a:spLocks noChangeShapeType="1"/>
              </p:cNvSpPr>
              <p:nvPr/>
            </p:nvSpPr>
            <p:spPr bwMode="auto">
              <a:xfrm flipV="1">
                <a:off x="3359"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0" name="Line 1582"/>
              <p:cNvSpPr>
                <a:spLocks noChangeShapeType="1"/>
              </p:cNvSpPr>
              <p:nvPr/>
            </p:nvSpPr>
            <p:spPr bwMode="auto">
              <a:xfrm flipV="1">
                <a:off x="3359"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1" name="Line 1583"/>
              <p:cNvSpPr>
                <a:spLocks noChangeShapeType="1"/>
              </p:cNvSpPr>
              <p:nvPr/>
            </p:nvSpPr>
            <p:spPr bwMode="auto">
              <a:xfrm flipV="1">
                <a:off x="3359"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2" name="Line 1584"/>
              <p:cNvSpPr>
                <a:spLocks noChangeShapeType="1"/>
              </p:cNvSpPr>
              <p:nvPr/>
            </p:nvSpPr>
            <p:spPr bwMode="auto">
              <a:xfrm flipV="1">
                <a:off x="3359"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3" name="Line 1585"/>
              <p:cNvSpPr>
                <a:spLocks noChangeShapeType="1"/>
              </p:cNvSpPr>
              <p:nvPr/>
            </p:nvSpPr>
            <p:spPr bwMode="auto">
              <a:xfrm flipV="1">
                <a:off x="3359"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4" name="Line 1586"/>
              <p:cNvSpPr>
                <a:spLocks noChangeShapeType="1"/>
              </p:cNvSpPr>
              <p:nvPr/>
            </p:nvSpPr>
            <p:spPr bwMode="auto">
              <a:xfrm flipV="1">
                <a:off x="3359"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5" name="Line 1587"/>
              <p:cNvSpPr>
                <a:spLocks noChangeShapeType="1"/>
              </p:cNvSpPr>
              <p:nvPr/>
            </p:nvSpPr>
            <p:spPr bwMode="auto">
              <a:xfrm flipV="1">
                <a:off x="3359"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6" name="Line 1588"/>
              <p:cNvSpPr>
                <a:spLocks noChangeShapeType="1"/>
              </p:cNvSpPr>
              <p:nvPr/>
            </p:nvSpPr>
            <p:spPr bwMode="auto">
              <a:xfrm flipV="1">
                <a:off x="3359"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7" name="Line 1589"/>
              <p:cNvSpPr>
                <a:spLocks noChangeShapeType="1"/>
              </p:cNvSpPr>
              <p:nvPr/>
            </p:nvSpPr>
            <p:spPr bwMode="auto">
              <a:xfrm flipV="1">
                <a:off x="3359"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8" name="Line 1590"/>
              <p:cNvSpPr>
                <a:spLocks noChangeShapeType="1"/>
              </p:cNvSpPr>
              <p:nvPr/>
            </p:nvSpPr>
            <p:spPr bwMode="auto">
              <a:xfrm flipV="1">
                <a:off x="3359"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9" name="Line 1591"/>
              <p:cNvSpPr>
                <a:spLocks noChangeShapeType="1"/>
              </p:cNvSpPr>
              <p:nvPr/>
            </p:nvSpPr>
            <p:spPr bwMode="auto">
              <a:xfrm flipV="1">
                <a:off x="3359"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0" name="Line 1592"/>
              <p:cNvSpPr>
                <a:spLocks noChangeShapeType="1"/>
              </p:cNvSpPr>
              <p:nvPr/>
            </p:nvSpPr>
            <p:spPr bwMode="auto">
              <a:xfrm flipV="1">
                <a:off x="3359"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1" name="Line 1593"/>
              <p:cNvSpPr>
                <a:spLocks noChangeShapeType="1"/>
              </p:cNvSpPr>
              <p:nvPr/>
            </p:nvSpPr>
            <p:spPr bwMode="auto">
              <a:xfrm flipV="1">
                <a:off x="3359"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2" name="Line 1594"/>
              <p:cNvSpPr>
                <a:spLocks noChangeShapeType="1"/>
              </p:cNvSpPr>
              <p:nvPr/>
            </p:nvSpPr>
            <p:spPr bwMode="auto">
              <a:xfrm flipV="1">
                <a:off x="3359"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3" name="Line 1595"/>
              <p:cNvSpPr>
                <a:spLocks noChangeShapeType="1"/>
              </p:cNvSpPr>
              <p:nvPr/>
            </p:nvSpPr>
            <p:spPr bwMode="auto">
              <a:xfrm flipV="1">
                <a:off x="3359"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4" name="Line 1596"/>
              <p:cNvSpPr>
                <a:spLocks noChangeShapeType="1"/>
              </p:cNvSpPr>
              <p:nvPr/>
            </p:nvSpPr>
            <p:spPr bwMode="auto">
              <a:xfrm flipV="1">
                <a:off x="3359"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5" name="Line 1597"/>
              <p:cNvSpPr>
                <a:spLocks noChangeShapeType="1"/>
              </p:cNvSpPr>
              <p:nvPr/>
            </p:nvSpPr>
            <p:spPr bwMode="auto">
              <a:xfrm flipV="1">
                <a:off x="3359"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6" name="Line 1598"/>
              <p:cNvSpPr>
                <a:spLocks noChangeShapeType="1"/>
              </p:cNvSpPr>
              <p:nvPr/>
            </p:nvSpPr>
            <p:spPr bwMode="auto">
              <a:xfrm flipV="1">
                <a:off x="3359"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7" name="Line 1599"/>
              <p:cNvSpPr>
                <a:spLocks noChangeShapeType="1"/>
              </p:cNvSpPr>
              <p:nvPr/>
            </p:nvSpPr>
            <p:spPr bwMode="auto">
              <a:xfrm flipV="1">
                <a:off x="3359"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8" name="Line 1600"/>
              <p:cNvSpPr>
                <a:spLocks noChangeShapeType="1"/>
              </p:cNvSpPr>
              <p:nvPr/>
            </p:nvSpPr>
            <p:spPr bwMode="auto">
              <a:xfrm flipV="1">
                <a:off x="3359"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9" name="Line 1601"/>
              <p:cNvSpPr>
                <a:spLocks noChangeShapeType="1"/>
              </p:cNvSpPr>
              <p:nvPr/>
            </p:nvSpPr>
            <p:spPr bwMode="auto">
              <a:xfrm flipV="1">
                <a:off x="3359"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0" name="Line 1602"/>
              <p:cNvSpPr>
                <a:spLocks noChangeShapeType="1"/>
              </p:cNvSpPr>
              <p:nvPr/>
            </p:nvSpPr>
            <p:spPr bwMode="auto">
              <a:xfrm flipV="1">
                <a:off x="3359"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1" name="Line 1603"/>
              <p:cNvSpPr>
                <a:spLocks noChangeShapeType="1"/>
              </p:cNvSpPr>
              <p:nvPr/>
            </p:nvSpPr>
            <p:spPr bwMode="auto">
              <a:xfrm flipV="1">
                <a:off x="3359"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2" name="Line 1604"/>
              <p:cNvSpPr>
                <a:spLocks noChangeShapeType="1"/>
              </p:cNvSpPr>
              <p:nvPr/>
            </p:nvSpPr>
            <p:spPr bwMode="auto">
              <a:xfrm flipV="1">
                <a:off x="3359"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3" name="Line 1605"/>
              <p:cNvSpPr>
                <a:spLocks noChangeShapeType="1"/>
              </p:cNvSpPr>
              <p:nvPr/>
            </p:nvSpPr>
            <p:spPr bwMode="auto">
              <a:xfrm flipV="1">
                <a:off x="3359"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4" name="Line 1606"/>
              <p:cNvSpPr>
                <a:spLocks noChangeShapeType="1"/>
              </p:cNvSpPr>
              <p:nvPr/>
            </p:nvSpPr>
            <p:spPr bwMode="auto">
              <a:xfrm flipV="1">
                <a:off x="3359"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5" name="Line 1607"/>
              <p:cNvSpPr>
                <a:spLocks noChangeShapeType="1"/>
              </p:cNvSpPr>
              <p:nvPr/>
            </p:nvSpPr>
            <p:spPr bwMode="auto">
              <a:xfrm flipV="1">
                <a:off x="3359"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6" name="Line 1608"/>
              <p:cNvSpPr>
                <a:spLocks noChangeShapeType="1"/>
              </p:cNvSpPr>
              <p:nvPr/>
            </p:nvSpPr>
            <p:spPr bwMode="auto">
              <a:xfrm flipV="1">
                <a:off x="3359"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7" name="Line 1609"/>
              <p:cNvSpPr>
                <a:spLocks noChangeShapeType="1"/>
              </p:cNvSpPr>
              <p:nvPr/>
            </p:nvSpPr>
            <p:spPr bwMode="auto">
              <a:xfrm flipV="1">
                <a:off x="3359"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8" name="Line 1610"/>
              <p:cNvSpPr>
                <a:spLocks noChangeShapeType="1"/>
              </p:cNvSpPr>
              <p:nvPr/>
            </p:nvSpPr>
            <p:spPr bwMode="auto">
              <a:xfrm flipV="1">
                <a:off x="3359"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9" name="Line 1611"/>
              <p:cNvSpPr>
                <a:spLocks noChangeShapeType="1"/>
              </p:cNvSpPr>
              <p:nvPr/>
            </p:nvSpPr>
            <p:spPr bwMode="auto">
              <a:xfrm flipV="1">
                <a:off x="3359"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2" name="Group 1813"/>
            <p:cNvGrpSpPr>
              <a:grpSpLocks/>
            </p:cNvGrpSpPr>
            <p:nvPr/>
          </p:nvGrpSpPr>
          <p:grpSpPr bwMode="auto">
            <a:xfrm>
              <a:off x="3628716" y="1080267"/>
              <a:ext cx="1011238" cy="4256088"/>
              <a:chOff x="3359" y="348"/>
              <a:chExt cx="637" cy="2681"/>
            </a:xfrm>
          </p:grpSpPr>
          <p:sp>
            <p:nvSpPr>
              <p:cNvPr id="14500" name="Line 1613"/>
              <p:cNvSpPr>
                <a:spLocks noChangeShapeType="1"/>
              </p:cNvSpPr>
              <p:nvPr/>
            </p:nvSpPr>
            <p:spPr bwMode="auto">
              <a:xfrm flipV="1">
                <a:off x="3359"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1" name="Line 1614"/>
              <p:cNvSpPr>
                <a:spLocks noChangeShapeType="1"/>
              </p:cNvSpPr>
              <p:nvPr/>
            </p:nvSpPr>
            <p:spPr bwMode="auto">
              <a:xfrm flipV="1">
                <a:off x="3359"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2" name="Line 1615"/>
              <p:cNvSpPr>
                <a:spLocks noChangeShapeType="1"/>
              </p:cNvSpPr>
              <p:nvPr/>
            </p:nvSpPr>
            <p:spPr bwMode="auto">
              <a:xfrm flipV="1">
                <a:off x="3359"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3" name="Line 1616"/>
              <p:cNvSpPr>
                <a:spLocks noChangeShapeType="1"/>
              </p:cNvSpPr>
              <p:nvPr/>
            </p:nvSpPr>
            <p:spPr bwMode="auto">
              <a:xfrm flipV="1">
                <a:off x="3359"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4" name="Line 1617"/>
              <p:cNvSpPr>
                <a:spLocks noChangeShapeType="1"/>
              </p:cNvSpPr>
              <p:nvPr/>
            </p:nvSpPr>
            <p:spPr bwMode="auto">
              <a:xfrm flipV="1">
                <a:off x="3359"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5" name="Line 1618"/>
              <p:cNvSpPr>
                <a:spLocks noChangeShapeType="1"/>
              </p:cNvSpPr>
              <p:nvPr/>
            </p:nvSpPr>
            <p:spPr bwMode="auto">
              <a:xfrm flipV="1">
                <a:off x="3359"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6" name="Line 1619"/>
              <p:cNvSpPr>
                <a:spLocks noChangeShapeType="1"/>
              </p:cNvSpPr>
              <p:nvPr/>
            </p:nvSpPr>
            <p:spPr bwMode="auto">
              <a:xfrm flipV="1">
                <a:off x="3359"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7" name="Line 1620"/>
              <p:cNvSpPr>
                <a:spLocks noChangeShapeType="1"/>
              </p:cNvSpPr>
              <p:nvPr/>
            </p:nvSpPr>
            <p:spPr bwMode="auto">
              <a:xfrm flipV="1">
                <a:off x="3359"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8" name="Line 1621"/>
              <p:cNvSpPr>
                <a:spLocks noChangeShapeType="1"/>
              </p:cNvSpPr>
              <p:nvPr/>
            </p:nvSpPr>
            <p:spPr bwMode="auto">
              <a:xfrm flipV="1">
                <a:off x="3359"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9" name="Line 1622"/>
              <p:cNvSpPr>
                <a:spLocks noChangeShapeType="1"/>
              </p:cNvSpPr>
              <p:nvPr/>
            </p:nvSpPr>
            <p:spPr bwMode="auto">
              <a:xfrm flipV="1">
                <a:off x="3359"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0" name="Line 1623"/>
              <p:cNvSpPr>
                <a:spLocks noChangeShapeType="1"/>
              </p:cNvSpPr>
              <p:nvPr/>
            </p:nvSpPr>
            <p:spPr bwMode="auto">
              <a:xfrm flipV="1">
                <a:off x="3359"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1" name="Line 1624"/>
              <p:cNvSpPr>
                <a:spLocks noChangeShapeType="1"/>
              </p:cNvSpPr>
              <p:nvPr/>
            </p:nvSpPr>
            <p:spPr bwMode="auto">
              <a:xfrm flipV="1">
                <a:off x="3359"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2" name="Line 1625"/>
              <p:cNvSpPr>
                <a:spLocks noChangeShapeType="1"/>
              </p:cNvSpPr>
              <p:nvPr/>
            </p:nvSpPr>
            <p:spPr bwMode="auto">
              <a:xfrm flipV="1">
                <a:off x="3359"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3" name="Line 1626"/>
              <p:cNvSpPr>
                <a:spLocks noChangeShapeType="1"/>
              </p:cNvSpPr>
              <p:nvPr/>
            </p:nvSpPr>
            <p:spPr bwMode="auto">
              <a:xfrm flipV="1">
                <a:off x="3359"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4" name="Line 1627"/>
              <p:cNvSpPr>
                <a:spLocks noChangeShapeType="1"/>
              </p:cNvSpPr>
              <p:nvPr/>
            </p:nvSpPr>
            <p:spPr bwMode="auto">
              <a:xfrm flipV="1">
                <a:off x="3359"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5" name="Line 1628"/>
              <p:cNvSpPr>
                <a:spLocks noChangeShapeType="1"/>
              </p:cNvSpPr>
              <p:nvPr/>
            </p:nvSpPr>
            <p:spPr bwMode="auto">
              <a:xfrm flipV="1">
                <a:off x="3359"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6" name="Line 1629"/>
              <p:cNvSpPr>
                <a:spLocks noChangeShapeType="1"/>
              </p:cNvSpPr>
              <p:nvPr/>
            </p:nvSpPr>
            <p:spPr bwMode="auto">
              <a:xfrm flipV="1">
                <a:off x="3359"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7" name="Line 1630"/>
              <p:cNvSpPr>
                <a:spLocks noChangeShapeType="1"/>
              </p:cNvSpPr>
              <p:nvPr/>
            </p:nvSpPr>
            <p:spPr bwMode="auto">
              <a:xfrm flipV="1">
                <a:off x="3359"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8" name="Line 1631"/>
              <p:cNvSpPr>
                <a:spLocks noChangeShapeType="1"/>
              </p:cNvSpPr>
              <p:nvPr/>
            </p:nvSpPr>
            <p:spPr bwMode="auto">
              <a:xfrm flipV="1">
                <a:off x="3359"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9" name="Line 1632"/>
              <p:cNvSpPr>
                <a:spLocks noChangeShapeType="1"/>
              </p:cNvSpPr>
              <p:nvPr/>
            </p:nvSpPr>
            <p:spPr bwMode="auto">
              <a:xfrm flipV="1">
                <a:off x="3359"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0" name="Line 1633"/>
              <p:cNvSpPr>
                <a:spLocks noChangeShapeType="1"/>
              </p:cNvSpPr>
              <p:nvPr/>
            </p:nvSpPr>
            <p:spPr bwMode="auto">
              <a:xfrm flipV="1">
                <a:off x="3359"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1" name="Line 1634"/>
              <p:cNvSpPr>
                <a:spLocks noChangeShapeType="1"/>
              </p:cNvSpPr>
              <p:nvPr/>
            </p:nvSpPr>
            <p:spPr bwMode="auto">
              <a:xfrm flipV="1">
                <a:off x="3359"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2" name="Line 1635"/>
              <p:cNvSpPr>
                <a:spLocks noChangeShapeType="1"/>
              </p:cNvSpPr>
              <p:nvPr/>
            </p:nvSpPr>
            <p:spPr bwMode="auto">
              <a:xfrm flipV="1">
                <a:off x="3359"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3" name="Line 1636"/>
              <p:cNvSpPr>
                <a:spLocks noChangeShapeType="1"/>
              </p:cNvSpPr>
              <p:nvPr/>
            </p:nvSpPr>
            <p:spPr bwMode="auto">
              <a:xfrm flipV="1">
                <a:off x="3359"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4" name="Line 1637"/>
              <p:cNvSpPr>
                <a:spLocks noChangeShapeType="1"/>
              </p:cNvSpPr>
              <p:nvPr/>
            </p:nvSpPr>
            <p:spPr bwMode="auto">
              <a:xfrm flipV="1">
                <a:off x="3359"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5" name="Line 1638"/>
              <p:cNvSpPr>
                <a:spLocks noChangeShapeType="1"/>
              </p:cNvSpPr>
              <p:nvPr/>
            </p:nvSpPr>
            <p:spPr bwMode="auto">
              <a:xfrm flipV="1">
                <a:off x="3359"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6" name="Line 1639"/>
              <p:cNvSpPr>
                <a:spLocks noChangeShapeType="1"/>
              </p:cNvSpPr>
              <p:nvPr/>
            </p:nvSpPr>
            <p:spPr bwMode="auto">
              <a:xfrm flipV="1">
                <a:off x="3359"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7" name="Line 1640"/>
              <p:cNvSpPr>
                <a:spLocks noChangeShapeType="1"/>
              </p:cNvSpPr>
              <p:nvPr/>
            </p:nvSpPr>
            <p:spPr bwMode="auto">
              <a:xfrm flipV="1">
                <a:off x="3359"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8" name="Line 1641"/>
              <p:cNvSpPr>
                <a:spLocks noChangeShapeType="1"/>
              </p:cNvSpPr>
              <p:nvPr/>
            </p:nvSpPr>
            <p:spPr bwMode="auto">
              <a:xfrm flipV="1">
                <a:off x="3359"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9" name="Line 1642"/>
              <p:cNvSpPr>
                <a:spLocks noChangeShapeType="1"/>
              </p:cNvSpPr>
              <p:nvPr/>
            </p:nvSpPr>
            <p:spPr bwMode="auto">
              <a:xfrm flipV="1">
                <a:off x="3359"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0" name="Line 1643"/>
              <p:cNvSpPr>
                <a:spLocks noChangeShapeType="1"/>
              </p:cNvSpPr>
              <p:nvPr/>
            </p:nvSpPr>
            <p:spPr bwMode="auto">
              <a:xfrm flipV="1">
                <a:off x="3359"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1" name="Line 1644"/>
              <p:cNvSpPr>
                <a:spLocks noChangeShapeType="1"/>
              </p:cNvSpPr>
              <p:nvPr/>
            </p:nvSpPr>
            <p:spPr bwMode="auto">
              <a:xfrm flipV="1">
                <a:off x="3359"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2" name="Line 1645"/>
              <p:cNvSpPr>
                <a:spLocks noChangeShapeType="1"/>
              </p:cNvSpPr>
              <p:nvPr/>
            </p:nvSpPr>
            <p:spPr bwMode="auto">
              <a:xfrm flipV="1">
                <a:off x="3359"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3" name="Line 1646"/>
              <p:cNvSpPr>
                <a:spLocks noChangeShapeType="1"/>
              </p:cNvSpPr>
              <p:nvPr/>
            </p:nvSpPr>
            <p:spPr bwMode="auto">
              <a:xfrm flipV="1">
                <a:off x="3359"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4" name="Line 1647"/>
              <p:cNvSpPr>
                <a:spLocks noChangeShapeType="1"/>
              </p:cNvSpPr>
              <p:nvPr/>
            </p:nvSpPr>
            <p:spPr bwMode="auto">
              <a:xfrm flipV="1">
                <a:off x="3359"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5" name="Line 1648"/>
              <p:cNvSpPr>
                <a:spLocks noChangeShapeType="1"/>
              </p:cNvSpPr>
              <p:nvPr/>
            </p:nvSpPr>
            <p:spPr bwMode="auto">
              <a:xfrm flipV="1">
                <a:off x="3359"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6" name="Line 1649"/>
              <p:cNvSpPr>
                <a:spLocks noChangeShapeType="1"/>
              </p:cNvSpPr>
              <p:nvPr/>
            </p:nvSpPr>
            <p:spPr bwMode="auto">
              <a:xfrm flipV="1">
                <a:off x="3359"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7" name="Line 1650"/>
              <p:cNvSpPr>
                <a:spLocks noChangeShapeType="1"/>
              </p:cNvSpPr>
              <p:nvPr/>
            </p:nvSpPr>
            <p:spPr bwMode="auto">
              <a:xfrm flipV="1">
                <a:off x="3359"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8" name="Line 1651"/>
              <p:cNvSpPr>
                <a:spLocks noChangeShapeType="1"/>
              </p:cNvSpPr>
              <p:nvPr/>
            </p:nvSpPr>
            <p:spPr bwMode="auto">
              <a:xfrm flipV="1">
                <a:off x="3359"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9" name="Line 1652"/>
              <p:cNvSpPr>
                <a:spLocks noChangeShapeType="1"/>
              </p:cNvSpPr>
              <p:nvPr/>
            </p:nvSpPr>
            <p:spPr bwMode="auto">
              <a:xfrm flipV="1">
                <a:off x="3359"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0" name="Line 1653"/>
              <p:cNvSpPr>
                <a:spLocks noChangeShapeType="1"/>
              </p:cNvSpPr>
              <p:nvPr/>
            </p:nvSpPr>
            <p:spPr bwMode="auto">
              <a:xfrm flipV="1">
                <a:off x="3359"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1" name="Line 1654"/>
              <p:cNvSpPr>
                <a:spLocks noChangeShapeType="1"/>
              </p:cNvSpPr>
              <p:nvPr/>
            </p:nvSpPr>
            <p:spPr bwMode="auto">
              <a:xfrm flipV="1">
                <a:off x="3359"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2" name="Line 1655"/>
              <p:cNvSpPr>
                <a:spLocks noChangeShapeType="1"/>
              </p:cNvSpPr>
              <p:nvPr/>
            </p:nvSpPr>
            <p:spPr bwMode="auto">
              <a:xfrm flipV="1">
                <a:off x="3359"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3" name="Line 1656"/>
              <p:cNvSpPr>
                <a:spLocks noChangeShapeType="1"/>
              </p:cNvSpPr>
              <p:nvPr/>
            </p:nvSpPr>
            <p:spPr bwMode="auto">
              <a:xfrm flipV="1">
                <a:off x="3359"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4" name="Line 1657"/>
              <p:cNvSpPr>
                <a:spLocks noChangeShapeType="1"/>
              </p:cNvSpPr>
              <p:nvPr/>
            </p:nvSpPr>
            <p:spPr bwMode="auto">
              <a:xfrm flipV="1">
                <a:off x="3359"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5" name="Line 1658"/>
              <p:cNvSpPr>
                <a:spLocks noChangeShapeType="1"/>
              </p:cNvSpPr>
              <p:nvPr/>
            </p:nvSpPr>
            <p:spPr bwMode="auto">
              <a:xfrm flipV="1">
                <a:off x="3359"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6" name="Line 1659"/>
              <p:cNvSpPr>
                <a:spLocks noChangeShapeType="1"/>
              </p:cNvSpPr>
              <p:nvPr/>
            </p:nvSpPr>
            <p:spPr bwMode="auto">
              <a:xfrm flipV="1">
                <a:off x="3359"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7" name="Line 1660"/>
              <p:cNvSpPr>
                <a:spLocks noChangeShapeType="1"/>
              </p:cNvSpPr>
              <p:nvPr/>
            </p:nvSpPr>
            <p:spPr bwMode="auto">
              <a:xfrm flipV="1">
                <a:off x="3359"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8" name="Line 1661"/>
              <p:cNvSpPr>
                <a:spLocks noChangeShapeType="1"/>
              </p:cNvSpPr>
              <p:nvPr/>
            </p:nvSpPr>
            <p:spPr bwMode="auto">
              <a:xfrm flipV="1">
                <a:off x="3359"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9" name="Line 1662"/>
              <p:cNvSpPr>
                <a:spLocks noChangeShapeType="1"/>
              </p:cNvSpPr>
              <p:nvPr/>
            </p:nvSpPr>
            <p:spPr bwMode="auto">
              <a:xfrm flipV="1">
                <a:off x="3359"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0" name="Line 1663"/>
              <p:cNvSpPr>
                <a:spLocks noChangeShapeType="1"/>
              </p:cNvSpPr>
              <p:nvPr/>
            </p:nvSpPr>
            <p:spPr bwMode="auto">
              <a:xfrm flipV="1">
                <a:off x="3359"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1" name="Line 1664"/>
              <p:cNvSpPr>
                <a:spLocks noChangeShapeType="1"/>
              </p:cNvSpPr>
              <p:nvPr/>
            </p:nvSpPr>
            <p:spPr bwMode="auto">
              <a:xfrm flipV="1">
                <a:off x="3359"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2" name="Line 1665"/>
              <p:cNvSpPr>
                <a:spLocks noChangeShapeType="1"/>
              </p:cNvSpPr>
              <p:nvPr/>
            </p:nvSpPr>
            <p:spPr bwMode="auto">
              <a:xfrm flipV="1">
                <a:off x="3359"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3" name="Line 1666"/>
              <p:cNvSpPr>
                <a:spLocks noChangeShapeType="1"/>
              </p:cNvSpPr>
              <p:nvPr/>
            </p:nvSpPr>
            <p:spPr bwMode="auto">
              <a:xfrm flipV="1">
                <a:off x="3359"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4" name="Line 1667"/>
              <p:cNvSpPr>
                <a:spLocks noChangeShapeType="1"/>
              </p:cNvSpPr>
              <p:nvPr/>
            </p:nvSpPr>
            <p:spPr bwMode="auto">
              <a:xfrm flipV="1">
                <a:off x="3359"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5" name="Line 1668"/>
              <p:cNvSpPr>
                <a:spLocks noChangeShapeType="1"/>
              </p:cNvSpPr>
              <p:nvPr/>
            </p:nvSpPr>
            <p:spPr bwMode="auto">
              <a:xfrm flipV="1">
                <a:off x="3359"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6" name="Line 1669"/>
              <p:cNvSpPr>
                <a:spLocks noChangeShapeType="1"/>
              </p:cNvSpPr>
              <p:nvPr/>
            </p:nvSpPr>
            <p:spPr bwMode="auto">
              <a:xfrm flipV="1">
                <a:off x="3359"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7" name="Line 1670"/>
              <p:cNvSpPr>
                <a:spLocks noChangeShapeType="1"/>
              </p:cNvSpPr>
              <p:nvPr/>
            </p:nvSpPr>
            <p:spPr bwMode="auto">
              <a:xfrm flipV="1">
                <a:off x="3359"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8" name="Line 1671"/>
              <p:cNvSpPr>
                <a:spLocks noChangeShapeType="1"/>
              </p:cNvSpPr>
              <p:nvPr/>
            </p:nvSpPr>
            <p:spPr bwMode="auto">
              <a:xfrm flipV="1">
                <a:off x="3359"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9" name="Line 1672"/>
              <p:cNvSpPr>
                <a:spLocks noChangeShapeType="1"/>
              </p:cNvSpPr>
              <p:nvPr/>
            </p:nvSpPr>
            <p:spPr bwMode="auto">
              <a:xfrm flipV="1">
                <a:off x="3359"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0" name="Line 1673"/>
              <p:cNvSpPr>
                <a:spLocks noChangeShapeType="1"/>
              </p:cNvSpPr>
              <p:nvPr/>
            </p:nvSpPr>
            <p:spPr bwMode="auto">
              <a:xfrm flipV="1">
                <a:off x="3359"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1" name="Line 1674"/>
              <p:cNvSpPr>
                <a:spLocks noChangeShapeType="1"/>
              </p:cNvSpPr>
              <p:nvPr/>
            </p:nvSpPr>
            <p:spPr bwMode="auto">
              <a:xfrm flipV="1">
                <a:off x="3359"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2" name="Line 1675"/>
              <p:cNvSpPr>
                <a:spLocks noChangeShapeType="1"/>
              </p:cNvSpPr>
              <p:nvPr/>
            </p:nvSpPr>
            <p:spPr bwMode="auto">
              <a:xfrm flipV="1">
                <a:off x="3359"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3" name="Line 1676"/>
              <p:cNvSpPr>
                <a:spLocks noChangeShapeType="1"/>
              </p:cNvSpPr>
              <p:nvPr/>
            </p:nvSpPr>
            <p:spPr bwMode="auto">
              <a:xfrm flipV="1">
                <a:off x="3359"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4" name="Line 1677"/>
              <p:cNvSpPr>
                <a:spLocks noChangeShapeType="1"/>
              </p:cNvSpPr>
              <p:nvPr/>
            </p:nvSpPr>
            <p:spPr bwMode="auto">
              <a:xfrm flipV="1">
                <a:off x="3359"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5" name="Line 1678"/>
              <p:cNvSpPr>
                <a:spLocks noChangeShapeType="1"/>
              </p:cNvSpPr>
              <p:nvPr/>
            </p:nvSpPr>
            <p:spPr bwMode="auto">
              <a:xfrm flipV="1">
                <a:off x="3359"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6" name="Line 1679"/>
              <p:cNvSpPr>
                <a:spLocks noChangeShapeType="1"/>
              </p:cNvSpPr>
              <p:nvPr/>
            </p:nvSpPr>
            <p:spPr bwMode="auto">
              <a:xfrm flipV="1">
                <a:off x="3359"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7" name="Line 1680"/>
              <p:cNvSpPr>
                <a:spLocks noChangeShapeType="1"/>
              </p:cNvSpPr>
              <p:nvPr/>
            </p:nvSpPr>
            <p:spPr bwMode="auto">
              <a:xfrm flipV="1">
                <a:off x="3359"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8" name="Line 1681"/>
              <p:cNvSpPr>
                <a:spLocks noChangeShapeType="1"/>
              </p:cNvSpPr>
              <p:nvPr/>
            </p:nvSpPr>
            <p:spPr bwMode="auto">
              <a:xfrm flipV="1">
                <a:off x="3359"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9" name="Line 1682"/>
              <p:cNvSpPr>
                <a:spLocks noChangeShapeType="1"/>
              </p:cNvSpPr>
              <p:nvPr/>
            </p:nvSpPr>
            <p:spPr bwMode="auto">
              <a:xfrm flipV="1">
                <a:off x="3359"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0" name="Line 1683"/>
              <p:cNvSpPr>
                <a:spLocks noChangeShapeType="1"/>
              </p:cNvSpPr>
              <p:nvPr/>
            </p:nvSpPr>
            <p:spPr bwMode="auto">
              <a:xfrm flipV="1">
                <a:off x="3359"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1" name="Line 1684"/>
              <p:cNvSpPr>
                <a:spLocks noChangeShapeType="1"/>
              </p:cNvSpPr>
              <p:nvPr/>
            </p:nvSpPr>
            <p:spPr bwMode="auto">
              <a:xfrm flipV="1">
                <a:off x="3359"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2" name="Line 1685"/>
              <p:cNvSpPr>
                <a:spLocks noChangeShapeType="1"/>
              </p:cNvSpPr>
              <p:nvPr/>
            </p:nvSpPr>
            <p:spPr bwMode="auto">
              <a:xfrm flipV="1">
                <a:off x="3359"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3" name="Line 1686"/>
              <p:cNvSpPr>
                <a:spLocks noChangeShapeType="1"/>
              </p:cNvSpPr>
              <p:nvPr/>
            </p:nvSpPr>
            <p:spPr bwMode="auto">
              <a:xfrm flipV="1">
                <a:off x="3359"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4" name="Line 1687"/>
              <p:cNvSpPr>
                <a:spLocks noChangeShapeType="1"/>
              </p:cNvSpPr>
              <p:nvPr/>
            </p:nvSpPr>
            <p:spPr bwMode="auto">
              <a:xfrm flipV="1">
                <a:off x="3359"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5" name="Line 1688"/>
              <p:cNvSpPr>
                <a:spLocks noChangeShapeType="1"/>
              </p:cNvSpPr>
              <p:nvPr/>
            </p:nvSpPr>
            <p:spPr bwMode="auto">
              <a:xfrm flipV="1">
                <a:off x="3359"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6" name="Line 1689"/>
              <p:cNvSpPr>
                <a:spLocks noChangeShapeType="1"/>
              </p:cNvSpPr>
              <p:nvPr/>
            </p:nvSpPr>
            <p:spPr bwMode="auto">
              <a:xfrm flipV="1">
                <a:off x="3359"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7" name="Line 1690"/>
              <p:cNvSpPr>
                <a:spLocks noChangeShapeType="1"/>
              </p:cNvSpPr>
              <p:nvPr/>
            </p:nvSpPr>
            <p:spPr bwMode="auto">
              <a:xfrm flipV="1">
                <a:off x="3359"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8" name="Line 1691"/>
              <p:cNvSpPr>
                <a:spLocks noChangeShapeType="1"/>
              </p:cNvSpPr>
              <p:nvPr/>
            </p:nvSpPr>
            <p:spPr bwMode="auto">
              <a:xfrm flipV="1">
                <a:off x="3359"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9" name="Line 1692"/>
              <p:cNvSpPr>
                <a:spLocks noChangeShapeType="1"/>
              </p:cNvSpPr>
              <p:nvPr/>
            </p:nvSpPr>
            <p:spPr bwMode="auto">
              <a:xfrm flipV="1">
                <a:off x="3359"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0" name="Line 1693"/>
              <p:cNvSpPr>
                <a:spLocks noChangeShapeType="1"/>
              </p:cNvSpPr>
              <p:nvPr/>
            </p:nvSpPr>
            <p:spPr bwMode="auto">
              <a:xfrm flipV="1">
                <a:off x="3359"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1" name="Line 1694"/>
              <p:cNvSpPr>
                <a:spLocks noChangeShapeType="1"/>
              </p:cNvSpPr>
              <p:nvPr/>
            </p:nvSpPr>
            <p:spPr bwMode="auto">
              <a:xfrm flipV="1">
                <a:off x="3359"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2" name="Line 1695"/>
              <p:cNvSpPr>
                <a:spLocks noChangeShapeType="1"/>
              </p:cNvSpPr>
              <p:nvPr/>
            </p:nvSpPr>
            <p:spPr bwMode="auto">
              <a:xfrm flipV="1">
                <a:off x="3359"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3" name="Line 1696"/>
              <p:cNvSpPr>
                <a:spLocks noChangeShapeType="1"/>
              </p:cNvSpPr>
              <p:nvPr/>
            </p:nvSpPr>
            <p:spPr bwMode="auto">
              <a:xfrm flipV="1">
                <a:off x="3359"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4" name="Line 1697"/>
              <p:cNvSpPr>
                <a:spLocks noChangeShapeType="1"/>
              </p:cNvSpPr>
              <p:nvPr/>
            </p:nvSpPr>
            <p:spPr bwMode="auto">
              <a:xfrm flipV="1">
                <a:off x="3359"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5" name="Line 1698"/>
              <p:cNvSpPr>
                <a:spLocks noChangeShapeType="1"/>
              </p:cNvSpPr>
              <p:nvPr/>
            </p:nvSpPr>
            <p:spPr bwMode="auto">
              <a:xfrm flipV="1">
                <a:off x="3359"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6" name="Line 1699"/>
              <p:cNvSpPr>
                <a:spLocks noChangeShapeType="1"/>
              </p:cNvSpPr>
              <p:nvPr/>
            </p:nvSpPr>
            <p:spPr bwMode="auto">
              <a:xfrm flipV="1">
                <a:off x="3359"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7" name="Line 1700"/>
              <p:cNvSpPr>
                <a:spLocks noChangeShapeType="1"/>
              </p:cNvSpPr>
              <p:nvPr/>
            </p:nvSpPr>
            <p:spPr bwMode="auto">
              <a:xfrm flipV="1">
                <a:off x="3359"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8" name="Line 1701"/>
              <p:cNvSpPr>
                <a:spLocks noChangeShapeType="1"/>
              </p:cNvSpPr>
              <p:nvPr/>
            </p:nvSpPr>
            <p:spPr bwMode="auto">
              <a:xfrm flipV="1">
                <a:off x="3359"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9" name="Line 1702"/>
              <p:cNvSpPr>
                <a:spLocks noChangeShapeType="1"/>
              </p:cNvSpPr>
              <p:nvPr/>
            </p:nvSpPr>
            <p:spPr bwMode="auto">
              <a:xfrm flipV="1">
                <a:off x="3359"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0" name="Line 1703"/>
              <p:cNvSpPr>
                <a:spLocks noChangeShapeType="1"/>
              </p:cNvSpPr>
              <p:nvPr/>
            </p:nvSpPr>
            <p:spPr bwMode="auto">
              <a:xfrm flipV="1">
                <a:off x="3359"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1" name="Line 1704"/>
              <p:cNvSpPr>
                <a:spLocks noChangeShapeType="1"/>
              </p:cNvSpPr>
              <p:nvPr/>
            </p:nvSpPr>
            <p:spPr bwMode="auto">
              <a:xfrm flipV="1">
                <a:off x="3359"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2" name="Line 1705"/>
              <p:cNvSpPr>
                <a:spLocks noChangeShapeType="1"/>
              </p:cNvSpPr>
              <p:nvPr/>
            </p:nvSpPr>
            <p:spPr bwMode="auto">
              <a:xfrm flipV="1">
                <a:off x="3359"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3" name="Line 1706"/>
              <p:cNvSpPr>
                <a:spLocks noChangeShapeType="1"/>
              </p:cNvSpPr>
              <p:nvPr/>
            </p:nvSpPr>
            <p:spPr bwMode="auto">
              <a:xfrm flipV="1">
                <a:off x="3359"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4" name="Line 1707"/>
              <p:cNvSpPr>
                <a:spLocks noChangeShapeType="1"/>
              </p:cNvSpPr>
              <p:nvPr/>
            </p:nvSpPr>
            <p:spPr bwMode="auto">
              <a:xfrm flipV="1">
                <a:off x="3359"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5" name="Line 1708"/>
              <p:cNvSpPr>
                <a:spLocks noChangeShapeType="1"/>
              </p:cNvSpPr>
              <p:nvPr/>
            </p:nvSpPr>
            <p:spPr bwMode="auto">
              <a:xfrm flipV="1">
                <a:off x="3359"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6" name="Line 1709"/>
              <p:cNvSpPr>
                <a:spLocks noChangeShapeType="1"/>
              </p:cNvSpPr>
              <p:nvPr/>
            </p:nvSpPr>
            <p:spPr bwMode="auto">
              <a:xfrm flipV="1">
                <a:off x="3359"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7" name="Line 1710"/>
              <p:cNvSpPr>
                <a:spLocks noChangeShapeType="1"/>
              </p:cNvSpPr>
              <p:nvPr/>
            </p:nvSpPr>
            <p:spPr bwMode="auto">
              <a:xfrm flipV="1">
                <a:off x="3359"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8" name="Line 1711"/>
              <p:cNvSpPr>
                <a:spLocks noChangeShapeType="1"/>
              </p:cNvSpPr>
              <p:nvPr/>
            </p:nvSpPr>
            <p:spPr bwMode="auto">
              <a:xfrm flipV="1">
                <a:off x="3359"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9" name="Line 1712"/>
              <p:cNvSpPr>
                <a:spLocks noChangeShapeType="1"/>
              </p:cNvSpPr>
              <p:nvPr/>
            </p:nvSpPr>
            <p:spPr bwMode="auto">
              <a:xfrm flipV="1">
                <a:off x="3359"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0" name="Line 1713"/>
              <p:cNvSpPr>
                <a:spLocks noChangeShapeType="1"/>
              </p:cNvSpPr>
              <p:nvPr/>
            </p:nvSpPr>
            <p:spPr bwMode="auto">
              <a:xfrm flipV="1">
                <a:off x="3359"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1" name="Line 1714"/>
              <p:cNvSpPr>
                <a:spLocks noChangeShapeType="1"/>
              </p:cNvSpPr>
              <p:nvPr/>
            </p:nvSpPr>
            <p:spPr bwMode="auto">
              <a:xfrm flipV="1">
                <a:off x="3359"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2" name="Line 1715"/>
              <p:cNvSpPr>
                <a:spLocks noChangeShapeType="1"/>
              </p:cNvSpPr>
              <p:nvPr/>
            </p:nvSpPr>
            <p:spPr bwMode="auto">
              <a:xfrm flipV="1">
                <a:off x="3359"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3" name="Line 1716"/>
              <p:cNvSpPr>
                <a:spLocks noChangeShapeType="1"/>
              </p:cNvSpPr>
              <p:nvPr/>
            </p:nvSpPr>
            <p:spPr bwMode="auto">
              <a:xfrm flipV="1">
                <a:off x="3359"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4" name="Line 1717"/>
              <p:cNvSpPr>
                <a:spLocks noChangeShapeType="1"/>
              </p:cNvSpPr>
              <p:nvPr/>
            </p:nvSpPr>
            <p:spPr bwMode="auto">
              <a:xfrm flipV="1">
                <a:off x="3359"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5" name="Line 1718"/>
              <p:cNvSpPr>
                <a:spLocks noChangeShapeType="1"/>
              </p:cNvSpPr>
              <p:nvPr/>
            </p:nvSpPr>
            <p:spPr bwMode="auto">
              <a:xfrm flipV="1">
                <a:off x="3359"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6" name="Line 1719"/>
              <p:cNvSpPr>
                <a:spLocks noChangeShapeType="1"/>
              </p:cNvSpPr>
              <p:nvPr/>
            </p:nvSpPr>
            <p:spPr bwMode="auto">
              <a:xfrm flipV="1">
                <a:off x="3359"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7" name="Line 1720"/>
              <p:cNvSpPr>
                <a:spLocks noChangeShapeType="1"/>
              </p:cNvSpPr>
              <p:nvPr/>
            </p:nvSpPr>
            <p:spPr bwMode="auto">
              <a:xfrm flipV="1">
                <a:off x="3359"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8" name="Line 1721"/>
              <p:cNvSpPr>
                <a:spLocks noChangeShapeType="1"/>
              </p:cNvSpPr>
              <p:nvPr/>
            </p:nvSpPr>
            <p:spPr bwMode="auto">
              <a:xfrm flipV="1">
                <a:off x="3359"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9" name="Line 1722"/>
              <p:cNvSpPr>
                <a:spLocks noChangeShapeType="1"/>
              </p:cNvSpPr>
              <p:nvPr/>
            </p:nvSpPr>
            <p:spPr bwMode="auto">
              <a:xfrm flipV="1">
                <a:off x="3359"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0" name="Line 1723"/>
              <p:cNvSpPr>
                <a:spLocks noChangeShapeType="1"/>
              </p:cNvSpPr>
              <p:nvPr/>
            </p:nvSpPr>
            <p:spPr bwMode="auto">
              <a:xfrm flipV="1">
                <a:off x="3359"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1" name="Line 1724"/>
              <p:cNvSpPr>
                <a:spLocks noChangeShapeType="1"/>
              </p:cNvSpPr>
              <p:nvPr/>
            </p:nvSpPr>
            <p:spPr bwMode="auto">
              <a:xfrm flipV="1">
                <a:off x="3359"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2" name="Line 1725"/>
              <p:cNvSpPr>
                <a:spLocks noChangeShapeType="1"/>
              </p:cNvSpPr>
              <p:nvPr/>
            </p:nvSpPr>
            <p:spPr bwMode="auto">
              <a:xfrm flipV="1">
                <a:off x="3996"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3" name="Line 1726"/>
              <p:cNvSpPr>
                <a:spLocks noChangeShapeType="1"/>
              </p:cNvSpPr>
              <p:nvPr/>
            </p:nvSpPr>
            <p:spPr bwMode="auto">
              <a:xfrm flipV="1">
                <a:off x="3996"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4" name="Line 1727"/>
              <p:cNvSpPr>
                <a:spLocks noChangeShapeType="1"/>
              </p:cNvSpPr>
              <p:nvPr/>
            </p:nvSpPr>
            <p:spPr bwMode="auto">
              <a:xfrm flipV="1">
                <a:off x="3996"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5" name="Line 1728"/>
              <p:cNvSpPr>
                <a:spLocks noChangeShapeType="1"/>
              </p:cNvSpPr>
              <p:nvPr/>
            </p:nvSpPr>
            <p:spPr bwMode="auto">
              <a:xfrm flipV="1">
                <a:off x="3996"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6" name="Line 1729"/>
              <p:cNvSpPr>
                <a:spLocks noChangeShapeType="1"/>
              </p:cNvSpPr>
              <p:nvPr/>
            </p:nvSpPr>
            <p:spPr bwMode="auto">
              <a:xfrm flipV="1">
                <a:off x="3996"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7" name="Line 1730"/>
              <p:cNvSpPr>
                <a:spLocks noChangeShapeType="1"/>
              </p:cNvSpPr>
              <p:nvPr/>
            </p:nvSpPr>
            <p:spPr bwMode="auto">
              <a:xfrm flipV="1">
                <a:off x="3996"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8" name="Line 1731"/>
              <p:cNvSpPr>
                <a:spLocks noChangeShapeType="1"/>
              </p:cNvSpPr>
              <p:nvPr/>
            </p:nvSpPr>
            <p:spPr bwMode="auto">
              <a:xfrm flipV="1">
                <a:off x="3996"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9" name="Line 1732"/>
              <p:cNvSpPr>
                <a:spLocks noChangeShapeType="1"/>
              </p:cNvSpPr>
              <p:nvPr/>
            </p:nvSpPr>
            <p:spPr bwMode="auto">
              <a:xfrm flipV="1">
                <a:off x="3996"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0" name="Line 1733"/>
              <p:cNvSpPr>
                <a:spLocks noChangeShapeType="1"/>
              </p:cNvSpPr>
              <p:nvPr/>
            </p:nvSpPr>
            <p:spPr bwMode="auto">
              <a:xfrm flipV="1">
                <a:off x="3996"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1" name="Line 1734"/>
              <p:cNvSpPr>
                <a:spLocks noChangeShapeType="1"/>
              </p:cNvSpPr>
              <p:nvPr/>
            </p:nvSpPr>
            <p:spPr bwMode="auto">
              <a:xfrm flipV="1">
                <a:off x="3996"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2" name="Line 1735"/>
              <p:cNvSpPr>
                <a:spLocks noChangeShapeType="1"/>
              </p:cNvSpPr>
              <p:nvPr/>
            </p:nvSpPr>
            <p:spPr bwMode="auto">
              <a:xfrm flipV="1">
                <a:off x="3996"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3" name="Line 1736"/>
              <p:cNvSpPr>
                <a:spLocks noChangeShapeType="1"/>
              </p:cNvSpPr>
              <p:nvPr/>
            </p:nvSpPr>
            <p:spPr bwMode="auto">
              <a:xfrm flipV="1">
                <a:off x="3996"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4" name="Line 1737"/>
              <p:cNvSpPr>
                <a:spLocks noChangeShapeType="1"/>
              </p:cNvSpPr>
              <p:nvPr/>
            </p:nvSpPr>
            <p:spPr bwMode="auto">
              <a:xfrm flipV="1">
                <a:off x="3996"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5" name="Line 1738"/>
              <p:cNvSpPr>
                <a:spLocks noChangeShapeType="1"/>
              </p:cNvSpPr>
              <p:nvPr/>
            </p:nvSpPr>
            <p:spPr bwMode="auto">
              <a:xfrm flipV="1">
                <a:off x="3996"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6" name="Line 1739"/>
              <p:cNvSpPr>
                <a:spLocks noChangeShapeType="1"/>
              </p:cNvSpPr>
              <p:nvPr/>
            </p:nvSpPr>
            <p:spPr bwMode="auto">
              <a:xfrm flipV="1">
                <a:off x="3996"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7" name="Line 1740"/>
              <p:cNvSpPr>
                <a:spLocks noChangeShapeType="1"/>
              </p:cNvSpPr>
              <p:nvPr/>
            </p:nvSpPr>
            <p:spPr bwMode="auto">
              <a:xfrm flipV="1">
                <a:off x="3996"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8" name="Line 1741"/>
              <p:cNvSpPr>
                <a:spLocks noChangeShapeType="1"/>
              </p:cNvSpPr>
              <p:nvPr/>
            </p:nvSpPr>
            <p:spPr bwMode="auto">
              <a:xfrm flipV="1">
                <a:off x="3996"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9" name="Line 1742"/>
              <p:cNvSpPr>
                <a:spLocks noChangeShapeType="1"/>
              </p:cNvSpPr>
              <p:nvPr/>
            </p:nvSpPr>
            <p:spPr bwMode="auto">
              <a:xfrm flipV="1">
                <a:off x="3996"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0" name="Line 1743"/>
              <p:cNvSpPr>
                <a:spLocks noChangeShapeType="1"/>
              </p:cNvSpPr>
              <p:nvPr/>
            </p:nvSpPr>
            <p:spPr bwMode="auto">
              <a:xfrm flipV="1">
                <a:off x="3996"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1" name="Line 1744"/>
              <p:cNvSpPr>
                <a:spLocks noChangeShapeType="1"/>
              </p:cNvSpPr>
              <p:nvPr/>
            </p:nvSpPr>
            <p:spPr bwMode="auto">
              <a:xfrm flipV="1">
                <a:off x="3996"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2" name="Line 1745"/>
              <p:cNvSpPr>
                <a:spLocks noChangeShapeType="1"/>
              </p:cNvSpPr>
              <p:nvPr/>
            </p:nvSpPr>
            <p:spPr bwMode="auto">
              <a:xfrm flipV="1">
                <a:off x="3996"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3" name="Line 1746"/>
              <p:cNvSpPr>
                <a:spLocks noChangeShapeType="1"/>
              </p:cNvSpPr>
              <p:nvPr/>
            </p:nvSpPr>
            <p:spPr bwMode="auto">
              <a:xfrm flipV="1">
                <a:off x="3996"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4" name="Line 1747"/>
              <p:cNvSpPr>
                <a:spLocks noChangeShapeType="1"/>
              </p:cNvSpPr>
              <p:nvPr/>
            </p:nvSpPr>
            <p:spPr bwMode="auto">
              <a:xfrm flipV="1">
                <a:off x="3996"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5" name="Line 1748"/>
              <p:cNvSpPr>
                <a:spLocks noChangeShapeType="1"/>
              </p:cNvSpPr>
              <p:nvPr/>
            </p:nvSpPr>
            <p:spPr bwMode="auto">
              <a:xfrm flipV="1">
                <a:off x="3996"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6" name="Line 1749"/>
              <p:cNvSpPr>
                <a:spLocks noChangeShapeType="1"/>
              </p:cNvSpPr>
              <p:nvPr/>
            </p:nvSpPr>
            <p:spPr bwMode="auto">
              <a:xfrm flipV="1">
                <a:off x="3996"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7" name="Line 1750"/>
              <p:cNvSpPr>
                <a:spLocks noChangeShapeType="1"/>
              </p:cNvSpPr>
              <p:nvPr/>
            </p:nvSpPr>
            <p:spPr bwMode="auto">
              <a:xfrm flipV="1">
                <a:off x="3996"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8" name="Line 1751"/>
              <p:cNvSpPr>
                <a:spLocks noChangeShapeType="1"/>
              </p:cNvSpPr>
              <p:nvPr/>
            </p:nvSpPr>
            <p:spPr bwMode="auto">
              <a:xfrm flipV="1">
                <a:off x="3996"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9" name="Line 1752"/>
              <p:cNvSpPr>
                <a:spLocks noChangeShapeType="1"/>
              </p:cNvSpPr>
              <p:nvPr/>
            </p:nvSpPr>
            <p:spPr bwMode="auto">
              <a:xfrm flipV="1">
                <a:off x="3996"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0" name="Line 1753"/>
              <p:cNvSpPr>
                <a:spLocks noChangeShapeType="1"/>
              </p:cNvSpPr>
              <p:nvPr/>
            </p:nvSpPr>
            <p:spPr bwMode="auto">
              <a:xfrm flipV="1">
                <a:off x="3996"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1" name="Line 1754"/>
              <p:cNvSpPr>
                <a:spLocks noChangeShapeType="1"/>
              </p:cNvSpPr>
              <p:nvPr/>
            </p:nvSpPr>
            <p:spPr bwMode="auto">
              <a:xfrm flipV="1">
                <a:off x="3996"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2" name="Line 1755"/>
              <p:cNvSpPr>
                <a:spLocks noChangeShapeType="1"/>
              </p:cNvSpPr>
              <p:nvPr/>
            </p:nvSpPr>
            <p:spPr bwMode="auto">
              <a:xfrm flipV="1">
                <a:off x="3996"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3" name="Line 1756"/>
              <p:cNvSpPr>
                <a:spLocks noChangeShapeType="1"/>
              </p:cNvSpPr>
              <p:nvPr/>
            </p:nvSpPr>
            <p:spPr bwMode="auto">
              <a:xfrm flipV="1">
                <a:off x="3996"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4" name="Line 1757"/>
              <p:cNvSpPr>
                <a:spLocks noChangeShapeType="1"/>
              </p:cNvSpPr>
              <p:nvPr/>
            </p:nvSpPr>
            <p:spPr bwMode="auto">
              <a:xfrm flipV="1">
                <a:off x="3996"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5" name="Line 1758"/>
              <p:cNvSpPr>
                <a:spLocks noChangeShapeType="1"/>
              </p:cNvSpPr>
              <p:nvPr/>
            </p:nvSpPr>
            <p:spPr bwMode="auto">
              <a:xfrm flipV="1">
                <a:off x="3996"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6" name="Line 1759"/>
              <p:cNvSpPr>
                <a:spLocks noChangeShapeType="1"/>
              </p:cNvSpPr>
              <p:nvPr/>
            </p:nvSpPr>
            <p:spPr bwMode="auto">
              <a:xfrm flipV="1">
                <a:off x="3996"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7" name="Line 1760"/>
              <p:cNvSpPr>
                <a:spLocks noChangeShapeType="1"/>
              </p:cNvSpPr>
              <p:nvPr/>
            </p:nvSpPr>
            <p:spPr bwMode="auto">
              <a:xfrm flipV="1">
                <a:off x="3996"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8" name="Line 1761"/>
              <p:cNvSpPr>
                <a:spLocks noChangeShapeType="1"/>
              </p:cNvSpPr>
              <p:nvPr/>
            </p:nvSpPr>
            <p:spPr bwMode="auto">
              <a:xfrm flipV="1">
                <a:off x="3996"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9" name="Line 1762"/>
              <p:cNvSpPr>
                <a:spLocks noChangeShapeType="1"/>
              </p:cNvSpPr>
              <p:nvPr/>
            </p:nvSpPr>
            <p:spPr bwMode="auto">
              <a:xfrm flipV="1">
                <a:off x="3996"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0" name="Line 1763"/>
              <p:cNvSpPr>
                <a:spLocks noChangeShapeType="1"/>
              </p:cNvSpPr>
              <p:nvPr/>
            </p:nvSpPr>
            <p:spPr bwMode="auto">
              <a:xfrm flipV="1">
                <a:off x="3996"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1" name="Line 1764"/>
              <p:cNvSpPr>
                <a:spLocks noChangeShapeType="1"/>
              </p:cNvSpPr>
              <p:nvPr/>
            </p:nvSpPr>
            <p:spPr bwMode="auto">
              <a:xfrm flipV="1">
                <a:off x="3996"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2" name="Line 1765"/>
              <p:cNvSpPr>
                <a:spLocks noChangeShapeType="1"/>
              </p:cNvSpPr>
              <p:nvPr/>
            </p:nvSpPr>
            <p:spPr bwMode="auto">
              <a:xfrm flipV="1">
                <a:off x="3996"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3" name="Line 1766"/>
              <p:cNvSpPr>
                <a:spLocks noChangeShapeType="1"/>
              </p:cNvSpPr>
              <p:nvPr/>
            </p:nvSpPr>
            <p:spPr bwMode="auto">
              <a:xfrm flipV="1">
                <a:off x="3996"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4" name="Line 1767"/>
              <p:cNvSpPr>
                <a:spLocks noChangeShapeType="1"/>
              </p:cNvSpPr>
              <p:nvPr/>
            </p:nvSpPr>
            <p:spPr bwMode="auto">
              <a:xfrm flipV="1">
                <a:off x="3996"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5" name="Line 1768"/>
              <p:cNvSpPr>
                <a:spLocks noChangeShapeType="1"/>
              </p:cNvSpPr>
              <p:nvPr/>
            </p:nvSpPr>
            <p:spPr bwMode="auto">
              <a:xfrm flipV="1">
                <a:off x="3996"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6" name="Line 1769"/>
              <p:cNvSpPr>
                <a:spLocks noChangeShapeType="1"/>
              </p:cNvSpPr>
              <p:nvPr/>
            </p:nvSpPr>
            <p:spPr bwMode="auto">
              <a:xfrm flipV="1">
                <a:off x="3996"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7" name="Line 1770"/>
              <p:cNvSpPr>
                <a:spLocks noChangeShapeType="1"/>
              </p:cNvSpPr>
              <p:nvPr/>
            </p:nvSpPr>
            <p:spPr bwMode="auto">
              <a:xfrm flipV="1">
                <a:off x="3996"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8" name="Line 1771"/>
              <p:cNvSpPr>
                <a:spLocks noChangeShapeType="1"/>
              </p:cNvSpPr>
              <p:nvPr/>
            </p:nvSpPr>
            <p:spPr bwMode="auto">
              <a:xfrm flipV="1">
                <a:off x="3996"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9" name="Line 1772"/>
              <p:cNvSpPr>
                <a:spLocks noChangeShapeType="1"/>
              </p:cNvSpPr>
              <p:nvPr/>
            </p:nvSpPr>
            <p:spPr bwMode="auto">
              <a:xfrm flipV="1">
                <a:off x="3996"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0" name="Line 1773"/>
              <p:cNvSpPr>
                <a:spLocks noChangeShapeType="1"/>
              </p:cNvSpPr>
              <p:nvPr/>
            </p:nvSpPr>
            <p:spPr bwMode="auto">
              <a:xfrm flipV="1">
                <a:off x="3996"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1" name="Line 1774"/>
              <p:cNvSpPr>
                <a:spLocks noChangeShapeType="1"/>
              </p:cNvSpPr>
              <p:nvPr/>
            </p:nvSpPr>
            <p:spPr bwMode="auto">
              <a:xfrm flipV="1">
                <a:off x="3996"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2" name="Line 1775"/>
              <p:cNvSpPr>
                <a:spLocks noChangeShapeType="1"/>
              </p:cNvSpPr>
              <p:nvPr/>
            </p:nvSpPr>
            <p:spPr bwMode="auto">
              <a:xfrm flipV="1">
                <a:off x="3996"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3" name="Line 1776"/>
              <p:cNvSpPr>
                <a:spLocks noChangeShapeType="1"/>
              </p:cNvSpPr>
              <p:nvPr/>
            </p:nvSpPr>
            <p:spPr bwMode="auto">
              <a:xfrm flipV="1">
                <a:off x="3996"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4" name="Line 1777"/>
              <p:cNvSpPr>
                <a:spLocks noChangeShapeType="1"/>
              </p:cNvSpPr>
              <p:nvPr/>
            </p:nvSpPr>
            <p:spPr bwMode="auto">
              <a:xfrm flipV="1">
                <a:off x="3996"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5" name="Line 1778"/>
              <p:cNvSpPr>
                <a:spLocks noChangeShapeType="1"/>
              </p:cNvSpPr>
              <p:nvPr/>
            </p:nvSpPr>
            <p:spPr bwMode="auto">
              <a:xfrm flipV="1">
                <a:off x="3996"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6" name="Line 1779"/>
              <p:cNvSpPr>
                <a:spLocks noChangeShapeType="1"/>
              </p:cNvSpPr>
              <p:nvPr/>
            </p:nvSpPr>
            <p:spPr bwMode="auto">
              <a:xfrm flipV="1">
                <a:off x="3996"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7" name="Line 1780"/>
              <p:cNvSpPr>
                <a:spLocks noChangeShapeType="1"/>
              </p:cNvSpPr>
              <p:nvPr/>
            </p:nvSpPr>
            <p:spPr bwMode="auto">
              <a:xfrm flipV="1">
                <a:off x="3996"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8" name="Line 1781"/>
              <p:cNvSpPr>
                <a:spLocks noChangeShapeType="1"/>
              </p:cNvSpPr>
              <p:nvPr/>
            </p:nvSpPr>
            <p:spPr bwMode="auto">
              <a:xfrm flipV="1">
                <a:off x="3996"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9" name="Line 1782"/>
              <p:cNvSpPr>
                <a:spLocks noChangeShapeType="1"/>
              </p:cNvSpPr>
              <p:nvPr/>
            </p:nvSpPr>
            <p:spPr bwMode="auto">
              <a:xfrm flipV="1">
                <a:off x="3996"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0" name="Line 1783"/>
              <p:cNvSpPr>
                <a:spLocks noChangeShapeType="1"/>
              </p:cNvSpPr>
              <p:nvPr/>
            </p:nvSpPr>
            <p:spPr bwMode="auto">
              <a:xfrm flipV="1">
                <a:off x="3996"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1" name="Line 1784"/>
              <p:cNvSpPr>
                <a:spLocks noChangeShapeType="1"/>
              </p:cNvSpPr>
              <p:nvPr/>
            </p:nvSpPr>
            <p:spPr bwMode="auto">
              <a:xfrm flipV="1">
                <a:off x="3996"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2" name="Line 1785"/>
              <p:cNvSpPr>
                <a:spLocks noChangeShapeType="1"/>
              </p:cNvSpPr>
              <p:nvPr/>
            </p:nvSpPr>
            <p:spPr bwMode="auto">
              <a:xfrm flipV="1">
                <a:off x="3996"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3" name="Line 1786"/>
              <p:cNvSpPr>
                <a:spLocks noChangeShapeType="1"/>
              </p:cNvSpPr>
              <p:nvPr/>
            </p:nvSpPr>
            <p:spPr bwMode="auto">
              <a:xfrm flipV="1">
                <a:off x="3996"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4" name="Line 1787"/>
              <p:cNvSpPr>
                <a:spLocks noChangeShapeType="1"/>
              </p:cNvSpPr>
              <p:nvPr/>
            </p:nvSpPr>
            <p:spPr bwMode="auto">
              <a:xfrm flipV="1">
                <a:off x="3996"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5" name="Line 1788"/>
              <p:cNvSpPr>
                <a:spLocks noChangeShapeType="1"/>
              </p:cNvSpPr>
              <p:nvPr/>
            </p:nvSpPr>
            <p:spPr bwMode="auto">
              <a:xfrm flipV="1">
                <a:off x="3996"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6" name="Line 1789"/>
              <p:cNvSpPr>
                <a:spLocks noChangeShapeType="1"/>
              </p:cNvSpPr>
              <p:nvPr/>
            </p:nvSpPr>
            <p:spPr bwMode="auto">
              <a:xfrm flipV="1">
                <a:off x="3996"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7" name="Line 1790"/>
              <p:cNvSpPr>
                <a:spLocks noChangeShapeType="1"/>
              </p:cNvSpPr>
              <p:nvPr/>
            </p:nvSpPr>
            <p:spPr bwMode="auto">
              <a:xfrm flipV="1">
                <a:off x="3996"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8" name="Line 1791"/>
              <p:cNvSpPr>
                <a:spLocks noChangeShapeType="1"/>
              </p:cNvSpPr>
              <p:nvPr/>
            </p:nvSpPr>
            <p:spPr bwMode="auto">
              <a:xfrm flipV="1">
                <a:off x="3996"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9" name="Line 1792"/>
              <p:cNvSpPr>
                <a:spLocks noChangeShapeType="1"/>
              </p:cNvSpPr>
              <p:nvPr/>
            </p:nvSpPr>
            <p:spPr bwMode="auto">
              <a:xfrm flipV="1">
                <a:off x="3996"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0" name="Line 1793"/>
              <p:cNvSpPr>
                <a:spLocks noChangeShapeType="1"/>
              </p:cNvSpPr>
              <p:nvPr/>
            </p:nvSpPr>
            <p:spPr bwMode="auto">
              <a:xfrm flipV="1">
                <a:off x="3996"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1" name="Line 1794"/>
              <p:cNvSpPr>
                <a:spLocks noChangeShapeType="1"/>
              </p:cNvSpPr>
              <p:nvPr/>
            </p:nvSpPr>
            <p:spPr bwMode="auto">
              <a:xfrm flipV="1">
                <a:off x="3996"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2" name="Line 1795"/>
              <p:cNvSpPr>
                <a:spLocks noChangeShapeType="1"/>
              </p:cNvSpPr>
              <p:nvPr/>
            </p:nvSpPr>
            <p:spPr bwMode="auto">
              <a:xfrm flipV="1">
                <a:off x="3996"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3" name="Line 1796"/>
              <p:cNvSpPr>
                <a:spLocks noChangeShapeType="1"/>
              </p:cNvSpPr>
              <p:nvPr/>
            </p:nvSpPr>
            <p:spPr bwMode="auto">
              <a:xfrm flipV="1">
                <a:off x="3996"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4" name="Line 1797"/>
              <p:cNvSpPr>
                <a:spLocks noChangeShapeType="1"/>
              </p:cNvSpPr>
              <p:nvPr/>
            </p:nvSpPr>
            <p:spPr bwMode="auto">
              <a:xfrm flipV="1">
                <a:off x="3996"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5" name="Line 1798"/>
              <p:cNvSpPr>
                <a:spLocks noChangeShapeType="1"/>
              </p:cNvSpPr>
              <p:nvPr/>
            </p:nvSpPr>
            <p:spPr bwMode="auto">
              <a:xfrm flipV="1">
                <a:off x="3996"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6" name="Line 1799"/>
              <p:cNvSpPr>
                <a:spLocks noChangeShapeType="1"/>
              </p:cNvSpPr>
              <p:nvPr/>
            </p:nvSpPr>
            <p:spPr bwMode="auto">
              <a:xfrm flipV="1">
                <a:off x="3996"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7" name="Line 1800"/>
              <p:cNvSpPr>
                <a:spLocks noChangeShapeType="1"/>
              </p:cNvSpPr>
              <p:nvPr/>
            </p:nvSpPr>
            <p:spPr bwMode="auto">
              <a:xfrm flipV="1">
                <a:off x="3996"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8" name="Line 1801"/>
              <p:cNvSpPr>
                <a:spLocks noChangeShapeType="1"/>
              </p:cNvSpPr>
              <p:nvPr/>
            </p:nvSpPr>
            <p:spPr bwMode="auto">
              <a:xfrm flipV="1">
                <a:off x="3996"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9" name="Line 1802"/>
              <p:cNvSpPr>
                <a:spLocks noChangeShapeType="1"/>
              </p:cNvSpPr>
              <p:nvPr/>
            </p:nvSpPr>
            <p:spPr bwMode="auto">
              <a:xfrm flipV="1">
                <a:off x="3996"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0" name="Line 1803"/>
              <p:cNvSpPr>
                <a:spLocks noChangeShapeType="1"/>
              </p:cNvSpPr>
              <p:nvPr/>
            </p:nvSpPr>
            <p:spPr bwMode="auto">
              <a:xfrm flipV="1">
                <a:off x="3996"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1" name="Line 1804"/>
              <p:cNvSpPr>
                <a:spLocks noChangeShapeType="1"/>
              </p:cNvSpPr>
              <p:nvPr/>
            </p:nvSpPr>
            <p:spPr bwMode="auto">
              <a:xfrm flipV="1">
                <a:off x="3996"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2" name="Line 1805"/>
              <p:cNvSpPr>
                <a:spLocks noChangeShapeType="1"/>
              </p:cNvSpPr>
              <p:nvPr/>
            </p:nvSpPr>
            <p:spPr bwMode="auto">
              <a:xfrm flipV="1">
                <a:off x="3996"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3" name="Line 1806"/>
              <p:cNvSpPr>
                <a:spLocks noChangeShapeType="1"/>
              </p:cNvSpPr>
              <p:nvPr/>
            </p:nvSpPr>
            <p:spPr bwMode="auto">
              <a:xfrm flipV="1">
                <a:off x="3996"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4" name="Line 1807"/>
              <p:cNvSpPr>
                <a:spLocks noChangeShapeType="1"/>
              </p:cNvSpPr>
              <p:nvPr/>
            </p:nvSpPr>
            <p:spPr bwMode="auto">
              <a:xfrm flipV="1">
                <a:off x="3996"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5" name="Line 1808"/>
              <p:cNvSpPr>
                <a:spLocks noChangeShapeType="1"/>
              </p:cNvSpPr>
              <p:nvPr/>
            </p:nvSpPr>
            <p:spPr bwMode="auto">
              <a:xfrm flipV="1">
                <a:off x="3996"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6" name="Line 1809"/>
              <p:cNvSpPr>
                <a:spLocks noChangeShapeType="1"/>
              </p:cNvSpPr>
              <p:nvPr/>
            </p:nvSpPr>
            <p:spPr bwMode="auto">
              <a:xfrm flipV="1">
                <a:off x="3996"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7" name="Line 1810"/>
              <p:cNvSpPr>
                <a:spLocks noChangeShapeType="1"/>
              </p:cNvSpPr>
              <p:nvPr/>
            </p:nvSpPr>
            <p:spPr bwMode="auto">
              <a:xfrm flipV="1">
                <a:off x="3996"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8" name="Line 1811"/>
              <p:cNvSpPr>
                <a:spLocks noChangeShapeType="1"/>
              </p:cNvSpPr>
              <p:nvPr/>
            </p:nvSpPr>
            <p:spPr bwMode="auto">
              <a:xfrm flipV="1">
                <a:off x="3996"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9" name="Line 1812"/>
              <p:cNvSpPr>
                <a:spLocks noChangeShapeType="1"/>
              </p:cNvSpPr>
              <p:nvPr/>
            </p:nvSpPr>
            <p:spPr bwMode="auto">
              <a:xfrm flipV="1">
                <a:off x="3996"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3" name="Group 2014"/>
            <p:cNvGrpSpPr>
              <a:grpSpLocks/>
            </p:cNvGrpSpPr>
            <p:nvPr/>
          </p:nvGrpSpPr>
          <p:grpSpPr bwMode="auto">
            <a:xfrm>
              <a:off x="4639953" y="1578742"/>
              <a:ext cx="0" cy="2606675"/>
              <a:chOff x="3996" y="662"/>
              <a:chExt cx="0" cy="1642"/>
            </a:xfrm>
          </p:grpSpPr>
          <p:sp>
            <p:nvSpPr>
              <p:cNvPr id="14300" name="Line 1814"/>
              <p:cNvSpPr>
                <a:spLocks noChangeShapeType="1"/>
              </p:cNvSpPr>
              <p:nvPr/>
            </p:nvSpPr>
            <p:spPr bwMode="auto">
              <a:xfrm flipV="1">
                <a:off x="3996"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1" name="Line 1815"/>
              <p:cNvSpPr>
                <a:spLocks noChangeShapeType="1"/>
              </p:cNvSpPr>
              <p:nvPr/>
            </p:nvSpPr>
            <p:spPr bwMode="auto">
              <a:xfrm flipV="1">
                <a:off x="3996"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2" name="Line 1816"/>
              <p:cNvSpPr>
                <a:spLocks noChangeShapeType="1"/>
              </p:cNvSpPr>
              <p:nvPr/>
            </p:nvSpPr>
            <p:spPr bwMode="auto">
              <a:xfrm flipV="1">
                <a:off x="3996"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3" name="Line 1817"/>
              <p:cNvSpPr>
                <a:spLocks noChangeShapeType="1"/>
              </p:cNvSpPr>
              <p:nvPr/>
            </p:nvSpPr>
            <p:spPr bwMode="auto">
              <a:xfrm flipV="1">
                <a:off x="3996"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4" name="Line 1818"/>
              <p:cNvSpPr>
                <a:spLocks noChangeShapeType="1"/>
              </p:cNvSpPr>
              <p:nvPr/>
            </p:nvSpPr>
            <p:spPr bwMode="auto">
              <a:xfrm flipV="1">
                <a:off x="3996"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5" name="Line 1819"/>
              <p:cNvSpPr>
                <a:spLocks noChangeShapeType="1"/>
              </p:cNvSpPr>
              <p:nvPr/>
            </p:nvSpPr>
            <p:spPr bwMode="auto">
              <a:xfrm flipV="1">
                <a:off x="3996"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6" name="Line 1820"/>
              <p:cNvSpPr>
                <a:spLocks noChangeShapeType="1"/>
              </p:cNvSpPr>
              <p:nvPr/>
            </p:nvSpPr>
            <p:spPr bwMode="auto">
              <a:xfrm flipV="1">
                <a:off x="3996"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7" name="Line 1821"/>
              <p:cNvSpPr>
                <a:spLocks noChangeShapeType="1"/>
              </p:cNvSpPr>
              <p:nvPr/>
            </p:nvSpPr>
            <p:spPr bwMode="auto">
              <a:xfrm flipV="1">
                <a:off x="3996"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8" name="Line 1822"/>
              <p:cNvSpPr>
                <a:spLocks noChangeShapeType="1"/>
              </p:cNvSpPr>
              <p:nvPr/>
            </p:nvSpPr>
            <p:spPr bwMode="auto">
              <a:xfrm flipV="1">
                <a:off x="3996"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9" name="Line 1823"/>
              <p:cNvSpPr>
                <a:spLocks noChangeShapeType="1"/>
              </p:cNvSpPr>
              <p:nvPr/>
            </p:nvSpPr>
            <p:spPr bwMode="auto">
              <a:xfrm flipV="1">
                <a:off x="3996"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0" name="Line 1824"/>
              <p:cNvSpPr>
                <a:spLocks noChangeShapeType="1"/>
              </p:cNvSpPr>
              <p:nvPr/>
            </p:nvSpPr>
            <p:spPr bwMode="auto">
              <a:xfrm flipV="1">
                <a:off x="3996"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1" name="Line 1825"/>
              <p:cNvSpPr>
                <a:spLocks noChangeShapeType="1"/>
              </p:cNvSpPr>
              <p:nvPr/>
            </p:nvSpPr>
            <p:spPr bwMode="auto">
              <a:xfrm flipV="1">
                <a:off x="3996"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2" name="Line 1826"/>
              <p:cNvSpPr>
                <a:spLocks noChangeShapeType="1"/>
              </p:cNvSpPr>
              <p:nvPr/>
            </p:nvSpPr>
            <p:spPr bwMode="auto">
              <a:xfrm flipV="1">
                <a:off x="3996"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3" name="Line 1827"/>
              <p:cNvSpPr>
                <a:spLocks noChangeShapeType="1"/>
              </p:cNvSpPr>
              <p:nvPr/>
            </p:nvSpPr>
            <p:spPr bwMode="auto">
              <a:xfrm flipV="1">
                <a:off x="3996"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4" name="Line 1828"/>
              <p:cNvSpPr>
                <a:spLocks noChangeShapeType="1"/>
              </p:cNvSpPr>
              <p:nvPr/>
            </p:nvSpPr>
            <p:spPr bwMode="auto">
              <a:xfrm flipV="1">
                <a:off x="3996"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5" name="Line 1829"/>
              <p:cNvSpPr>
                <a:spLocks noChangeShapeType="1"/>
              </p:cNvSpPr>
              <p:nvPr/>
            </p:nvSpPr>
            <p:spPr bwMode="auto">
              <a:xfrm flipV="1">
                <a:off x="3996"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6" name="Line 1830"/>
              <p:cNvSpPr>
                <a:spLocks noChangeShapeType="1"/>
              </p:cNvSpPr>
              <p:nvPr/>
            </p:nvSpPr>
            <p:spPr bwMode="auto">
              <a:xfrm flipV="1">
                <a:off x="3996"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7" name="Line 1831"/>
              <p:cNvSpPr>
                <a:spLocks noChangeShapeType="1"/>
              </p:cNvSpPr>
              <p:nvPr/>
            </p:nvSpPr>
            <p:spPr bwMode="auto">
              <a:xfrm flipV="1">
                <a:off x="3996"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8" name="Line 1832"/>
              <p:cNvSpPr>
                <a:spLocks noChangeShapeType="1"/>
              </p:cNvSpPr>
              <p:nvPr/>
            </p:nvSpPr>
            <p:spPr bwMode="auto">
              <a:xfrm flipV="1">
                <a:off x="3996"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9" name="Line 1833"/>
              <p:cNvSpPr>
                <a:spLocks noChangeShapeType="1"/>
              </p:cNvSpPr>
              <p:nvPr/>
            </p:nvSpPr>
            <p:spPr bwMode="auto">
              <a:xfrm flipV="1">
                <a:off x="3996"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0" name="Line 1834"/>
              <p:cNvSpPr>
                <a:spLocks noChangeShapeType="1"/>
              </p:cNvSpPr>
              <p:nvPr/>
            </p:nvSpPr>
            <p:spPr bwMode="auto">
              <a:xfrm flipV="1">
                <a:off x="3996"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1" name="Line 1835"/>
              <p:cNvSpPr>
                <a:spLocks noChangeShapeType="1"/>
              </p:cNvSpPr>
              <p:nvPr/>
            </p:nvSpPr>
            <p:spPr bwMode="auto">
              <a:xfrm flipV="1">
                <a:off x="3996"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2" name="Line 1836"/>
              <p:cNvSpPr>
                <a:spLocks noChangeShapeType="1"/>
              </p:cNvSpPr>
              <p:nvPr/>
            </p:nvSpPr>
            <p:spPr bwMode="auto">
              <a:xfrm flipV="1">
                <a:off x="3996"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3" name="Line 1837"/>
              <p:cNvSpPr>
                <a:spLocks noChangeShapeType="1"/>
              </p:cNvSpPr>
              <p:nvPr/>
            </p:nvSpPr>
            <p:spPr bwMode="auto">
              <a:xfrm flipV="1">
                <a:off x="3996"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4" name="Line 1838"/>
              <p:cNvSpPr>
                <a:spLocks noChangeShapeType="1"/>
              </p:cNvSpPr>
              <p:nvPr/>
            </p:nvSpPr>
            <p:spPr bwMode="auto">
              <a:xfrm flipV="1">
                <a:off x="3996"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5" name="Line 1839"/>
              <p:cNvSpPr>
                <a:spLocks noChangeShapeType="1"/>
              </p:cNvSpPr>
              <p:nvPr/>
            </p:nvSpPr>
            <p:spPr bwMode="auto">
              <a:xfrm flipV="1">
                <a:off x="3996"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6" name="Line 1840"/>
              <p:cNvSpPr>
                <a:spLocks noChangeShapeType="1"/>
              </p:cNvSpPr>
              <p:nvPr/>
            </p:nvSpPr>
            <p:spPr bwMode="auto">
              <a:xfrm flipV="1">
                <a:off x="3996"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7" name="Line 1841"/>
              <p:cNvSpPr>
                <a:spLocks noChangeShapeType="1"/>
              </p:cNvSpPr>
              <p:nvPr/>
            </p:nvSpPr>
            <p:spPr bwMode="auto">
              <a:xfrm flipV="1">
                <a:off x="3996"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8" name="Line 1842"/>
              <p:cNvSpPr>
                <a:spLocks noChangeShapeType="1"/>
              </p:cNvSpPr>
              <p:nvPr/>
            </p:nvSpPr>
            <p:spPr bwMode="auto">
              <a:xfrm flipV="1">
                <a:off x="3996"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9" name="Line 1843"/>
              <p:cNvSpPr>
                <a:spLocks noChangeShapeType="1"/>
              </p:cNvSpPr>
              <p:nvPr/>
            </p:nvSpPr>
            <p:spPr bwMode="auto">
              <a:xfrm flipV="1">
                <a:off x="3996"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0" name="Line 1844"/>
              <p:cNvSpPr>
                <a:spLocks noChangeShapeType="1"/>
              </p:cNvSpPr>
              <p:nvPr/>
            </p:nvSpPr>
            <p:spPr bwMode="auto">
              <a:xfrm flipV="1">
                <a:off x="3996"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1" name="Line 1845"/>
              <p:cNvSpPr>
                <a:spLocks noChangeShapeType="1"/>
              </p:cNvSpPr>
              <p:nvPr/>
            </p:nvSpPr>
            <p:spPr bwMode="auto">
              <a:xfrm flipV="1">
                <a:off x="3996"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2" name="Line 1846"/>
              <p:cNvSpPr>
                <a:spLocks noChangeShapeType="1"/>
              </p:cNvSpPr>
              <p:nvPr/>
            </p:nvSpPr>
            <p:spPr bwMode="auto">
              <a:xfrm flipV="1">
                <a:off x="3996"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3" name="Line 1847"/>
              <p:cNvSpPr>
                <a:spLocks noChangeShapeType="1"/>
              </p:cNvSpPr>
              <p:nvPr/>
            </p:nvSpPr>
            <p:spPr bwMode="auto">
              <a:xfrm flipV="1">
                <a:off x="3996"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4" name="Line 1848"/>
              <p:cNvSpPr>
                <a:spLocks noChangeShapeType="1"/>
              </p:cNvSpPr>
              <p:nvPr/>
            </p:nvSpPr>
            <p:spPr bwMode="auto">
              <a:xfrm flipV="1">
                <a:off x="3996"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5" name="Line 1849"/>
              <p:cNvSpPr>
                <a:spLocks noChangeShapeType="1"/>
              </p:cNvSpPr>
              <p:nvPr/>
            </p:nvSpPr>
            <p:spPr bwMode="auto">
              <a:xfrm flipV="1">
                <a:off x="3996"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6" name="Line 1850"/>
              <p:cNvSpPr>
                <a:spLocks noChangeShapeType="1"/>
              </p:cNvSpPr>
              <p:nvPr/>
            </p:nvSpPr>
            <p:spPr bwMode="auto">
              <a:xfrm flipV="1">
                <a:off x="3996"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7" name="Line 1851"/>
              <p:cNvSpPr>
                <a:spLocks noChangeShapeType="1"/>
              </p:cNvSpPr>
              <p:nvPr/>
            </p:nvSpPr>
            <p:spPr bwMode="auto">
              <a:xfrm flipV="1">
                <a:off x="3996"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8" name="Line 1852"/>
              <p:cNvSpPr>
                <a:spLocks noChangeShapeType="1"/>
              </p:cNvSpPr>
              <p:nvPr/>
            </p:nvSpPr>
            <p:spPr bwMode="auto">
              <a:xfrm flipV="1">
                <a:off x="3996"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9" name="Line 1853"/>
              <p:cNvSpPr>
                <a:spLocks noChangeShapeType="1"/>
              </p:cNvSpPr>
              <p:nvPr/>
            </p:nvSpPr>
            <p:spPr bwMode="auto">
              <a:xfrm flipV="1">
                <a:off x="3996"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0" name="Line 1854"/>
              <p:cNvSpPr>
                <a:spLocks noChangeShapeType="1"/>
              </p:cNvSpPr>
              <p:nvPr/>
            </p:nvSpPr>
            <p:spPr bwMode="auto">
              <a:xfrm flipV="1">
                <a:off x="3996"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1" name="Line 1855"/>
              <p:cNvSpPr>
                <a:spLocks noChangeShapeType="1"/>
              </p:cNvSpPr>
              <p:nvPr/>
            </p:nvSpPr>
            <p:spPr bwMode="auto">
              <a:xfrm flipV="1">
                <a:off x="3996"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2" name="Line 1856"/>
              <p:cNvSpPr>
                <a:spLocks noChangeShapeType="1"/>
              </p:cNvSpPr>
              <p:nvPr/>
            </p:nvSpPr>
            <p:spPr bwMode="auto">
              <a:xfrm flipV="1">
                <a:off x="3996"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3" name="Line 1857"/>
              <p:cNvSpPr>
                <a:spLocks noChangeShapeType="1"/>
              </p:cNvSpPr>
              <p:nvPr/>
            </p:nvSpPr>
            <p:spPr bwMode="auto">
              <a:xfrm flipV="1">
                <a:off x="3996"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4" name="Line 1858"/>
              <p:cNvSpPr>
                <a:spLocks noChangeShapeType="1"/>
              </p:cNvSpPr>
              <p:nvPr/>
            </p:nvSpPr>
            <p:spPr bwMode="auto">
              <a:xfrm flipV="1">
                <a:off x="3996"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5" name="Line 1859"/>
              <p:cNvSpPr>
                <a:spLocks noChangeShapeType="1"/>
              </p:cNvSpPr>
              <p:nvPr/>
            </p:nvSpPr>
            <p:spPr bwMode="auto">
              <a:xfrm flipV="1">
                <a:off x="3996"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6" name="Line 1860"/>
              <p:cNvSpPr>
                <a:spLocks noChangeShapeType="1"/>
              </p:cNvSpPr>
              <p:nvPr/>
            </p:nvSpPr>
            <p:spPr bwMode="auto">
              <a:xfrm flipV="1">
                <a:off x="3996"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7" name="Line 1861"/>
              <p:cNvSpPr>
                <a:spLocks noChangeShapeType="1"/>
              </p:cNvSpPr>
              <p:nvPr/>
            </p:nvSpPr>
            <p:spPr bwMode="auto">
              <a:xfrm flipV="1">
                <a:off x="3996"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8" name="Line 1862"/>
              <p:cNvSpPr>
                <a:spLocks noChangeShapeType="1"/>
              </p:cNvSpPr>
              <p:nvPr/>
            </p:nvSpPr>
            <p:spPr bwMode="auto">
              <a:xfrm flipV="1">
                <a:off x="3996"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9" name="Line 1863"/>
              <p:cNvSpPr>
                <a:spLocks noChangeShapeType="1"/>
              </p:cNvSpPr>
              <p:nvPr/>
            </p:nvSpPr>
            <p:spPr bwMode="auto">
              <a:xfrm flipV="1">
                <a:off x="3996"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0" name="Line 1864"/>
              <p:cNvSpPr>
                <a:spLocks noChangeShapeType="1"/>
              </p:cNvSpPr>
              <p:nvPr/>
            </p:nvSpPr>
            <p:spPr bwMode="auto">
              <a:xfrm flipV="1">
                <a:off x="3996"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1" name="Line 1865"/>
              <p:cNvSpPr>
                <a:spLocks noChangeShapeType="1"/>
              </p:cNvSpPr>
              <p:nvPr/>
            </p:nvSpPr>
            <p:spPr bwMode="auto">
              <a:xfrm flipV="1">
                <a:off x="3996"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2" name="Line 1866"/>
              <p:cNvSpPr>
                <a:spLocks noChangeShapeType="1"/>
              </p:cNvSpPr>
              <p:nvPr/>
            </p:nvSpPr>
            <p:spPr bwMode="auto">
              <a:xfrm flipV="1">
                <a:off x="3996"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3" name="Line 1867"/>
              <p:cNvSpPr>
                <a:spLocks noChangeShapeType="1"/>
              </p:cNvSpPr>
              <p:nvPr/>
            </p:nvSpPr>
            <p:spPr bwMode="auto">
              <a:xfrm flipV="1">
                <a:off x="3996"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4" name="Line 1868"/>
              <p:cNvSpPr>
                <a:spLocks noChangeShapeType="1"/>
              </p:cNvSpPr>
              <p:nvPr/>
            </p:nvSpPr>
            <p:spPr bwMode="auto">
              <a:xfrm flipV="1">
                <a:off x="3996"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5" name="Line 1869"/>
              <p:cNvSpPr>
                <a:spLocks noChangeShapeType="1"/>
              </p:cNvSpPr>
              <p:nvPr/>
            </p:nvSpPr>
            <p:spPr bwMode="auto">
              <a:xfrm flipV="1">
                <a:off x="3996"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6" name="Line 1870"/>
              <p:cNvSpPr>
                <a:spLocks noChangeShapeType="1"/>
              </p:cNvSpPr>
              <p:nvPr/>
            </p:nvSpPr>
            <p:spPr bwMode="auto">
              <a:xfrm flipV="1">
                <a:off x="3996"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7" name="Line 1871"/>
              <p:cNvSpPr>
                <a:spLocks noChangeShapeType="1"/>
              </p:cNvSpPr>
              <p:nvPr/>
            </p:nvSpPr>
            <p:spPr bwMode="auto">
              <a:xfrm flipV="1">
                <a:off x="3996"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8" name="Line 1872"/>
              <p:cNvSpPr>
                <a:spLocks noChangeShapeType="1"/>
              </p:cNvSpPr>
              <p:nvPr/>
            </p:nvSpPr>
            <p:spPr bwMode="auto">
              <a:xfrm flipV="1">
                <a:off x="3996"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9" name="Line 1873"/>
              <p:cNvSpPr>
                <a:spLocks noChangeShapeType="1"/>
              </p:cNvSpPr>
              <p:nvPr/>
            </p:nvSpPr>
            <p:spPr bwMode="auto">
              <a:xfrm flipV="1">
                <a:off x="3996"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0" name="Line 1874"/>
              <p:cNvSpPr>
                <a:spLocks noChangeShapeType="1"/>
              </p:cNvSpPr>
              <p:nvPr/>
            </p:nvSpPr>
            <p:spPr bwMode="auto">
              <a:xfrm flipV="1">
                <a:off x="3996"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1" name="Line 1875"/>
              <p:cNvSpPr>
                <a:spLocks noChangeShapeType="1"/>
              </p:cNvSpPr>
              <p:nvPr/>
            </p:nvSpPr>
            <p:spPr bwMode="auto">
              <a:xfrm flipV="1">
                <a:off x="3996"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2" name="Line 1876"/>
              <p:cNvSpPr>
                <a:spLocks noChangeShapeType="1"/>
              </p:cNvSpPr>
              <p:nvPr/>
            </p:nvSpPr>
            <p:spPr bwMode="auto">
              <a:xfrm flipV="1">
                <a:off x="3996"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3" name="Line 1877"/>
              <p:cNvSpPr>
                <a:spLocks noChangeShapeType="1"/>
              </p:cNvSpPr>
              <p:nvPr/>
            </p:nvSpPr>
            <p:spPr bwMode="auto">
              <a:xfrm flipV="1">
                <a:off x="3996"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4" name="Line 1878"/>
              <p:cNvSpPr>
                <a:spLocks noChangeShapeType="1"/>
              </p:cNvSpPr>
              <p:nvPr/>
            </p:nvSpPr>
            <p:spPr bwMode="auto">
              <a:xfrm flipV="1">
                <a:off x="3996"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5" name="Line 1879"/>
              <p:cNvSpPr>
                <a:spLocks noChangeShapeType="1"/>
              </p:cNvSpPr>
              <p:nvPr/>
            </p:nvSpPr>
            <p:spPr bwMode="auto">
              <a:xfrm flipV="1">
                <a:off x="3996"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6" name="Line 1880"/>
              <p:cNvSpPr>
                <a:spLocks noChangeShapeType="1"/>
              </p:cNvSpPr>
              <p:nvPr/>
            </p:nvSpPr>
            <p:spPr bwMode="auto">
              <a:xfrm flipV="1">
                <a:off x="3996"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7" name="Line 1881"/>
              <p:cNvSpPr>
                <a:spLocks noChangeShapeType="1"/>
              </p:cNvSpPr>
              <p:nvPr/>
            </p:nvSpPr>
            <p:spPr bwMode="auto">
              <a:xfrm flipV="1">
                <a:off x="3996"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8" name="Line 1882"/>
              <p:cNvSpPr>
                <a:spLocks noChangeShapeType="1"/>
              </p:cNvSpPr>
              <p:nvPr/>
            </p:nvSpPr>
            <p:spPr bwMode="auto">
              <a:xfrm flipV="1">
                <a:off x="3996"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9" name="Line 1883"/>
              <p:cNvSpPr>
                <a:spLocks noChangeShapeType="1"/>
              </p:cNvSpPr>
              <p:nvPr/>
            </p:nvSpPr>
            <p:spPr bwMode="auto">
              <a:xfrm flipV="1">
                <a:off x="3996"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0" name="Line 1884"/>
              <p:cNvSpPr>
                <a:spLocks noChangeShapeType="1"/>
              </p:cNvSpPr>
              <p:nvPr/>
            </p:nvSpPr>
            <p:spPr bwMode="auto">
              <a:xfrm flipV="1">
                <a:off x="3996"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1" name="Line 1885"/>
              <p:cNvSpPr>
                <a:spLocks noChangeShapeType="1"/>
              </p:cNvSpPr>
              <p:nvPr/>
            </p:nvSpPr>
            <p:spPr bwMode="auto">
              <a:xfrm flipV="1">
                <a:off x="3996"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2" name="Line 1886"/>
              <p:cNvSpPr>
                <a:spLocks noChangeShapeType="1"/>
              </p:cNvSpPr>
              <p:nvPr/>
            </p:nvSpPr>
            <p:spPr bwMode="auto">
              <a:xfrm flipV="1">
                <a:off x="3996"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3" name="Line 1887"/>
              <p:cNvSpPr>
                <a:spLocks noChangeShapeType="1"/>
              </p:cNvSpPr>
              <p:nvPr/>
            </p:nvSpPr>
            <p:spPr bwMode="auto">
              <a:xfrm flipV="1">
                <a:off x="3996"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4" name="Line 1888"/>
              <p:cNvSpPr>
                <a:spLocks noChangeShapeType="1"/>
              </p:cNvSpPr>
              <p:nvPr/>
            </p:nvSpPr>
            <p:spPr bwMode="auto">
              <a:xfrm flipV="1">
                <a:off x="3996"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5" name="Line 1889"/>
              <p:cNvSpPr>
                <a:spLocks noChangeShapeType="1"/>
              </p:cNvSpPr>
              <p:nvPr/>
            </p:nvSpPr>
            <p:spPr bwMode="auto">
              <a:xfrm flipV="1">
                <a:off x="3996"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6" name="Line 1890"/>
              <p:cNvSpPr>
                <a:spLocks noChangeShapeType="1"/>
              </p:cNvSpPr>
              <p:nvPr/>
            </p:nvSpPr>
            <p:spPr bwMode="auto">
              <a:xfrm flipV="1">
                <a:off x="3996"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7" name="Line 1891"/>
              <p:cNvSpPr>
                <a:spLocks noChangeShapeType="1"/>
              </p:cNvSpPr>
              <p:nvPr/>
            </p:nvSpPr>
            <p:spPr bwMode="auto">
              <a:xfrm flipV="1">
                <a:off x="3996"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8" name="Line 1892"/>
              <p:cNvSpPr>
                <a:spLocks noChangeShapeType="1"/>
              </p:cNvSpPr>
              <p:nvPr/>
            </p:nvSpPr>
            <p:spPr bwMode="auto">
              <a:xfrm flipV="1">
                <a:off x="3996"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9" name="Line 1893"/>
              <p:cNvSpPr>
                <a:spLocks noChangeShapeType="1"/>
              </p:cNvSpPr>
              <p:nvPr/>
            </p:nvSpPr>
            <p:spPr bwMode="auto">
              <a:xfrm flipV="1">
                <a:off x="3996"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0" name="Line 1894"/>
              <p:cNvSpPr>
                <a:spLocks noChangeShapeType="1"/>
              </p:cNvSpPr>
              <p:nvPr/>
            </p:nvSpPr>
            <p:spPr bwMode="auto">
              <a:xfrm flipV="1">
                <a:off x="3996"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1" name="Line 1895"/>
              <p:cNvSpPr>
                <a:spLocks noChangeShapeType="1"/>
              </p:cNvSpPr>
              <p:nvPr/>
            </p:nvSpPr>
            <p:spPr bwMode="auto">
              <a:xfrm flipV="1">
                <a:off x="3996"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2" name="Line 1896"/>
              <p:cNvSpPr>
                <a:spLocks noChangeShapeType="1"/>
              </p:cNvSpPr>
              <p:nvPr/>
            </p:nvSpPr>
            <p:spPr bwMode="auto">
              <a:xfrm flipV="1">
                <a:off x="3996"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3" name="Line 1897"/>
              <p:cNvSpPr>
                <a:spLocks noChangeShapeType="1"/>
              </p:cNvSpPr>
              <p:nvPr/>
            </p:nvSpPr>
            <p:spPr bwMode="auto">
              <a:xfrm flipV="1">
                <a:off x="3996"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4" name="Line 1898"/>
              <p:cNvSpPr>
                <a:spLocks noChangeShapeType="1"/>
              </p:cNvSpPr>
              <p:nvPr/>
            </p:nvSpPr>
            <p:spPr bwMode="auto">
              <a:xfrm flipV="1">
                <a:off x="3996"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5" name="Line 1899"/>
              <p:cNvSpPr>
                <a:spLocks noChangeShapeType="1"/>
              </p:cNvSpPr>
              <p:nvPr/>
            </p:nvSpPr>
            <p:spPr bwMode="auto">
              <a:xfrm flipV="1">
                <a:off x="3996"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6" name="Line 1900"/>
              <p:cNvSpPr>
                <a:spLocks noChangeShapeType="1"/>
              </p:cNvSpPr>
              <p:nvPr/>
            </p:nvSpPr>
            <p:spPr bwMode="auto">
              <a:xfrm flipV="1">
                <a:off x="3996"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7" name="Line 1901"/>
              <p:cNvSpPr>
                <a:spLocks noChangeShapeType="1"/>
              </p:cNvSpPr>
              <p:nvPr/>
            </p:nvSpPr>
            <p:spPr bwMode="auto">
              <a:xfrm flipV="1">
                <a:off x="3996"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8" name="Line 1902"/>
              <p:cNvSpPr>
                <a:spLocks noChangeShapeType="1"/>
              </p:cNvSpPr>
              <p:nvPr/>
            </p:nvSpPr>
            <p:spPr bwMode="auto">
              <a:xfrm flipV="1">
                <a:off x="3996"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9" name="Line 1903"/>
              <p:cNvSpPr>
                <a:spLocks noChangeShapeType="1"/>
              </p:cNvSpPr>
              <p:nvPr/>
            </p:nvSpPr>
            <p:spPr bwMode="auto">
              <a:xfrm flipV="1">
                <a:off x="3996"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0" name="Line 1904"/>
              <p:cNvSpPr>
                <a:spLocks noChangeShapeType="1"/>
              </p:cNvSpPr>
              <p:nvPr/>
            </p:nvSpPr>
            <p:spPr bwMode="auto">
              <a:xfrm flipV="1">
                <a:off x="3996"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1" name="Line 1905"/>
              <p:cNvSpPr>
                <a:spLocks noChangeShapeType="1"/>
              </p:cNvSpPr>
              <p:nvPr/>
            </p:nvSpPr>
            <p:spPr bwMode="auto">
              <a:xfrm flipV="1">
                <a:off x="3996"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2" name="Line 1906"/>
              <p:cNvSpPr>
                <a:spLocks noChangeShapeType="1"/>
              </p:cNvSpPr>
              <p:nvPr/>
            </p:nvSpPr>
            <p:spPr bwMode="auto">
              <a:xfrm flipV="1">
                <a:off x="3996"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3" name="Line 1907"/>
              <p:cNvSpPr>
                <a:spLocks noChangeShapeType="1"/>
              </p:cNvSpPr>
              <p:nvPr/>
            </p:nvSpPr>
            <p:spPr bwMode="auto">
              <a:xfrm flipV="1">
                <a:off x="3996"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4" name="Line 1908"/>
              <p:cNvSpPr>
                <a:spLocks noChangeShapeType="1"/>
              </p:cNvSpPr>
              <p:nvPr/>
            </p:nvSpPr>
            <p:spPr bwMode="auto">
              <a:xfrm flipV="1">
                <a:off x="3996"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5" name="Line 1909"/>
              <p:cNvSpPr>
                <a:spLocks noChangeShapeType="1"/>
              </p:cNvSpPr>
              <p:nvPr/>
            </p:nvSpPr>
            <p:spPr bwMode="auto">
              <a:xfrm flipV="1">
                <a:off x="3996"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6" name="Line 1910"/>
              <p:cNvSpPr>
                <a:spLocks noChangeShapeType="1"/>
              </p:cNvSpPr>
              <p:nvPr/>
            </p:nvSpPr>
            <p:spPr bwMode="auto">
              <a:xfrm flipV="1">
                <a:off x="3996"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7" name="Line 1911"/>
              <p:cNvSpPr>
                <a:spLocks noChangeShapeType="1"/>
              </p:cNvSpPr>
              <p:nvPr/>
            </p:nvSpPr>
            <p:spPr bwMode="auto">
              <a:xfrm flipV="1">
                <a:off x="3996"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8" name="Line 1912"/>
              <p:cNvSpPr>
                <a:spLocks noChangeShapeType="1"/>
              </p:cNvSpPr>
              <p:nvPr/>
            </p:nvSpPr>
            <p:spPr bwMode="auto">
              <a:xfrm flipV="1">
                <a:off x="3996"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9" name="Line 1913"/>
              <p:cNvSpPr>
                <a:spLocks noChangeShapeType="1"/>
              </p:cNvSpPr>
              <p:nvPr/>
            </p:nvSpPr>
            <p:spPr bwMode="auto">
              <a:xfrm flipV="1">
                <a:off x="3996"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0" name="Line 1914"/>
              <p:cNvSpPr>
                <a:spLocks noChangeShapeType="1"/>
              </p:cNvSpPr>
              <p:nvPr/>
            </p:nvSpPr>
            <p:spPr bwMode="auto">
              <a:xfrm flipV="1">
                <a:off x="3996"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1" name="Line 1915"/>
              <p:cNvSpPr>
                <a:spLocks noChangeShapeType="1"/>
              </p:cNvSpPr>
              <p:nvPr/>
            </p:nvSpPr>
            <p:spPr bwMode="auto">
              <a:xfrm flipV="1">
                <a:off x="3996"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2" name="Line 1916"/>
              <p:cNvSpPr>
                <a:spLocks noChangeShapeType="1"/>
              </p:cNvSpPr>
              <p:nvPr/>
            </p:nvSpPr>
            <p:spPr bwMode="auto">
              <a:xfrm flipV="1">
                <a:off x="3996"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3" name="Line 1917"/>
              <p:cNvSpPr>
                <a:spLocks noChangeShapeType="1"/>
              </p:cNvSpPr>
              <p:nvPr/>
            </p:nvSpPr>
            <p:spPr bwMode="auto">
              <a:xfrm flipV="1">
                <a:off x="3996"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4" name="Line 1918"/>
              <p:cNvSpPr>
                <a:spLocks noChangeShapeType="1"/>
              </p:cNvSpPr>
              <p:nvPr/>
            </p:nvSpPr>
            <p:spPr bwMode="auto">
              <a:xfrm flipV="1">
                <a:off x="3996"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5" name="Line 1919"/>
              <p:cNvSpPr>
                <a:spLocks noChangeShapeType="1"/>
              </p:cNvSpPr>
              <p:nvPr/>
            </p:nvSpPr>
            <p:spPr bwMode="auto">
              <a:xfrm flipV="1">
                <a:off x="3996"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6" name="Line 1920"/>
              <p:cNvSpPr>
                <a:spLocks noChangeShapeType="1"/>
              </p:cNvSpPr>
              <p:nvPr/>
            </p:nvSpPr>
            <p:spPr bwMode="auto">
              <a:xfrm flipV="1">
                <a:off x="3996"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7" name="Line 1921"/>
              <p:cNvSpPr>
                <a:spLocks noChangeShapeType="1"/>
              </p:cNvSpPr>
              <p:nvPr/>
            </p:nvSpPr>
            <p:spPr bwMode="auto">
              <a:xfrm flipV="1">
                <a:off x="3996"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8" name="Line 1922"/>
              <p:cNvSpPr>
                <a:spLocks noChangeShapeType="1"/>
              </p:cNvSpPr>
              <p:nvPr/>
            </p:nvSpPr>
            <p:spPr bwMode="auto">
              <a:xfrm flipV="1">
                <a:off x="3996"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9" name="Line 1923"/>
              <p:cNvSpPr>
                <a:spLocks noChangeShapeType="1"/>
              </p:cNvSpPr>
              <p:nvPr/>
            </p:nvSpPr>
            <p:spPr bwMode="auto">
              <a:xfrm flipV="1">
                <a:off x="3996"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0" name="Line 1924"/>
              <p:cNvSpPr>
                <a:spLocks noChangeShapeType="1"/>
              </p:cNvSpPr>
              <p:nvPr/>
            </p:nvSpPr>
            <p:spPr bwMode="auto">
              <a:xfrm flipV="1">
                <a:off x="3996"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1" name="Line 1925"/>
              <p:cNvSpPr>
                <a:spLocks noChangeShapeType="1"/>
              </p:cNvSpPr>
              <p:nvPr/>
            </p:nvSpPr>
            <p:spPr bwMode="auto">
              <a:xfrm flipV="1">
                <a:off x="3996"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2" name="Line 1926"/>
              <p:cNvSpPr>
                <a:spLocks noChangeShapeType="1"/>
              </p:cNvSpPr>
              <p:nvPr/>
            </p:nvSpPr>
            <p:spPr bwMode="auto">
              <a:xfrm flipV="1">
                <a:off x="3996"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3" name="Line 1927"/>
              <p:cNvSpPr>
                <a:spLocks noChangeShapeType="1"/>
              </p:cNvSpPr>
              <p:nvPr/>
            </p:nvSpPr>
            <p:spPr bwMode="auto">
              <a:xfrm flipV="1">
                <a:off x="3996"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4" name="Line 1928"/>
              <p:cNvSpPr>
                <a:spLocks noChangeShapeType="1"/>
              </p:cNvSpPr>
              <p:nvPr/>
            </p:nvSpPr>
            <p:spPr bwMode="auto">
              <a:xfrm flipV="1">
                <a:off x="3996"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5" name="Line 1929"/>
              <p:cNvSpPr>
                <a:spLocks noChangeShapeType="1"/>
              </p:cNvSpPr>
              <p:nvPr/>
            </p:nvSpPr>
            <p:spPr bwMode="auto">
              <a:xfrm flipV="1">
                <a:off x="3996"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6" name="Line 1930"/>
              <p:cNvSpPr>
                <a:spLocks noChangeShapeType="1"/>
              </p:cNvSpPr>
              <p:nvPr/>
            </p:nvSpPr>
            <p:spPr bwMode="auto">
              <a:xfrm flipV="1">
                <a:off x="3996"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7" name="Line 1931"/>
              <p:cNvSpPr>
                <a:spLocks noChangeShapeType="1"/>
              </p:cNvSpPr>
              <p:nvPr/>
            </p:nvSpPr>
            <p:spPr bwMode="auto">
              <a:xfrm flipV="1">
                <a:off x="3996"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8" name="Line 1932"/>
              <p:cNvSpPr>
                <a:spLocks noChangeShapeType="1"/>
              </p:cNvSpPr>
              <p:nvPr/>
            </p:nvSpPr>
            <p:spPr bwMode="auto">
              <a:xfrm flipV="1">
                <a:off x="3996"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9" name="Line 1933"/>
              <p:cNvSpPr>
                <a:spLocks noChangeShapeType="1"/>
              </p:cNvSpPr>
              <p:nvPr/>
            </p:nvSpPr>
            <p:spPr bwMode="auto">
              <a:xfrm flipV="1">
                <a:off x="3996"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0" name="Line 1934"/>
              <p:cNvSpPr>
                <a:spLocks noChangeShapeType="1"/>
              </p:cNvSpPr>
              <p:nvPr/>
            </p:nvSpPr>
            <p:spPr bwMode="auto">
              <a:xfrm flipV="1">
                <a:off x="3996"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1" name="Line 1935"/>
              <p:cNvSpPr>
                <a:spLocks noChangeShapeType="1"/>
              </p:cNvSpPr>
              <p:nvPr/>
            </p:nvSpPr>
            <p:spPr bwMode="auto">
              <a:xfrm flipV="1">
                <a:off x="3996"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2" name="Line 1936"/>
              <p:cNvSpPr>
                <a:spLocks noChangeShapeType="1"/>
              </p:cNvSpPr>
              <p:nvPr/>
            </p:nvSpPr>
            <p:spPr bwMode="auto">
              <a:xfrm flipV="1">
                <a:off x="3996"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3" name="Line 1937"/>
              <p:cNvSpPr>
                <a:spLocks noChangeShapeType="1"/>
              </p:cNvSpPr>
              <p:nvPr/>
            </p:nvSpPr>
            <p:spPr bwMode="auto">
              <a:xfrm flipV="1">
                <a:off x="3996"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4" name="Line 1938"/>
              <p:cNvSpPr>
                <a:spLocks noChangeShapeType="1"/>
              </p:cNvSpPr>
              <p:nvPr/>
            </p:nvSpPr>
            <p:spPr bwMode="auto">
              <a:xfrm flipV="1">
                <a:off x="3996"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5" name="Line 1939"/>
              <p:cNvSpPr>
                <a:spLocks noChangeShapeType="1"/>
              </p:cNvSpPr>
              <p:nvPr/>
            </p:nvSpPr>
            <p:spPr bwMode="auto">
              <a:xfrm flipV="1">
                <a:off x="3996"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6" name="Line 1940"/>
              <p:cNvSpPr>
                <a:spLocks noChangeShapeType="1"/>
              </p:cNvSpPr>
              <p:nvPr/>
            </p:nvSpPr>
            <p:spPr bwMode="auto">
              <a:xfrm flipV="1">
                <a:off x="3996"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7" name="Line 1941"/>
              <p:cNvSpPr>
                <a:spLocks noChangeShapeType="1"/>
              </p:cNvSpPr>
              <p:nvPr/>
            </p:nvSpPr>
            <p:spPr bwMode="auto">
              <a:xfrm flipV="1">
                <a:off x="3996"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8" name="Line 1942"/>
              <p:cNvSpPr>
                <a:spLocks noChangeShapeType="1"/>
              </p:cNvSpPr>
              <p:nvPr/>
            </p:nvSpPr>
            <p:spPr bwMode="auto">
              <a:xfrm flipV="1">
                <a:off x="3996"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9" name="Line 1943"/>
              <p:cNvSpPr>
                <a:spLocks noChangeShapeType="1"/>
              </p:cNvSpPr>
              <p:nvPr/>
            </p:nvSpPr>
            <p:spPr bwMode="auto">
              <a:xfrm flipV="1">
                <a:off x="3996"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0" name="Line 1944"/>
              <p:cNvSpPr>
                <a:spLocks noChangeShapeType="1"/>
              </p:cNvSpPr>
              <p:nvPr/>
            </p:nvSpPr>
            <p:spPr bwMode="auto">
              <a:xfrm flipV="1">
                <a:off x="3996"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1" name="Line 1945"/>
              <p:cNvSpPr>
                <a:spLocks noChangeShapeType="1"/>
              </p:cNvSpPr>
              <p:nvPr/>
            </p:nvSpPr>
            <p:spPr bwMode="auto">
              <a:xfrm flipV="1">
                <a:off x="3996"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2" name="Line 1946"/>
              <p:cNvSpPr>
                <a:spLocks noChangeShapeType="1"/>
              </p:cNvSpPr>
              <p:nvPr/>
            </p:nvSpPr>
            <p:spPr bwMode="auto">
              <a:xfrm flipV="1">
                <a:off x="3996"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3" name="Line 1947"/>
              <p:cNvSpPr>
                <a:spLocks noChangeShapeType="1"/>
              </p:cNvSpPr>
              <p:nvPr/>
            </p:nvSpPr>
            <p:spPr bwMode="auto">
              <a:xfrm flipV="1">
                <a:off x="3996"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4" name="Line 1948"/>
              <p:cNvSpPr>
                <a:spLocks noChangeShapeType="1"/>
              </p:cNvSpPr>
              <p:nvPr/>
            </p:nvSpPr>
            <p:spPr bwMode="auto">
              <a:xfrm flipV="1">
                <a:off x="3996"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5" name="Line 1949"/>
              <p:cNvSpPr>
                <a:spLocks noChangeShapeType="1"/>
              </p:cNvSpPr>
              <p:nvPr/>
            </p:nvSpPr>
            <p:spPr bwMode="auto">
              <a:xfrm flipV="1">
                <a:off x="3996"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6" name="Line 1950"/>
              <p:cNvSpPr>
                <a:spLocks noChangeShapeType="1"/>
              </p:cNvSpPr>
              <p:nvPr/>
            </p:nvSpPr>
            <p:spPr bwMode="auto">
              <a:xfrm flipV="1">
                <a:off x="3996"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7" name="Line 1951"/>
              <p:cNvSpPr>
                <a:spLocks noChangeShapeType="1"/>
              </p:cNvSpPr>
              <p:nvPr/>
            </p:nvSpPr>
            <p:spPr bwMode="auto">
              <a:xfrm flipV="1">
                <a:off x="3996"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8" name="Line 1952"/>
              <p:cNvSpPr>
                <a:spLocks noChangeShapeType="1"/>
              </p:cNvSpPr>
              <p:nvPr/>
            </p:nvSpPr>
            <p:spPr bwMode="auto">
              <a:xfrm flipV="1">
                <a:off x="3996"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9" name="Line 1953"/>
              <p:cNvSpPr>
                <a:spLocks noChangeShapeType="1"/>
              </p:cNvSpPr>
              <p:nvPr/>
            </p:nvSpPr>
            <p:spPr bwMode="auto">
              <a:xfrm flipV="1">
                <a:off x="3996"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0" name="Line 1954"/>
              <p:cNvSpPr>
                <a:spLocks noChangeShapeType="1"/>
              </p:cNvSpPr>
              <p:nvPr/>
            </p:nvSpPr>
            <p:spPr bwMode="auto">
              <a:xfrm flipV="1">
                <a:off x="3996"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1" name="Line 1955"/>
              <p:cNvSpPr>
                <a:spLocks noChangeShapeType="1"/>
              </p:cNvSpPr>
              <p:nvPr/>
            </p:nvSpPr>
            <p:spPr bwMode="auto">
              <a:xfrm flipV="1">
                <a:off x="3996"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2" name="Line 1956"/>
              <p:cNvSpPr>
                <a:spLocks noChangeShapeType="1"/>
              </p:cNvSpPr>
              <p:nvPr/>
            </p:nvSpPr>
            <p:spPr bwMode="auto">
              <a:xfrm flipV="1">
                <a:off x="3996"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3" name="Line 1957"/>
              <p:cNvSpPr>
                <a:spLocks noChangeShapeType="1"/>
              </p:cNvSpPr>
              <p:nvPr/>
            </p:nvSpPr>
            <p:spPr bwMode="auto">
              <a:xfrm flipV="1">
                <a:off x="3996"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4" name="Line 1958"/>
              <p:cNvSpPr>
                <a:spLocks noChangeShapeType="1"/>
              </p:cNvSpPr>
              <p:nvPr/>
            </p:nvSpPr>
            <p:spPr bwMode="auto">
              <a:xfrm flipV="1">
                <a:off x="3996"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5" name="Line 1959"/>
              <p:cNvSpPr>
                <a:spLocks noChangeShapeType="1"/>
              </p:cNvSpPr>
              <p:nvPr/>
            </p:nvSpPr>
            <p:spPr bwMode="auto">
              <a:xfrm flipV="1">
                <a:off x="3996"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6" name="Line 1960"/>
              <p:cNvSpPr>
                <a:spLocks noChangeShapeType="1"/>
              </p:cNvSpPr>
              <p:nvPr/>
            </p:nvSpPr>
            <p:spPr bwMode="auto">
              <a:xfrm flipV="1">
                <a:off x="3996"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7" name="Line 1961"/>
              <p:cNvSpPr>
                <a:spLocks noChangeShapeType="1"/>
              </p:cNvSpPr>
              <p:nvPr/>
            </p:nvSpPr>
            <p:spPr bwMode="auto">
              <a:xfrm flipV="1">
                <a:off x="3996"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8" name="Line 1962"/>
              <p:cNvSpPr>
                <a:spLocks noChangeShapeType="1"/>
              </p:cNvSpPr>
              <p:nvPr/>
            </p:nvSpPr>
            <p:spPr bwMode="auto">
              <a:xfrm flipV="1">
                <a:off x="3996"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9" name="Line 1963"/>
              <p:cNvSpPr>
                <a:spLocks noChangeShapeType="1"/>
              </p:cNvSpPr>
              <p:nvPr/>
            </p:nvSpPr>
            <p:spPr bwMode="auto">
              <a:xfrm flipV="1">
                <a:off x="3996"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0" name="Line 1964"/>
              <p:cNvSpPr>
                <a:spLocks noChangeShapeType="1"/>
              </p:cNvSpPr>
              <p:nvPr/>
            </p:nvSpPr>
            <p:spPr bwMode="auto">
              <a:xfrm flipV="1">
                <a:off x="3996"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1" name="Line 1965"/>
              <p:cNvSpPr>
                <a:spLocks noChangeShapeType="1"/>
              </p:cNvSpPr>
              <p:nvPr/>
            </p:nvSpPr>
            <p:spPr bwMode="auto">
              <a:xfrm flipV="1">
                <a:off x="3996"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2" name="Line 1966"/>
              <p:cNvSpPr>
                <a:spLocks noChangeShapeType="1"/>
              </p:cNvSpPr>
              <p:nvPr/>
            </p:nvSpPr>
            <p:spPr bwMode="auto">
              <a:xfrm flipV="1">
                <a:off x="3996"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3" name="Line 1967"/>
              <p:cNvSpPr>
                <a:spLocks noChangeShapeType="1"/>
              </p:cNvSpPr>
              <p:nvPr/>
            </p:nvSpPr>
            <p:spPr bwMode="auto">
              <a:xfrm flipV="1">
                <a:off x="3996"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4" name="Line 1968"/>
              <p:cNvSpPr>
                <a:spLocks noChangeShapeType="1"/>
              </p:cNvSpPr>
              <p:nvPr/>
            </p:nvSpPr>
            <p:spPr bwMode="auto">
              <a:xfrm flipV="1">
                <a:off x="3996"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5" name="Line 1969"/>
              <p:cNvSpPr>
                <a:spLocks noChangeShapeType="1"/>
              </p:cNvSpPr>
              <p:nvPr/>
            </p:nvSpPr>
            <p:spPr bwMode="auto">
              <a:xfrm flipV="1">
                <a:off x="3996"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6" name="Line 1970"/>
              <p:cNvSpPr>
                <a:spLocks noChangeShapeType="1"/>
              </p:cNvSpPr>
              <p:nvPr/>
            </p:nvSpPr>
            <p:spPr bwMode="auto">
              <a:xfrm flipV="1">
                <a:off x="3996"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7" name="Line 1971"/>
              <p:cNvSpPr>
                <a:spLocks noChangeShapeType="1"/>
              </p:cNvSpPr>
              <p:nvPr/>
            </p:nvSpPr>
            <p:spPr bwMode="auto">
              <a:xfrm flipV="1">
                <a:off x="3996"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8" name="Line 1972"/>
              <p:cNvSpPr>
                <a:spLocks noChangeShapeType="1"/>
              </p:cNvSpPr>
              <p:nvPr/>
            </p:nvSpPr>
            <p:spPr bwMode="auto">
              <a:xfrm flipV="1">
                <a:off x="3996"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9" name="Line 1973"/>
              <p:cNvSpPr>
                <a:spLocks noChangeShapeType="1"/>
              </p:cNvSpPr>
              <p:nvPr/>
            </p:nvSpPr>
            <p:spPr bwMode="auto">
              <a:xfrm flipV="1">
                <a:off x="3996"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0" name="Line 1974"/>
              <p:cNvSpPr>
                <a:spLocks noChangeShapeType="1"/>
              </p:cNvSpPr>
              <p:nvPr/>
            </p:nvSpPr>
            <p:spPr bwMode="auto">
              <a:xfrm flipV="1">
                <a:off x="3996"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1" name="Line 1975"/>
              <p:cNvSpPr>
                <a:spLocks noChangeShapeType="1"/>
              </p:cNvSpPr>
              <p:nvPr/>
            </p:nvSpPr>
            <p:spPr bwMode="auto">
              <a:xfrm flipV="1">
                <a:off x="3996"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2" name="Line 1976"/>
              <p:cNvSpPr>
                <a:spLocks noChangeShapeType="1"/>
              </p:cNvSpPr>
              <p:nvPr/>
            </p:nvSpPr>
            <p:spPr bwMode="auto">
              <a:xfrm flipV="1">
                <a:off x="3996"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3" name="Line 1977"/>
              <p:cNvSpPr>
                <a:spLocks noChangeShapeType="1"/>
              </p:cNvSpPr>
              <p:nvPr/>
            </p:nvSpPr>
            <p:spPr bwMode="auto">
              <a:xfrm flipV="1">
                <a:off x="3996"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4" name="Line 1978"/>
              <p:cNvSpPr>
                <a:spLocks noChangeShapeType="1"/>
              </p:cNvSpPr>
              <p:nvPr/>
            </p:nvSpPr>
            <p:spPr bwMode="auto">
              <a:xfrm flipV="1">
                <a:off x="3996"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5" name="Line 1979"/>
              <p:cNvSpPr>
                <a:spLocks noChangeShapeType="1"/>
              </p:cNvSpPr>
              <p:nvPr/>
            </p:nvSpPr>
            <p:spPr bwMode="auto">
              <a:xfrm flipV="1">
                <a:off x="3996"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6" name="Line 1980"/>
              <p:cNvSpPr>
                <a:spLocks noChangeShapeType="1"/>
              </p:cNvSpPr>
              <p:nvPr/>
            </p:nvSpPr>
            <p:spPr bwMode="auto">
              <a:xfrm flipV="1">
                <a:off x="3996"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7" name="Line 1981"/>
              <p:cNvSpPr>
                <a:spLocks noChangeShapeType="1"/>
              </p:cNvSpPr>
              <p:nvPr/>
            </p:nvSpPr>
            <p:spPr bwMode="auto">
              <a:xfrm flipV="1">
                <a:off x="3996"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8" name="Line 1982"/>
              <p:cNvSpPr>
                <a:spLocks noChangeShapeType="1"/>
              </p:cNvSpPr>
              <p:nvPr/>
            </p:nvSpPr>
            <p:spPr bwMode="auto">
              <a:xfrm flipV="1">
                <a:off x="3996"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9" name="Line 1983"/>
              <p:cNvSpPr>
                <a:spLocks noChangeShapeType="1"/>
              </p:cNvSpPr>
              <p:nvPr/>
            </p:nvSpPr>
            <p:spPr bwMode="auto">
              <a:xfrm flipV="1">
                <a:off x="3996"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0" name="Line 1984"/>
              <p:cNvSpPr>
                <a:spLocks noChangeShapeType="1"/>
              </p:cNvSpPr>
              <p:nvPr/>
            </p:nvSpPr>
            <p:spPr bwMode="auto">
              <a:xfrm flipV="1">
                <a:off x="3996"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1" name="Line 1985"/>
              <p:cNvSpPr>
                <a:spLocks noChangeShapeType="1"/>
              </p:cNvSpPr>
              <p:nvPr/>
            </p:nvSpPr>
            <p:spPr bwMode="auto">
              <a:xfrm flipV="1">
                <a:off x="3996"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2" name="Line 1986"/>
              <p:cNvSpPr>
                <a:spLocks noChangeShapeType="1"/>
              </p:cNvSpPr>
              <p:nvPr/>
            </p:nvSpPr>
            <p:spPr bwMode="auto">
              <a:xfrm flipV="1">
                <a:off x="3996"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3" name="Line 1987"/>
              <p:cNvSpPr>
                <a:spLocks noChangeShapeType="1"/>
              </p:cNvSpPr>
              <p:nvPr/>
            </p:nvSpPr>
            <p:spPr bwMode="auto">
              <a:xfrm flipV="1">
                <a:off x="3996"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4" name="Line 1988"/>
              <p:cNvSpPr>
                <a:spLocks noChangeShapeType="1"/>
              </p:cNvSpPr>
              <p:nvPr/>
            </p:nvSpPr>
            <p:spPr bwMode="auto">
              <a:xfrm flipV="1">
                <a:off x="3996"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5" name="Line 1989"/>
              <p:cNvSpPr>
                <a:spLocks noChangeShapeType="1"/>
              </p:cNvSpPr>
              <p:nvPr/>
            </p:nvSpPr>
            <p:spPr bwMode="auto">
              <a:xfrm flipV="1">
                <a:off x="3996"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6" name="Line 1990"/>
              <p:cNvSpPr>
                <a:spLocks noChangeShapeType="1"/>
              </p:cNvSpPr>
              <p:nvPr/>
            </p:nvSpPr>
            <p:spPr bwMode="auto">
              <a:xfrm flipV="1">
                <a:off x="3996"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7" name="Line 1991"/>
              <p:cNvSpPr>
                <a:spLocks noChangeShapeType="1"/>
              </p:cNvSpPr>
              <p:nvPr/>
            </p:nvSpPr>
            <p:spPr bwMode="auto">
              <a:xfrm flipV="1">
                <a:off x="3996"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8" name="Line 1992"/>
              <p:cNvSpPr>
                <a:spLocks noChangeShapeType="1"/>
              </p:cNvSpPr>
              <p:nvPr/>
            </p:nvSpPr>
            <p:spPr bwMode="auto">
              <a:xfrm flipV="1">
                <a:off x="3996"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9" name="Line 1993"/>
              <p:cNvSpPr>
                <a:spLocks noChangeShapeType="1"/>
              </p:cNvSpPr>
              <p:nvPr/>
            </p:nvSpPr>
            <p:spPr bwMode="auto">
              <a:xfrm flipV="1">
                <a:off x="3996"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0" name="Line 1994"/>
              <p:cNvSpPr>
                <a:spLocks noChangeShapeType="1"/>
              </p:cNvSpPr>
              <p:nvPr/>
            </p:nvSpPr>
            <p:spPr bwMode="auto">
              <a:xfrm flipV="1">
                <a:off x="3996"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1" name="Line 1995"/>
              <p:cNvSpPr>
                <a:spLocks noChangeShapeType="1"/>
              </p:cNvSpPr>
              <p:nvPr/>
            </p:nvSpPr>
            <p:spPr bwMode="auto">
              <a:xfrm flipV="1">
                <a:off x="3996"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2" name="Line 1996"/>
              <p:cNvSpPr>
                <a:spLocks noChangeShapeType="1"/>
              </p:cNvSpPr>
              <p:nvPr/>
            </p:nvSpPr>
            <p:spPr bwMode="auto">
              <a:xfrm flipV="1">
                <a:off x="3996"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3" name="Line 1997"/>
              <p:cNvSpPr>
                <a:spLocks noChangeShapeType="1"/>
              </p:cNvSpPr>
              <p:nvPr/>
            </p:nvSpPr>
            <p:spPr bwMode="auto">
              <a:xfrm flipV="1">
                <a:off x="3996"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4" name="Line 1998"/>
              <p:cNvSpPr>
                <a:spLocks noChangeShapeType="1"/>
              </p:cNvSpPr>
              <p:nvPr/>
            </p:nvSpPr>
            <p:spPr bwMode="auto">
              <a:xfrm flipV="1">
                <a:off x="3996"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5" name="Line 1999"/>
              <p:cNvSpPr>
                <a:spLocks noChangeShapeType="1"/>
              </p:cNvSpPr>
              <p:nvPr/>
            </p:nvSpPr>
            <p:spPr bwMode="auto">
              <a:xfrm flipV="1">
                <a:off x="3996"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6" name="Line 2000"/>
              <p:cNvSpPr>
                <a:spLocks noChangeShapeType="1"/>
              </p:cNvSpPr>
              <p:nvPr/>
            </p:nvSpPr>
            <p:spPr bwMode="auto">
              <a:xfrm flipV="1">
                <a:off x="3996"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7" name="Line 2001"/>
              <p:cNvSpPr>
                <a:spLocks noChangeShapeType="1"/>
              </p:cNvSpPr>
              <p:nvPr/>
            </p:nvSpPr>
            <p:spPr bwMode="auto">
              <a:xfrm flipV="1">
                <a:off x="3996"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8" name="Line 2002"/>
              <p:cNvSpPr>
                <a:spLocks noChangeShapeType="1"/>
              </p:cNvSpPr>
              <p:nvPr/>
            </p:nvSpPr>
            <p:spPr bwMode="auto">
              <a:xfrm flipV="1">
                <a:off x="3996"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9" name="Line 2003"/>
              <p:cNvSpPr>
                <a:spLocks noChangeShapeType="1"/>
              </p:cNvSpPr>
              <p:nvPr/>
            </p:nvSpPr>
            <p:spPr bwMode="auto">
              <a:xfrm flipV="1">
                <a:off x="3996"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0" name="Line 2004"/>
              <p:cNvSpPr>
                <a:spLocks noChangeShapeType="1"/>
              </p:cNvSpPr>
              <p:nvPr/>
            </p:nvSpPr>
            <p:spPr bwMode="auto">
              <a:xfrm flipV="1">
                <a:off x="3996"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1" name="Line 2005"/>
              <p:cNvSpPr>
                <a:spLocks noChangeShapeType="1"/>
              </p:cNvSpPr>
              <p:nvPr/>
            </p:nvSpPr>
            <p:spPr bwMode="auto">
              <a:xfrm flipV="1">
                <a:off x="3996"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2" name="Line 2006"/>
              <p:cNvSpPr>
                <a:spLocks noChangeShapeType="1"/>
              </p:cNvSpPr>
              <p:nvPr/>
            </p:nvSpPr>
            <p:spPr bwMode="auto">
              <a:xfrm flipV="1">
                <a:off x="3996"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3" name="Line 2007"/>
              <p:cNvSpPr>
                <a:spLocks noChangeShapeType="1"/>
              </p:cNvSpPr>
              <p:nvPr/>
            </p:nvSpPr>
            <p:spPr bwMode="auto">
              <a:xfrm flipV="1">
                <a:off x="3996"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4" name="Line 2008"/>
              <p:cNvSpPr>
                <a:spLocks noChangeShapeType="1"/>
              </p:cNvSpPr>
              <p:nvPr/>
            </p:nvSpPr>
            <p:spPr bwMode="auto">
              <a:xfrm flipV="1">
                <a:off x="3996"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5" name="Line 2009"/>
              <p:cNvSpPr>
                <a:spLocks noChangeShapeType="1"/>
              </p:cNvSpPr>
              <p:nvPr/>
            </p:nvSpPr>
            <p:spPr bwMode="auto">
              <a:xfrm flipV="1">
                <a:off x="3996"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6" name="Line 2010"/>
              <p:cNvSpPr>
                <a:spLocks noChangeShapeType="1"/>
              </p:cNvSpPr>
              <p:nvPr/>
            </p:nvSpPr>
            <p:spPr bwMode="auto">
              <a:xfrm flipV="1">
                <a:off x="3996"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7" name="Line 2011"/>
              <p:cNvSpPr>
                <a:spLocks noChangeShapeType="1"/>
              </p:cNvSpPr>
              <p:nvPr/>
            </p:nvSpPr>
            <p:spPr bwMode="auto">
              <a:xfrm flipV="1">
                <a:off x="3996"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8" name="Line 2012"/>
              <p:cNvSpPr>
                <a:spLocks noChangeShapeType="1"/>
              </p:cNvSpPr>
              <p:nvPr/>
            </p:nvSpPr>
            <p:spPr bwMode="auto">
              <a:xfrm flipV="1">
                <a:off x="3996"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9" name="Line 2013"/>
              <p:cNvSpPr>
                <a:spLocks noChangeShapeType="1"/>
              </p:cNvSpPr>
              <p:nvPr/>
            </p:nvSpPr>
            <p:spPr bwMode="auto">
              <a:xfrm flipV="1">
                <a:off x="3996"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4" name="Group 2215"/>
            <p:cNvGrpSpPr>
              <a:grpSpLocks/>
            </p:cNvGrpSpPr>
            <p:nvPr/>
          </p:nvGrpSpPr>
          <p:grpSpPr bwMode="auto">
            <a:xfrm>
              <a:off x="4639953" y="1080267"/>
              <a:ext cx="166688" cy="4256088"/>
              <a:chOff x="3996" y="348"/>
              <a:chExt cx="105" cy="2681"/>
            </a:xfrm>
          </p:grpSpPr>
          <p:sp>
            <p:nvSpPr>
              <p:cNvPr id="14100" name="Line 2015"/>
              <p:cNvSpPr>
                <a:spLocks noChangeShapeType="1"/>
              </p:cNvSpPr>
              <p:nvPr/>
            </p:nvSpPr>
            <p:spPr bwMode="auto">
              <a:xfrm flipV="1">
                <a:off x="3996"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1" name="Line 2016"/>
              <p:cNvSpPr>
                <a:spLocks noChangeShapeType="1"/>
              </p:cNvSpPr>
              <p:nvPr/>
            </p:nvSpPr>
            <p:spPr bwMode="auto">
              <a:xfrm flipV="1">
                <a:off x="3996"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2" name="Line 2017"/>
              <p:cNvSpPr>
                <a:spLocks noChangeShapeType="1"/>
              </p:cNvSpPr>
              <p:nvPr/>
            </p:nvSpPr>
            <p:spPr bwMode="auto">
              <a:xfrm flipV="1">
                <a:off x="3996"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3" name="Line 2018"/>
              <p:cNvSpPr>
                <a:spLocks noChangeShapeType="1"/>
              </p:cNvSpPr>
              <p:nvPr/>
            </p:nvSpPr>
            <p:spPr bwMode="auto">
              <a:xfrm flipV="1">
                <a:off x="3996"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4" name="Line 2019"/>
              <p:cNvSpPr>
                <a:spLocks noChangeShapeType="1"/>
              </p:cNvSpPr>
              <p:nvPr/>
            </p:nvSpPr>
            <p:spPr bwMode="auto">
              <a:xfrm flipV="1">
                <a:off x="3996"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5" name="Line 2020"/>
              <p:cNvSpPr>
                <a:spLocks noChangeShapeType="1"/>
              </p:cNvSpPr>
              <p:nvPr/>
            </p:nvSpPr>
            <p:spPr bwMode="auto">
              <a:xfrm flipV="1">
                <a:off x="3996"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6" name="Line 2021"/>
              <p:cNvSpPr>
                <a:spLocks noChangeShapeType="1"/>
              </p:cNvSpPr>
              <p:nvPr/>
            </p:nvSpPr>
            <p:spPr bwMode="auto">
              <a:xfrm flipV="1">
                <a:off x="3996"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7" name="Line 2022"/>
              <p:cNvSpPr>
                <a:spLocks noChangeShapeType="1"/>
              </p:cNvSpPr>
              <p:nvPr/>
            </p:nvSpPr>
            <p:spPr bwMode="auto">
              <a:xfrm flipV="1">
                <a:off x="3996"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8" name="Line 2023"/>
              <p:cNvSpPr>
                <a:spLocks noChangeShapeType="1"/>
              </p:cNvSpPr>
              <p:nvPr/>
            </p:nvSpPr>
            <p:spPr bwMode="auto">
              <a:xfrm flipV="1">
                <a:off x="3996"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9" name="Line 2024"/>
              <p:cNvSpPr>
                <a:spLocks noChangeShapeType="1"/>
              </p:cNvSpPr>
              <p:nvPr/>
            </p:nvSpPr>
            <p:spPr bwMode="auto">
              <a:xfrm flipV="1">
                <a:off x="3996"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0" name="Line 2025"/>
              <p:cNvSpPr>
                <a:spLocks noChangeShapeType="1"/>
              </p:cNvSpPr>
              <p:nvPr/>
            </p:nvSpPr>
            <p:spPr bwMode="auto">
              <a:xfrm flipV="1">
                <a:off x="3996"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1" name="Line 2026"/>
              <p:cNvSpPr>
                <a:spLocks noChangeShapeType="1"/>
              </p:cNvSpPr>
              <p:nvPr/>
            </p:nvSpPr>
            <p:spPr bwMode="auto">
              <a:xfrm flipV="1">
                <a:off x="3996"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2" name="Line 2027"/>
              <p:cNvSpPr>
                <a:spLocks noChangeShapeType="1"/>
              </p:cNvSpPr>
              <p:nvPr/>
            </p:nvSpPr>
            <p:spPr bwMode="auto">
              <a:xfrm flipV="1">
                <a:off x="3996"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3" name="Line 2028"/>
              <p:cNvSpPr>
                <a:spLocks noChangeShapeType="1"/>
              </p:cNvSpPr>
              <p:nvPr/>
            </p:nvSpPr>
            <p:spPr bwMode="auto">
              <a:xfrm flipV="1">
                <a:off x="3996"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4" name="Line 2029"/>
              <p:cNvSpPr>
                <a:spLocks noChangeShapeType="1"/>
              </p:cNvSpPr>
              <p:nvPr/>
            </p:nvSpPr>
            <p:spPr bwMode="auto">
              <a:xfrm flipV="1">
                <a:off x="3996"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5" name="Line 2030"/>
              <p:cNvSpPr>
                <a:spLocks noChangeShapeType="1"/>
              </p:cNvSpPr>
              <p:nvPr/>
            </p:nvSpPr>
            <p:spPr bwMode="auto">
              <a:xfrm flipV="1">
                <a:off x="3996"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6" name="Line 2031"/>
              <p:cNvSpPr>
                <a:spLocks noChangeShapeType="1"/>
              </p:cNvSpPr>
              <p:nvPr/>
            </p:nvSpPr>
            <p:spPr bwMode="auto">
              <a:xfrm flipV="1">
                <a:off x="3996"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7" name="Line 2032"/>
              <p:cNvSpPr>
                <a:spLocks noChangeShapeType="1"/>
              </p:cNvSpPr>
              <p:nvPr/>
            </p:nvSpPr>
            <p:spPr bwMode="auto">
              <a:xfrm flipV="1">
                <a:off x="3996"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8" name="Line 2033"/>
              <p:cNvSpPr>
                <a:spLocks noChangeShapeType="1"/>
              </p:cNvSpPr>
              <p:nvPr/>
            </p:nvSpPr>
            <p:spPr bwMode="auto">
              <a:xfrm flipV="1">
                <a:off x="3996"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9" name="Line 2034"/>
              <p:cNvSpPr>
                <a:spLocks noChangeShapeType="1"/>
              </p:cNvSpPr>
              <p:nvPr/>
            </p:nvSpPr>
            <p:spPr bwMode="auto">
              <a:xfrm flipV="1">
                <a:off x="3996"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0" name="Line 2035"/>
              <p:cNvSpPr>
                <a:spLocks noChangeShapeType="1"/>
              </p:cNvSpPr>
              <p:nvPr/>
            </p:nvSpPr>
            <p:spPr bwMode="auto">
              <a:xfrm flipV="1">
                <a:off x="3996"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1" name="Line 2036"/>
              <p:cNvSpPr>
                <a:spLocks noChangeShapeType="1"/>
              </p:cNvSpPr>
              <p:nvPr/>
            </p:nvSpPr>
            <p:spPr bwMode="auto">
              <a:xfrm flipV="1">
                <a:off x="3996"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2" name="Line 2037"/>
              <p:cNvSpPr>
                <a:spLocks noChangeShapeType="1"/>
              </p:cNvSpPr>
              <p:nvPr/>
            </p:nvSpPr>
            <p:spPr bwMode="auto">
              <a:xfrm flipV="1">
                <a:off x="3996"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3" name="Line 2038"/>
              <p:cNvSpPr>
                <a:spLocks noChangeShapeType="1"/>
              </p:cNvSpPr>
              <p:nvPr/>
            </p:nvSpPr>
            <p:spPr bwMode="auto">
              <a:xfrm flipV="1">
                <a:off x="3996"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4" name="Line 2039"/>
              <p:cNvSpPr>
                <a:spLocks noChangeShapeType="1"/>
              </p:cNvSpPr>
              <p:nvPr/>
            </p:nvSpPr>
            <p:spPr bwMode="auto">
              <a:xfrm flipV="1">
                <a:off x="3996"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5" name="Line 2040"/>
              <p:cNvSpPr>
                <a:spLocks noChangeShapeType="1"/>
              </p:cNvSpPr>
              <p:nvPr/>
            </p:nvSpPr>
            <p:spPr bwMode="auto">
              <a:xfrm flipV="1">
                <a:off x="3996"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6" name="Line 2041"/>
              <p:cNvSpPr>
                <a:spLocks noChangeShapeType="1"/>
              </p:cNvSpPr>
              <p:nvPr/>
            </p:nvSpPr>
            <p:spPr bwMode="auto">
              <a:xfrm flipV="1">
                <a:off x="3996"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7" name="Line 2042"/>
              <p:cNvSpPr>
                <a:spLocks noChangeShapeType="1"/>
              </p:cNvSpPr>
              <p:nvPr/>
            </p:nvSpPr>
            <p:spPr bwMode="auto">
              <a:xfrm flipV="1">
                <a:off x="3996"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8" name="Line 2043"/>
              <p:cNvSpPr>
                <a:spLocks noChangeShapeType="1"/>
              </p:cNvSpPr>
              <p:nvPr/>
            </p:nvSpPr>
            <p:spPr bwMode="auto">
              <a:xfrm flipV="1">
                <a:off x="3996"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9" name="Line 2044"/>
              <p:cNvSpPr>
                <a:spLocks noChangeShapeType="1"/>
              </p:cNvSpPr>
              <p:nvPr/>
            </p:nvSpPr>
            <p:spPr bwMode="auto">
              <a:xfrm flipV="1">
                <a:off x="3996"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0" name="Line 2045"/>
              <p:cNvSpPr>
                <a:spLocks noChangeShapeType="1"/>
              </p:cNvSpPr>
              <p:nvPr/>
            </p:nvSpPr>
            <p:spPr bwMode="auto">
              <a:xfrm flipV="1">
                <a:off x="3996"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1" name="Line 2046"/>
              <p:cNvSpPr>
                <a:spLocks noChangeShapeType="1"/>
              </p:cNvSpPr>
              <p:nvPr/>
            </p:nvSpPr>
            <p:spPr bwMode="auto">
              <a:xfrm flipV="1">
                <a:off x="3996"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2" name="Line 2047"/>
              <p:cNvSpPr>
                <a:spLocks noChangeShapeType="1"/>
              </p:cNvSpPr>
              <p:nvPr/>
            </p:nvSpPr>
            <p:spPr bwMode="auto">
              <a:xfrm flipV="1">
                <a:off x="3996"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3" name="Line 2048"/>
              <p:cNvSpPr>
                <a:spLocks noChangeShapeType="1"/>
              </p:cNvSpPr>
              <p:nvPr/>
            </p:nvSpPr>
            <p:spPr bwMode="auto">
              <a:xfrm flipV="1">
                <a:off x="3996"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4" name="Line 2049"/>
              <p:cNvSpPr>
                <a:spLocks noChangeShapeType="1"/>
              </p:cNvSpPr>
              <p:nvPr/>
            </p:nvSpPr>
            <p:spPr bwMode="auto">
              <a:xfrm flipV="1">
                <a:off x="3996"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5" name="Line 2050"/>
              <p:cNvSpPr>
                <a:spLocks noChangeShapeType="1"/>
              </p:cNvSpPr>
              <p:nvPr/>
            </p:nvSpPr>
            <p:spPr bwMode="auto">
              <a:xfrm flipV="1">
                <a:off x="3996"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6" name="Line 2051"/>
              <p:cNvSpPr>
                <a:spLocks noChangeShapeType="1"/>
              </p:cNvSpPr>
              <p:nvPr/>
            </p:nvSpPr>
            <p:spPr bwMode="auto">
              <a:xfrm flipV="1">
                <a:off x="3996"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7" name="Line 2052"/>
              <p:cNvSpPr>
                <a:spLocks noChangeShapeType="1"/>
              </p:cNvSpPr>
              <p:nvPr/>
            </p:nvSpPr>
            <p:spPr bwMode="auto">
              <a:xfrm flipV="1">
                <a:off x="3996"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8" name="Line 2053"/>
              <p:cNvSpPr>
                <a:spLocks noChangeShapeType="1"/>
              </p:cNvSpPr>
              <p:nvPr/>
            </p:nvSpPr>
            <p:spPr bwMode="auto">
              <a:xfrm flipV="1">
                <a:off x="4101"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9" name="Line 2054"/>
              <p:cNvSpPr>
                <a:spLocks noChangeShapeType="1"/>
              </p:cNvSpPr>
              <p:nvPr/>
            </p:nvSpPr>
            <p:spPr bwMode="auto">
              <a:xfrm flipV="1">
                <a:off x="4101"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0" name="Line 2055"/>
              <p:cNvSpPr>
                <a:spLocks noChangeShapeType="1"/>
              </p:cNvSpPr>
              <p:nvPr/>
            </p:nvSpPr>
            <p:spPr bwMode="auto">
              <a:xfrm flipV="1">
                <a:off x="4101"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1" name="Line 2056"/>
              <p:cNvSpPr>
                <a:spLocks noChangeShapeType="1"/>
              </p:cNvSpPr>
              <p:nvPr/>
            </p:nvSpPr>
            <p:spPr bwMode="auto">
              <a:xfrm flipV="1">
                <a:off x="4101"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2" name="Line 2057"/>
              <p:cNvSpPr>
                <a:spLocks noChangeShapeType="1"/>
              </p:cNvSpPr>
              <p:nvPr/>
            </p:nvSpPr>
            <p:spPr bwMode="auto">
              <a:xfrm flipV="1">
                <a:off x="4101"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3" name="Line 2058"/>
              <p:cNvSpPr>
                <a:spLocks noChangeShapeType="1"/>
              </p:cNvSpPr>
              <p:nvPr/>
            </p:nvSpPr>
            <p:spPr bwMode="auto">
              <a:xfrm flipV="1">
                <a:off x="4101"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4" name="Line 2059"/>
              <p:cNvSpPr>
                <a:spLocks noChangeShapeType="1"/>
              </p:cNvSpPr>
              <p:nvPr/>
            </p:nvSpPr>
            <p:spPr bwMode="auto">
              <a:xfrm flipV="1">
                <a:off x="4101"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5" name="Line 2060"/>
              <p:cNvSpPr>
                <a:spLocks noChangeShapeType="1"/>
              </p:cNvSpPr>
              <p:nvPr/>
            </p:nvSpPr>
            <p:spPr bwMode="auto">
              <a:xfrm flipV="1">
                <a:off x="4101"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6" name="Line 2061"/>
              <p:cNvSpPr>
                <a:spLocks noChangeShapeType="1"/>
              </p:cNvSpPr>
              <p:nvPr/>
            </p:nvSpPr>
            <p:spPr bwMode="auto">
              <a:xfrm flipV="1">
                <a:off x="4101"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7" name="Line 2062"/>
              <p:cNvSpPr>
                <a:spLocks noChangeShapeType="1"/>
              </p:cNvSpPr>
              <p:nvPr/>
            </p:nvSpPr>
            <p:spPr bwMode="auto">
              <a:xfrm flipV="1">
                <a:off x="4101"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8" name="Line 2063"/>
              <p:cNvSpPr>
                <a:spLocks noChangeShapeType="1"/>
              </p:cNvSpPr>
              <p:nvPr/>
            </p:nvSpPr>
            <p:spPr bwMode="auto">
              <a:xfrm flipV="1">
                <a:off x="4101"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9" name="Line 2064"/>
              <p:cNvSpPr>
                <a:spLocks noChangeShapeType="1"/>
              </p:cNvSpPr>
              <p:nvPr/>
            </p:nvSpPr>
            <p:spPr bwMode="auto">
              <a:xfrm flipV="1">
                <a:off x="4101"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0" name="Line 2065"/>
              <p:cNvSpPr>
                <a:spLocks noChangeShapeType="1"/>
              </p:cNvSpPr>
              <p:nvPr/>
            </p:nvSpPr>
            <p:spPr bwMode="auto">
              <a:xfrm flipV="1">
                <a:off x="4101"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1" name="Line 2066"/>
              <p:cNvSpPr>
                <a:spLocks noChangeShapeType="1"/>
              </p:cNvSpPr>
              <p:nvPr/>
            </p:nvSpPr>
            <p:spPr bwMode="auto">
              <a:xfrm flipV="1">
                <a:off x="4101"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2" name="Line 2067"/>
              <p:cNvSpPr>
                <a:spLocks noChangeShapeType="1"/>
              </p:cNvSpPr>
              <p:nvPr/>
            </p:nvSpPr>
            <p:spPr bwMode="auto">
              <a:xfrm flipV="1">
                <a:off x="4101"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3" name="Line 2068"/>
              <p:cNvSpPr>
                <a:spLocks noChangeShapeType="1"/>
              </p:cNvSpPr>
              <p:nvPr/>
            </p:nvSpPr>
            <p:spPr bwMode="auto">
              <a:xfrm flipV="1">
                <a:off x="4101"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4" name="Line 2069"/>
              <p:cNvSpPr>
                <a:spLocks noChangeShapeType="1"/>
              </p:cNvSpPr>
              <p:nvPr/>
            </p:nvSpPr>
            <p:spPr bwMode="auto">
              <a:xfrm flipV="1">
                <a:off x="4101"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5" name="Line 2070"/>
              <p:cNvSpPr>
                <a:spLocks noChangeShapeType="1"/>
              </p:cNvSpPr>
              <p:nvPr/>
            </p:nvSpPr>
            <p:spPr bwMode="auto">
              <a:xfrm flipV="1">
                <a:off x="4101"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6" name="Line 2071"/>
              <p:cNvSpPr>
                <a:spLocks noChangeShapeType="1"/>
              </p:cNvSpPr>
              <p:nvPr/>
            </p:nvSpPr>
            <p:spPr bwMode="auto">
              <a:xfrm flipV="1">
                <a:off x="4101"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7" name="Line 2072"/>
              <p:cNvSpPr>
                <a:spLocks noChangeShapeType="1"/>
              </p:cNvSpPr>
              <p:nvPr/>
            </p:nvSpPr>
            <p:spPr bwMode="auto">
              <a:xfrm flipV="1">
                <a:off x="4101"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8" name="Line 2073"/>
              <p:cNvSpPr>
                <a:spLocks noChangeShapeType="1"/>
              </p:cNvSpPr>
              <p:nvPr/>
            </p:nvSpPr>
            <p:spPr bwMode="auto">
              <a:xfrm flipV="1">
                <a:off x="4101"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9" name="Line 2074"/>
              <p:cNvSpPr>
                <a:spLocks noChangeShapeType="1"/>
              </p:cNvSpPr>
              <p:nvPr/>
            </p:nvSpPr>
            <p:spPr bwMode="auto">
              <a:xfrm flipV="1">
                <a:off x="4101"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0" name="Line 2075"/>
              <p:cNvSpPr>
                <a:spLocks noChangeShapeType="1"/>
              </p:cNvSpPr>
              <p:nvPr/>
            </p:nvSpPr>
            <p:spPr bwMode="auto">
              <a:xfrm flipV="1">
                <a:off x="4101"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1" name="Line 2076"/>
              <p:cNvSpPr>
                <a:spLocks noChangeShapeType="1"/>
              </p:cNvSpPr>
              <p:nvPr/>
            </p:nvSpPr>
            <p:spPr bwMode="auto">
              <a:xfrm flipV="1">
                <a:off x="4101"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2" name="Line 2077"/>
              <p:cNvSpPr>
                <a:spLocks noChangeShapeType="1"/>
              </p:cNvSpPr>
              <p:nvPr/>
            </p:nvSpPr>
            <p:spPr bwMode="auto">
              <a:xfrm flipV="1">
                <a:off x="4101"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3" name="Line 2078"/>
              <p:cNvSpPr>
                <a:spLocks noChangeShapeType="1"/>
              </p:cNvSpPr>
              <p:nvPr/>
            </p:nvSpPr>
            <p:spPr bwMode="auto">
              <a:xfrm flipV="1">
                <a:off x="4101"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4" name="Line 2079"/>
              <p:cNvSpPr>
                <a:spLocks noChangeShapeType="1"/>
              </p:cNvSpPr>
              <p:nvPr/>
            </p:nvSpPr>
            <p:spPr bwMode="auto">
              <a:xfrm flipV="1">
                <a:off x="4101"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5" name="Line 2080"/>
              <p:cNvSpPr>
                <a:spLocks noChangeShapeType="1"/>
              </p:cNvSpPr>
              <p:nvPr/>
            </p:nvSpPr>
            <p:spPr bwMode="auto">
              <a:xfrm flipV="1">
                <a:off x="4101"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6" name="Line 2081"/>
              <p:cNvSpPr>
                <a:spLocks noChangeShapeType="1"/>
              </p:cNvSpPr>
              <p:nvPr/>
            </p:nvSpPr>
            <p:spPr bwMode="auto">
              <a:xfrm flipV="1">
                <a:off x="4101"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7" name="Line 2082"/>
              <p:cNvSpPr>
                <a:spLocks noChangeShapeType="1"/>
              </p:cNvSpPr>
              <p:nvPr/>
            </p:nvSpPr>
            <p:spPr bwMode="auto">
              <a:xfrm flipV="1">
                <a:off x="4101"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8" name="Line 2083"/>
              <p:cNvSpPr>
                <a:spLocks noChangeShapeType="1"/>
              </p:cNvSpPr>
              <p:nvPr/>
            </p:nvSpPr>
            <p:spPr bwMode="auto">
              <a:xfrm flipV="1">
                <a:off x="4101"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9" name="Line 2084"/>
              <p:cNvSpPr>
                <a:spLocks noChangeShapeType="1"/>
              </p:cNvSpPr>
              <p:nvPr/>
            </p:nvSpPr>
            <p:spPr bwMode="auto">
              <a:xfrm flipV="1">
                <a:off x="4101"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0" name="Line 2085"/>
              <p:cNvSpPr>
                <a:spLocks noChangeShapeType="1"/>
              </p:cNvSpPr>
              <p:nvPr/>
            </p:nvSpPr>
            <p:spPr bwMode="auto">
              <a:xfrm flipV="1">
                <a:off x="4101"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1" name="Line 2086"/>
              <p:cNvSpPr>
                <a:spLocks noChangeShapeType="1"/>
              </p:cNvSpPr>
              <p:nvPr/>
            </p:nvSpPr>
            <p:spPr bwMode="auto">
              <a:xfrm flipV="1">
                <a:off x="4101"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2" name="Line 2087"/>
              <p:cNvSpPr>
                <a:spLocks noChangeShapeType="1"/>
              </p:cNvSpPr>
              <p:nvPr/>
            </p:nvSpPr>
            <p:spPr bwMode="auto">
              <a:xfrm flipV="1">
                <a:off x="4101"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3" name="Line 2088"/>
              <p:cNvSpPr>
                <a:spLocks noChangeShapeType="1"/>
              </p:cNvSpPr>
              <p:nvPr/>
            </p:nvSpPr>
            <p:spPr bwMode="auto">
              <a:xfrm flipV="1">
                <a:off x="4101"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4" name="Line 2089"/>
              <p:cNvSpPr>
                <a:spLocks noChangeShapeType="1"/>
              </p:cNvSpPr>
              <p:nvPr/>
            </p:nvSpPr>
            <p:spPr bwMode="auto">
              <a:xfrm flipV="1">
                <a:off x="4101"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5" name="Line 2090"/>
              <p:cNvSpPr>
                <a:spLocks noChangeShapeType="1"/>
              </p:cNvSpPr>
              <p:nvPr/>
            </p:nvSpPr>
            <p:spPr bwMode="auto">
              <a:xfrm flipV="1">
                <a:off x="4101"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6" name="Line 2091"/>
              <p:cNvSpPr>
                <a:spLocks noChangeShapeType="1"/>
              </p:cNvSpPr>
              <p:nvPr/>
            </p:nvSpPr>
            <p:spPr bwMode="auto">
              <a:xfrm flipV="1">
                <a:off x="4101"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7" name="Line 2092"/>
              <p:cNvSpPr>
                <a:spLocks noChangeShapeType="1"/>
              </p:cNvSpPr>
              <p:nvPr/>
            </p:nvSpPr>
            <p:spPr bwMode="auto">
              <a:xfrm flipV="1">
                <a:off x="4101"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8" name="Line 2093"/>
              <p:cNvSpPr>
                <a:spLocks noChangeShapeType="1"/>
              </p:cNvSpPr>
              <p:nvPr/>
            </p:nvSpPr>
            <p:spPr bwMode="auto">
              <a:xfrm flipV="1">
                <a:off x="4101"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9" name="Line 2094"/>
              <p:cNvSpPr>
                <a:spLocks noChangeShapeType="1"/>
              </p:cNvSpPr>
              <p:nvPr/>
            </p:nvSpPr>
            <p:spPr bwMode="auto">
              <a:xfrm flipV="1">
                <a:off x="4101"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0" name="Line 2095"/>
              <p:cNvSpPr>
                <a:spLocks noChangeShapeType="1"/>
              </p:cNvSpPr>
              <p:nvPr/>
            </p:nvSpPr>
            <p:spPr bwMode="auto">
              <a:xfrm flipV="1">
                <a:off x="4101"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1" name="Line 2096"/>
              <p:cNvSpPr>
                <a:spLocks noChangeShapeType="1"/>
              </p:cNvSpPr>
              <p:nvPr/>
            </p:nvSpPr>
            <p:spPr bwMode="auto">
              <a:xfrm flipV="1">
                <a:off x="4101"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2" name="Line 2097"/>
              <p:cNvSpPr>
                <a:spLocks noChangeShapeType="1"/>
              </p:cNvSpPr>
              <p:nvPr/>
            </p:nvSpPr>
            <p:spPr bwMode="auto">
              <a:xfrm flipV="1">
                <a:off x="4101"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3" name="Line 2098"/>
              <p:cNvSpPr>
                <a:spLocks noChangeShapeType="1"/>
              </p:cNvSpPr>
              <p:nvPr/>
            </p:nvSpPr>
            <p:spPr bwMode="auto">
              <a:xfrm flipV="1">
                <a:off x="4101"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4" name="Line 2099"/>
              <p:cNvSpPr>
                <a:spLocks noChangeShapeType="1"/>
              </p:cNvSpPr>
              <p:nvPr/>
            </p:nvSpPr>
            <p:spPr bwMode="auto">
              <a:xfrm flipV="1">
                <a:off x="4101"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5" name="Line 2100"/>
              <p:cNvSpPr>
                <a:spLocks noChangeShapeType="1"/>
              </p:cNvSpPr>
              <p:nvPr/>
            </p:nvSpPr>
            <p:spPr bwMode="auto">
              <a:xfrm flipV="1">
                <a:off x="4101"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6" name="Line 2101"/>
              <p:cNvSpPr>
                <a:spLocks noChangeShapeType="1"/>
              </p:cNvSpPr>
              <p:nvPr/>
            </p:nvSpPr>
            <p:spPr bwMode="auto">
              <a:xfrm flipV="1">
                <a:off x="4101"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7" name="Line 2102"/>
              <p:cNvSpPr>
                <a:spLocks noChangeShapeType="1"/>
              </p:cNvSpPr>
              <p:nvPr/>
            </p:nvSpPr>
            <p:spPr bwMode="auto">
              <a:xfrm flipV="1">
                <a:off x="4101"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8" name="Line 2103"/>
              <p:cNvSpPr>
                <a:spLocks noChangeShapeType="1"/>
              </p:cNvSpPr>
              <p:nvPr/>
            </p:nvSpPr>
            <p:spPr bwMode="auto">
              <a:xfrm flipV="1">
                <a:off x="4101"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9" name="Line 2104"/>
              <p:cNvSpPr>
                <a:spLocks noChangeShapeType="1"/>
              </p:cNvSpPr>
              <p:nvPr/>
            </p:nvSpPr>
            <p:spPr bwMode="auto">
              <a:xfrm flipV="1">
                <a:off x="4101"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0" name="Line 2105"/>
              <p:cNvSpPr>
                <a:spLocks noChangeShapeType="1"/>
              </p:cNvSpPr>
              <p:nvPr/>
            </p:nvSpPr>
            <p:spPr bwMode="auto">
              <a:xfrm flipV="1">
                <a:off x="4101"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1" name="Line 2106"/>
              <p:cNvSpPr>
                <a:spLocks noChangeShapeType="1"/>
              </p:cNvSpPr>
              <p:nvPr/>
            </p:nvSpPr>
            <p:spPr bwMode="auto">
              <a:xfrm flipV="1">
                <a:off x="4101"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2" name="Line 2107"/>
              <p:cNvSpPr>
                <a:spLocks noChangeShapeType="1"/>
              </p:cNvSpPr>
              <p:nvPr/>
            </p:nvSpPr>
            <p:spPr bwMode="auto">
              <a:xfrm flipV="1">
                <a:off x="4101"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3" name="Line 2108"/>
              <p:cNvSpPr>
                <a:spLocks noChangeShapeType="1"/>
              </p:cNvSpPr>
              <p:nvPr/>
            </p:nvSpPr>
            <p:spPr bwMode="auto">
              <a:xfrm flipV="1">
                <a:off x="4101"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4" name="Line 2109"/>
              <p:cNvSpPr>
                <a:spLocks noChangeShapeType="1"/>
              </p:cNvSpPr>
              <p:nvPr/>
            </p:nvSpPr>
            <p:spPr bwMode="auto">
              <a:xfrm flipV="1">
                <a:off x="4101"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5" name="Line 2110"/>
              <p:cNvSpPr>
                <a:spLocks noChangeShapeType="1"/>
              </p:cNvSpPr>
              <p:nvPr/>
            </p:nvSpPr>
            <p:spPr bwMode="auto">
              <a:xfrm flipV="1">
                <a:off x="4101"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6" name="Line 2111"/>
              <p:cNvSpPr>
                <a:spLocks noChangeShapeType="1"/>
              </p:cNvSpPr>
              <p:nvPr/>
            </p:nvSpPr>
            <p:spPr bwMode="auto">
              <a:xfrm flipV="1">
                <a:off x="4101"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7" name="Line 2112"/>
              <p:cNvSpPr>
                <a:spLocks noChangeShapeType="1"/>
              </p:cNvSpPr>
              <p:nvPr/>
            </p:nvSpPr>
            <p:spPr bwMode="auto">
              <a:xfrm flipV="1">
                <a:off x="4101"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8" name="Line 2113"/>
              <p:cNvSpPr>
                <a:spLocks noChangeShapeType="1"/>
              </p:cNvSpPr>
              <p:nvPr/>
            </p:nvSpPr>
            <p:spPr bwMode="auto">
              <a:xfrm flipV="1">
                <a:off x="4101"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9" name="Line 2114"/>
              <p:cNvSpPr>
                <a:spLocks noChangeShapeType="1"/>
              </p:cNvSpPr>
              <p:nvPr/>
            </p:nvSpPr>
            <p:spPr bwMode="auto">
              <a:xfrm flipV="1">
                <a:off x="4101"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0" name="Line 2115"/>
              <p:cNvSpPr>
                <a:spLocks noChangeShapeType="1"/>
              </p:cNvSpPr>
              <p:nvPr/>
            </p:nvSpPr>
            <p:spPr bwMode="auto">
              <a:xfrm flipV="1">
                <a:off x="4101"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1" name="Line 2116"/>
              <p:cNvSpPr>
                <a:spLocks noChangeShapeType="1"/>
              </p:cNvSpPr>
              <p:nvPr/>
            </p:nvSpPr>
            <p:spPr bwMode="auto">
              <a:xfrm flipV="1">
                <a:off x="4101"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2" name="Line 2117"/>
              <p:cNvSpPr>
                <a:spLocks noChangeShapeType="1"/>
              </p:cNvSpPr>
              <p:nvPr/>
            </p:nvSpPr>
            <p:spPr bwMode="auto">
              <a:xfrm flipV="1">
                <a:off x="4101"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3" name="Line 2118"/>
              <p:cNvSpPr>
                <a:spLocks noChangeShapeType="1"/>
              </p:cNvSpPr>
              <p:nvPr/>
            </p:nvSpPr>
            <p:spPr bwMode="auto">
              <a:xfrm flipV="1">
                <a:off x="4101"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4" name="Line 2119"/>
              <p:cNvSpPr>
                <a:spLocks noChangeShapeType="1"/>
              </p:cNvSpPr>
              <p:nvPr/>
            </p:nvSpPr>
            <p:spPr bwMode="auto">
              <a:xfrm flipV="1">
                <a:off x="4101"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5" name="Line 2120"/>
              <p:cNvSpPr>
                <a:spLocks noChangeShapeType="1"/>
              </p:cNvSpPr>
              <p:nvPr/>
            </p:nvSpPr>
            <p:spPr bwMode="auto">
              <a:xfrm flipV="1">
                <a:off x="4101"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6" name="Line 2121"/>
              <p:cNvSpPr>
                <a:spLocks noChangeShapeType="1"/>
              </p:cNvSpPr>
              <p:nvPr/>
            </p:nvSpPr>
            <p:spPr bwMode="auto">
              <a:xfrm flipV="1">
                <a:off x="4101"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7" name="Line 2122"/>
              <p:cNvSpPr>
                <a:spLocks noChangeShapeType="1"/>
              </p:cNvSpPr>
              <p:nvPr/>
            </p:nvSpPr>
            <p:spPr bwMode="auto">
              <a:xfrm flipV="1">
                <a:off x="4101"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8" name="Line 2123"/>
              <p:cNvSpPr>
                <a:spLocks noChangeShapeType="1"/>
              </p:cNvSpPr>
              <p:nvPr/>
            </p:nvSpPr>
            <p:spPr bwMode="auto">
              <a:xfrm flipV="1">
                <a:off x="4101"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9" name="Line 2124"/>
              <p:cNvSpPr>
                <a:spLocks noChangeShapeType="1"/>
              </p:cNvSpPr>
              <p:nvPr/>
            </p:nvSpPr>
            <p:spPr bwMode="auto">
              <a:xfrm flipV="1">
                <a:off x="4101"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0" name="Line 2125"/>
              <p:cNvSpPr>
                <a:spLocks noChangeShapeType="1"/>
              </p:cNvSpPr>
              <p:nvPr/>
            </p:nvSpPr>
            <p:spPr bwMode="auto">
              <a:xfrm flipV="1">
                <a:off x="4101"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1" name="Line 2126"/>
              <p:cNvSpPr>
                <a:spLocks noChangeShapeType="1"/>
              </p:cNvSpPr>
              <p:nvPr/>
            </p:nvSpPr>
            <p:spPr bwMode="auto">
              <a:xfrm flipV="1">
                <a:off x="4101"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2" name="Line 2127"/>
              <p:cNvSpPr>
                <a:spLocks noChangeShapeType="1"/>
              </p:cNvSpPr>
              <p:nvPr/>
            </p:nvSpPr>
            <p:spPr bwMode="auto">
              <a:xfrm flipV="1">
                <a:off x="4101"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3" name="Line 2128"/>
              <p:cNvSpPr>
                <a:spLocks noChangeShapeType="1"/>
              </p:cNvSpPr>
              <p:nvPr/>
            </p:nvSpPr>
            <p:spPr bwMode="auto">
              <a:xfrm flipV="1">
                <a:off x="4101"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4" name="Line 2129"/>
              <p:cNvSpPr>
                <a:spLocks noChangeShapeType="1"/>
              </p:cNvSpPr>
              <p:nvPr/>
            </p:nvSpPr>
            <p:spPr bwMode="auto">
              <a:xfrm flipV="1">
                <a:off x="4101"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5" name="Line 2130"/>
              <p:cNvSpPr>
                <a:spLocks noChangeShapeType="1"/>
              </p:cNvSpPr>
              <p:nvPr/>
            </p:nvSpPr>
            <p:spPr bwMode="auto">
              <a:xfrm flipV="1">
                <a:off x="4101"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6" name="Line 2131"/>
              <p:cNvSpPr>
                <a:spLocks noChangeShapeType="1"/>
              </p:cNvSpPr>
              <p:nvPr/>
            </p:nvSpPr>
            <p:spPr bwMode="auto">
              <a:xfrm flipV="1">
                <a:off x="4101"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7" name="Line 2132"/>
              <p:cNvSpPr>
                <a:spLocks noChangeShapeType="1"/>
              </p:cNvSpPr>
              <p:nvPr/>
            </p:nvSpPr>
            <p:spPr bwMode="auto">
              <a:xfrm flipV="1">
                <a:off x="4101"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8" name="Line 2133"/>
              <p:cNvSpPr>
                <a:spLocks noChangeShapeType="1"/>
              </p:cNvSpPr>
              <p:nvPr/>
            </p:nvSpPr>
            <p:spPr bwMode="auto">
              <a:xfrm flipV="1">
                <a:off x="4101"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9" name="Line 2134"/>
              <p:cNvSpPr>
                <a:spLocks noChangeShapeType="1"/>
              </p:cNvSpPr>
              <p:nvPr/>
            </p:nvSpPr>
            <p:spPr bwMode="auto">
              <a:xfrm flipV="1">
                <a:off x="4101"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0" name="Line 2135"/>
              <p:cNvSpPr>
                <a:spLocks noChangeShapeType="1"/>
              </p:cNvSpPr>
              <p:nvPr/>
            </p:nvSpPr>
            <p:spPr bwMode="auto">
              <a:xfrm flipV="1">
                <a:off x="4101"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1" name="Line 2136"/>
              <p:cNvSpPr>
                <a:spLocks noChangeShapeType="1"/>
              </p:cNvSpPr>
              <p:nvPr/>
            </p:nvSpPr>
            <p:spPr bwMode="auto">
              <a:xfrm flipV="1">
                <a:off x="4101"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2" name="Line 2137"/>
              <p:cNvSpPr>
                <a:spLocks noChangeShapeType="1"/>
              </p:cNvSpPr>
              <p:nvPr/>
            </p:nvSpPr>
            <p:spPr bwMode="auto">
              <a:xfrm flipV="1">
                <a:off x="4101"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3" name="Line 2138"/>
              <p:cNvSpPr>
                <a:spLocks noChangeShapeType="1"/>
              </p:cNvSpPr>
              <p:nvPr/>
            </p:nvSpPr>
            <p:spPr bwMode="auto">
              <a:xfrm flipV="1">
                <a:off x="4101"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4" name="Line 2139"/>
              <p:cNvSpPr>
                <a:spLocks noChangeShapeType="1"/>
              </p:cNvSpPr>
              <p:nvPr/>
            </p:nvSpPr>
            <p:spPr bwMode="auto">
              <a:xfrm flipV="1">
                <a:off x="4101"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5" name="Line 2140"/>
              <p:cNvSpPr>
                <a:spLocks noChangeShapeType="1"/>
              </p:cNvSpPr>
              <p:nvPr/>
            </p:nvSpPr>
            <p:spPr bwMode="auto">
              <a:xfrm flipV="1">
                <a:off x="4101"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6" name="Line 2141"/>
              <p:cNvSpPr>
                <a:spLocks noChangeShapeType="1"/>
              </p:cNvSpPr>
              <p:nvPr/>
            </p:nvSpPr>
            <p:spPr bwMode="auto">
              <a:xfrm flipV="1">
                <a:off x="4101"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7" name="Line 2142"/>
              <p:cNvSpPr>
                <a:spLocks noChangeShapeType="1"/>
              </p:cNvSpPr>
              <p:nvPr/>
            </p:nvSpPr>
            <p:spPr bwMode="auto">
              <a:xfrm flipV="1">
                <a:off x="4101"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8" name="Line 2143"/>
              <p:cNvSpPr>
                <a:spLocks noChangeShapeType="1"/>
              </p:cNvSpPr>
              <p:nvPr/>
            </p:nvSpPr>
            <p:spPr bwMode="auto">
              <a:xfrm flipV="1">
                <a:off x="4101"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9" name="Line 2144"/>
              <p:cNvSpPr>
                <a:spLocks noChangeShapeType="1"/>
              </p:cNvSpPr>
              <p:nvPr/>
            </p:nvSpPr>
            <p:spPr bwMode="auto">
              <a:xfrm flipV="1">
                <a:off x="4101"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0" name="Line 2145"/>
              <p:cNvSpPr>
                <a:spLocks noChangeShapeType="1"/>
              </p:cNvSpPr>
              <p:nvPr/>
            </p:nvSpPr>
            <p:spPr bwMode="auto">
              <a:xfrm flipV="1">
                <a:off x="4101"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1" name="Line 2146"/>
              <p:cNvSpPr>
                <a:spLocks noChangeShapeType="1"/>
              </p:cNvSpPr>
              <p:nvPr/>
            </p:nvSpPr>
            <p:spPr bwMode="auto">
              <a:xfrm flipV="1">
                <a:off x="4101"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2" name="Line 2147"/>
              <p:cNvSpPr>
                <a:spLocks noChangeShapeType="1"/>
              </p:cNvSpPr>
              <p:nvPr/>
            </p:nvSpPr>
            <p:spPr bwMode="auto">
              <a:xfrm flipV="1">
                <a:off x="4101"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3" name="Line 2148"/>
              <p:cNvSpPr>
                <a:spLocks noChangeShapeType="1"/>
              </p:cNvSpPr>
              <p:nvPr/>
            </p:nvSpPr>
            <p:spPr bwMode="auto">
              <a:xfrm flipV="1">
                <a:off x="4101"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4" name="Line 2149"/>
              <p:cNvSpPr>
                <a:spLocks noChangeShapeType="1"/>
              </p:cNvSpPr>
              <p:nvPr/>
            </p:nvSpPr>
            <p:spPr bwMode="auto">
              <a:xfrm flipV="1">
                <a:off x="4101"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5" name="Line 2150"/>
              <p:cNvSpPr>
                <a:spLocks noChangeShapeType="1"/>
              </p:cNvSpPr>
              <p:nvPr/>
            </p:nvSpPr>
            <p:spPr bwMode="auto">
              <a:xfrm flipV="1">
                <a:off x="4101"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6" name="Line 2151"/>
              <p:cNvSpPr>
                <a:spLocks noChangeShapeType="1"/>
              </p:cNvSpPr>
              <p:nvPr/>
            </p:nvSpPr>
            <p:spPr bwMode="auto">
              <a:xfrm flipV="1">
                <a:off x="4101"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7" name="Line 2152"/>
              <p:cNvSpPr>
                <a:spLocks noChangeShapeType="1"/>
              </p:cNvSpPr>
              <p:nvPr/>
            </p:nvSpPr>
            <p:spPr bwMode="auto">
              <a:xfrm flipV="1">
                <a:off x="4101"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8" name="Line 2153"/>
              <p:cNvSpPr>
                <a:spLocks noChangeShapeType="1"/>
              </p:cNvSpPr>
              <p:nvPr/>
            </p:nvSpPr>
            <p:spPr bwMode="auto">
              <a:xfrm flipV="1">
                <a:off x="4101"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9" name="Line 2154"/>
              <p:cNvSpPr>
                <a:spLocks noChangeShapeType="1"/>
              </p:cNvSpPr>
              <p:nvPr/>
            </p:nvSpPr>
            <p:spPr bwMode="auto">
              <a:xfrm flipV="1">
                <a:off x="4101"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0" name="Line 2155"/>
              <p:cNvSpPr>
                <a:spLocks noChangeShapeType="1"/>
              </p:cNvSpPr>
              <p:nvPr/>
            </p:nvSpPr>
            <p:spPr bwMode="auto">
              <a:xfrm flipV="1">
                <a:off x="4101"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1" name="Line 2156"/>
              <p:cNvSpPr>
                <a:spLocks noChangeShapeType="1"/>
              </p:cNvSpPr>
              <p:nvPr/>
            </p:nvSpPr>
            <p:spPr bwMode="auto">
              <a:xfrm flipV="1">
                <a:off x="4101"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2" name="Line 2157"/>
              <p:cNvSpPr>
                <a:spLocks noChangeShapeType="1"/>
              </p:cNvSpPr>
              <p:nvPr/>
            </p:nvSpPr>
            <p:spPr bwMode="auto">
              <a:xfrm flipV="1">
                <a:off x="4101"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3" name="Line 2158"/>
              <p:cNvSpPr>
                <a:spLocks noChangeShapeType="1"/>
              </p:cNvSpPr>
              <p:nvPr/>
            </p:nvSpPr>
            <p:spPr bwMode="auto">
              <a:xfrm flipV="1">
                <a:off x="4101"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4" name="Line 2159"/>
              <p:cNvSpPr>
                <a:spLocks noChangeShapeType="1"/>
              </p:cNvSpPr>
              <p:nvPr/>
            </p:nvSpPr>
            <p:spPr bwMode="auto">
              <a:xfrm flipV="1">
                <a:off x="4101"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5" name="Line 2160"/>
              <p:cNvSpPr>
                <a:spLocks noChangeShapeType="1"/>
              </p:cNvSpPr>
              <p:nvPr/>
            </p:nvSpPr>
            <p:spPr bwMode="auto">
              <a:xfrm flipV="1">
                <a:off x="4101"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6" name="Line 2161"/>
              <p:cNvSpPr>
                <a:spLocks noChangeShapeType="1"/>
              </p:cNvSpPr>
              <p:nvPr/>
            </p:nvSpPr>
            <p:spPr bwMode="auto">
              <a:xfrm flipV="1">
                <a:off x="4101"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7" name="Line 2162"/>
              <p:cNvSpPr>
                <a:spLocks noChangeShapeType="1"/>
              </p:cNvSpPr>
              <p:nvPr/>
            </p:nvSpPr>
            <p:spPr bwMode="auto">
              <a:xfrm flipV="1">
                <a:off x="4101"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8" name="Line 2163"/>
              <p:cNvSpPr>
                <a:spLocks noChangeShapeType="1"/>
              </p:cNvSpPr>
              <p:nvPr/>
            </p:nvSpPr>
            <p:spPr bwMode="auto">
              <a:xfrm flipV="1">
                <a:off x="4101"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9" name="Line 2164"/>
              <p:cNvSpPr>
                <a:spLocks noChangeShapeType="1"/>
              </p:cNvSpPr>
              <p:nvPr/>
            </p:nvSpPr>
            <p:spPr bwMode="auto">
              <a:xfrm flipV="1">
                <a:off x="4101"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0" name="Line 2165"/>
              <p:cNvSpPr>
                <a:spLocks noChangeShapeType="1"/>
              </p:cNvSpPr>
              <p:nvPr/>
            </p:nvSpPr>
            <p:spPr bwMode="auto">
              <a:xfrm flipV="1">
                <a:off x="4101"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1" name="Line 2166"/>
              <p:cNvSpPr>
                <a:spLocks noChangeShapeType="1"/>
              </p:cNvSpPr>
              <p:nvPr/>
            </p:nvSpPr>
            <p:spPr bwMode="auto">
              <a:xfrm flipV="1">
                <a:off x="4101"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2" name="Line 2167"/>
              <p:cNvSpPr>
                <a:spLocks noChangeShapeType="1"/>
              </p:cNvSpPr>
              <p:nvPr/>
            </p:nvSpPr>
            <p:spPr bwMode="auto">
              <a:xfrm flipV="1">
                <a:off x="4101"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3" name="Line 2168"/>
              <p:cNvSpPr>
                <a:spLocks noChangeShapeType="1"/>
              </p:cNvSpPr>
              <p:nvPr/>
            </p:nvSpPr>
            <p:spPr bwMode="auto">
              <a:xfrm flipV="1">
                <a:off x="4101"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4" name="Line 2169"/>
              <p:cNvSpPr>
                <a:spLocks noChangeShapeType="1"/>
              </p:cNvSpPr>
              <p:nvPr/>
            </p:nvSpPr>
            <p:spPr bwMode="auto">
              <a:xfrm flipV="1">
                <a:off x="4101"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5" name="Line 2170"/>
              <p:cNvSpPr>
                <a:spLocks noChangeShapeType="1"/>
              </p:cNvSpPr>
              <p:nvPr/>
            </p:nvSpPr>
            <p:spPr bwMode="auto">
              <a:xfrm flipV="1">
                <a:off x="4101"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6" name="Line 2171"/>
              <p:cNvSpPr>
                <a:spLocks noChangeShapeType="1"/>
              </p:cNvSpPr>
              <p:nvPr/>
            </p:nvSpPr>
            <p:spPr bwMode="auto">
              <a:xfrm flipV="1">
                <a:off x="4101"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7" name="Line 2172"/>
              <p:cNvSpPr>
                <a:spLocks noChangeShapeType="1"/>
              </p:cNvSpPr>
              <p:nvPr/>
            </p:nvSpPr>
            <p:spPr bwMode="auto">
              <a:xfrm flipV="1">
                <a:off x="4101"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8" name="Line 2173"/>
              <p:cNvSpPr>
                <a:spLocks noChangeShapeType="1"/>
              </p:cNvSpPr>
              <p:nvPr/>
            </p:nvSpPr>
            <p:spPr bwMode="auto">
              <a:xfrm flipV="1">
                <a:off x="4101"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9" name="Line 2174"/>
              <p:cNvSpPr>
                <a:spLocks noChangeShapeType="1"/>
              </p:cNvSpPr>
              <p:nvPr/>
            </p:nvSpPr>
            <p:spPr bwMode="auto">
              <a:xfrm flipV="1">
                <a:off x="4101"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0" name="Line 2175"/>
              <p:cNvSpPr>
                <a:spLocks noChangeShapeType="1"/>
              </p:cNvSpPr>
              <p:nvPr/>
            </p:nvSpPr>
            <p:spPr bwMode="auto">
              <a:xfrm flipV="1">
                <a:off x="4101"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1" name="Line 2176"/>
              <p:cNvSpPr>
                <a:spLocks noChangeShapeType="1"/>
              </p:cNvSpPr>
              <p:nvPr/>
            </p:nvSpPr>
            <p:spPr bwMode="auto">
              <a:xfrm flipV="1">
                <a:off x="4101"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2" name="Line 2177"/>
              <p:cNvSpPr>
                <a:spLocks noChangeShapeType="1"/>
              </p:cNvSpPr>
              <p:nvPr/>
            </p:nvSpPr>
            <p:spPr bwMode="auto">
              <a:xfrm flipV="1">
                <a:off x="4101"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3" name="Line 2178"/>
              <p:cNvSpPr>
                <a:spLocks noChangeShapeType="1"/>
              </p:cNvSpPr>
              <p:nvPr/>
            </p:nvSpPr>
            <p:spPr bwMode="auto">
              <a:xfrm flipV="1">
                <a:off x="4101"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4" name="Line 2179"/>
              <p:cNvSpPr>
                <a:spLocks noChangeShapeType="1"/>
              </p:cNvSpPr>
              <p:nvPr/>
            </p:nvSpPr>
            <p:spPr bwMode="auto">
              <a:xfrm flipV="1">
                <a:off x="4101"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5" name="Line 2180"/>
              <p:cNvSpPr>
                <a:spLocks noChangeShapeType="1"/>
              </p:cNvSpPr>
              <p:nvPr/>
            </p:nvSpPr>
            <p:spPr bwMode="auto">
              <a:xfrm flipV="1">
                <a:off x="4101"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6" name="Line 2181"/>
              <p:cNvSpPr>
                <a:spLocks noChangeShapeType="1"/>
              </p:cNvSpPr>
              <p:nvPr/>
            </p:nvSpPr>
            <p:spPr bwMode="auto">
              <a:xfrm flipV="1">
                <a:off x="4101"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7" name="Line 2182"/>
              <p:cNvSpPr>
                <a:spLocks noChangeShapeType="1"/>
              </p:cNvSpPr>
              <p:nvPr/>
            </p:nvSpPr>
            <p:spPr bwMode="auto">
              <a:xfrm flipV="1">
                <a:off x="4101"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8" name="Line 2183"/>
              <p:cNvSpPr>
                <a:spLocks noChangeShapeType="1"/>
              </p:cNvSpPr>
              <p:nvPr/>
            </p:nvSpPr>
            <p:spPr bwMode="auto">
              <a:xfrm flipV="1">
                <a:off x="4101"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9" name="Line 2184"/>
              <p:cNvSpPr>
                <a:spLocks noChangeShapeType="1"/>
              </p:cNvSpPr>
              <p:nvPr/>
            </p:nvSpPr>
            <p:spPr bwMode="auto">
              <a:xfrm flipV="1">
                <a:off x="4101"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0" name="Line 2185"/>
              <p:cNvSpPr>
                <a:spLocks noChangeShapeType="1"/>
              </p:cNvSpPr>
              <p:nvPr/>
            </p:nvSpPr>
            <p:spPr bwMode="auto">
              <a:xfrm flipV="1">
                <a:off x="4101"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1" name="Line 2186"/>
              <p:cNvSpPr>
                <a:spLocks noChangeShapeType="1"/>
              </p:cNvSpPr>
              <p:nvPr/>
            </p:nvSpPr>
            <p:spPr bwMode="auto">
              <a:xfrm flipV="1">
                <a:off x="4101"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2" name="Line 2187"/>
              <p:cNvSpPr>
                <a:spLocks noChangeShapeType="1"/>
              </p:cNvSpPr>
              <p:nvPr/>
            </p:nvSpPr>
            <p:spPr bwMode="auto">
              <a:xfrm flipV="1">
                <a:off x="4101"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3" name="Line 2188"/>
              <p:cNvSpPr>
                <a:spLocks noChangeShapeType="1"/>
              </p:cNvSpPr>
              <p:nvPr/>
            </p:nvSpPr>
            <p:spPr bwMode="auto">
              <a:xfrm flipV="1">
                <a:off x="4101"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4" name="Line 2189"/>
              <p:cNvSpPr>
                <a:spLocks noChangeShapeType="1"/>
              </p:cNvSpPr>
              <p:nvPr/>
            </p:nvSpPr>
            <p:spPr bwMode="auto">
              <a:xfrm flipV="1">
                <a:off x="4101"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5" name="Line 2190"/>
              <p:cNvSpPr>
                <a:spLocks noChangeShapeType="1"/>
              </p:cNvSpPr>
              <p:nvPr/>
            </p:nvSpPr>
            <p:spPr bwMode="auto">
              <a:xfrm flipV="1">
                <a:off x="4101"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6" name="Line 2191"/>
              <p:cNvSpPr>
                <a:spLocks noChangeShapeType="1"/>
              </p:cNvSpPr>
              <p:nvPr/>
            </p:nvSpPr>
            <p:spPr bwMode="auto">
              <a:xfrm flipV="1">
                <a:off x="4101"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7" name="Line 2192"/>
              <p:cNvSpPr>
                <a:spLocks noChangeShapeType="1"/>
              </p:cNvSpPr>
              <p:nvPr/>
            </p:nvSpPr>
            <p:spPr bwMode="auto">
              <a:xfrm flipV="1">
                <a:off x="4101"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8" name="Line 2193"/>
              <p:cNvSpPr>
                <a:spLocks noChangeShapeType="1"/>
              </p:cNvSpPr>
              <p:nvPr/>
            </p:nvSpPr>
            <p:spPr bwMode="auto">
              <a:xfrm flipV="1">
                <a:off x="4101"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9" name="Line 2194"/>
              <p:cNvSpPr>
                <a:spLocks noChangeShapeType="1"/>
              </p:cNvSpPr>
              <p:nvPr/>
            </p:nvSpPr>
            <p:spPr bwMode="auto">
              <a:xfrm flipV="1">
                <a:off x="4101"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0" name="Line 2195"/>
              <p:cNvSpPr>
                <a:spLocks noChangeShapeType="1"/>
              </p:cNvSpPr>
              <p:nvPr/>
            </p:nvSpPr>
            <p:spPr bwMode="auto">
              <a:xfrm flipV="1">
                <a:off x="4101"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1" name="Line 2196"/>
              <p:cNvSpPr>
                <a:spLocks noChangeShapeType="1"/>
              </p:cNvSpPr>
              <p:nvPr/>
            </p:nvSpPr>
            <p:spPr bwMode="auto">
              <a:xfrm flipV="1">
                <a:off x="4101"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2" name="Line 2197"/>
              <p:cNvSpPr>
                <a:spLocks noChangeShapeType="1"/>
              </p:cNvSpPr>
              <p:nvPr/>
            </p:nvSpPr>
            <p:spPr bwMode="auto">
              <a:xfrm flipV="1">
                <a:off x="4101"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3" name="Line 2198"/>
              <p:cNvSpPr>
                <a:spLocks noChangeShapeType="1"/>
              </p:cNvSpPr>
              <p:nvPr/>
            </p:nvSpPr>
            <p:spPr bwMode="auto">
              <a:xfrm flipV="1">
                <a:off x="4101"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4" name="Line 2199"/>
              <p:cNvSpPr>
                <a:spLocks noChangeShapeType="1"/>
              </p:cNvSpPr>
              <p:nvPr/>
            </p:nvSpPr>
            <p:spPr bwMode="auto">
              <a:xfrm flipV="1">
                <a:off x="4101"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5" name="Line 2200"/>
              <p:cNvSpPr>
                <a:spLocks noChangeShapeType="1"/>
              </p:cNvSpPr>
              <p:nvPr/>
            </p:nvSpPr>
            <p:spPr bwMode="auto">
              <a:xfrm flipV="1">
                <a:off x="4101"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6" name="Line 2201"/>
              <p:cNvSpPr>
                <a:spLocks noChangeShapeType="1"/>
              </p:cNvSpPr>
              <p:nvPr/>
            </p:nvSpPr>
            <p:spPr bwMode="auto">
              <a:xfrm flipV="1">
                <a:off x="4101"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7" name="Line 2202"/>
              <p:cNvSpPr>
                <a:spLocks noChangeShapeType="1"/>
              </p:cNvSpPr>
              <p:nvPr/>
            </p:nvSpPr>
            <p:spPr bwMode="auto">
              <a:xfrm flipV="1">
                <a:off x="4101"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8" name="Line 2203"/>
              <p:cNvSpPr>
                <a:spLocks noChangeShapeType="1"/>
              </p:cNvSpPr>
              <p:nvPr/>
            </p:nvSpPr>
            <p:spPr bwMode="auto">
              <a:xfrm flipV="1">
                <a:off x="4101"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9" name="Line 2204"/>
              <p:cNvSpPr>
                <a:spLocks noChangeShapeType="1"/>
              </p:cNvSpPr>
              <p:nvPr/>
            </p:nvSpPr>
            <p:spPr bwMode="auto">
              <a:xfrm flipV="1">
                <a:off x="4101"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0" name="Line 2205"/>
              <p:cNvSpPr>
                <a:spLocks noChangeShapeType="1"/>
              </p:cNvSpPr>
              <p:nvPr/>
            </p:nvSpPr>
            <p:spPr bwMode="auto">
              <a:xfrm flipV="1">
                <a:off x="4101"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1" name="Line 2206"/>
              <p:cNvSpPr>
                <a:spLocks noChangeShapeType="1"/>
              </p:cNvSpPr>
              <p:nvPr/>
            </p:nvSpPr>
            <p:spPr bwMode="auto">
              <a:xfrm flipV="1">
                <a:off x="4101"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2" name="Line 2207"/>
              <p:cNvSpPr>
                <a:spLocks noChangeShapeType="1"/>
              </p:cNvSpPr>
              <p:nvPr/>
            </p:nvSpPr>
            <p:spPr bwMode="auto">
              <a:xfrm flipV="1">
                <a:off x="4101"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3" name="Line 2208"/>
              <p:cNvSpPr>
                <a:spLocks noChangeShapeType="1"/>
              </p:cNvSpPr>
              <p:nvPr/>
            </p:nvSpPr>
            <p:spPr bwMode="auto">
              <a:xfrm flipV="1">
                <a:off x="4101"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4" name="Line 2209"/>
              <p:cNvSpPr>
                <a:spLocks noChangeShapeType="1"/>
              </p:cNvSpPr>
              <p:nvPr/>
            </p:nvSpPr>
            <p:spPr bwMode="auto">
              <a:xfrm flipV="1">
                <a:off x="4101"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5" name="Line 2210"/>
              <p:cNvSpPr>
                <a:spLocks noChangeShapeType="1"/>
              </p:cNvSpPr>
              <p:nvPr/>
            </p:nvSpPr>
            <p:spPr bwMode="auto">
              <a:xfrm flipV="1">
                <a:off x="4101"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6" name="Line 2211"/>
              <p:cNvSpPr>
                <a:spLocks noChangeShapeType="1"/>
              </p:cNvSpPr>
              <p:nvPr/>
            </p:nvSpPr>
            <p:spPr bwMode="auto">
              <a:xfrm flipV="1">
                <a:off x="4101"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7" name="Line 2212"/>
              <p:cNvSpPr>
                <a:spLocks noChangeShapeType="1"/>
              </p:cNvSpPr>
              <p:nvPr/>
            </p:nvSpPr>
            <p:spPr bwMode="auto">
              <a:xfrm flipV="1">
                <a:off x="4101"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8" name="Line 2213"/>
              <p:cNvSpPr>
                <a:spLocks noChangeShapeType="1"/>
              </p:cNvSpPr>
              <p:nvPr/>
            </p:nvSpPr>
            <p:spPr bwMode="auto">
              <a:xfrm flipV="1">
                <a:off x="4101"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9" name="Line 2214"/>
              <p:cNvSpPr>
                <a:spLocks noChangeShapeType="1"/>
              </p:cNvSpPr>
              <p:nvPr/>
            </p:nvSpPr>
            <p:spPr bwMode="auto">
              <a:xfrm flipV="1">
                <a:off x="4101"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5" name="Group 2416"/>
            <p:cNvGrpSpPr>
              <a:grpSpLocks/>
            </p:cNvGrpSpPr>
            <p:nvPr/>
          </p:nvGrpSpPr>
          <p:grpSpPr bwMode="auto">
            <a:xfrm>
              <a:off x="4806641" y="1080267"/>
              <a:ext cx="660400" cy="4256088"/>
              <a:chOff x="4101" y="348"/>
              <a:chExt cx="416" cy="2681"/>
            </a:xfrm>
          </p:grpSpPr>
          <p:sp>
            <p:nvSpPr>
              <p:cNvPr id="13900" name="Line 2216"/>
              <p:cNvSpPr>
                <a:spLocks noChangeShapeType="1"/>
              </p:cNvSpPr>
              <p:nvPr/>
            </p:nvSpPr>
            <p:spPr bwMode="auto">
              <a:xfrm flipV="1">
                <a:off x="4101"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1" name="Line 2217"/>
              <p:cNvSpPr>
                <a:spLocks noChangeShapeType="1"/>
              </p:cNvSpPr>
              <p:nvPr/>
            </p:nvSpPr>
            <p:spPr bwMode="auto">
              <a:xfrm flipV="1">
                <a:off x="4101"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2" name="Line 2218"/>
              <p:cNvSpPr>
                <a:spLocks noChangeShapeType="1"/>
              </p:cNvSpPr>
              <p:nvPr/>
            </p:nvSpPr>
            <p:spPr bwMode="auto">
              <a:xfrm flipV="1">
                <a:off x="4101"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3" name="Line 2219"/>
              <p:cNvSpPr>
                <a:spLocks noChangeShapeType="1"/>
              </p:cNvSpPr>
              <p:nvPr/>
            </p:nvSpPr>
            <p:spPr bwMode="auto">
              <a:xfrm flipV="1">
                <a:off x="4101"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4" name="Line 2220"/>
              <p:cNvSpPr>
                <a:spLocks noChangeShapeType="1"/>
              </p:cNvSpPr>
              <p:nvPr/>
            </p:nvSpPr>
            <p:spPr bwMode="auto">
              <a:xfrm flipV="1">
                <a:off x="4101"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5" name="Line 2221"/>
              <p:cNvSpPr>
                <a:spLocks noChangeShapeType="1"/>
              </p:cNvSpPr>
              <p:nvPr/>
            </p:nvSpPr>
            <p:spPr bwMode="auto">
              <a:xfrm flipV="1">
                <a:off x="4101"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6" name="Line 2222"/>
              <p:cNvSpPr>
                <a:spLocks noChangeShapeType="1"/>
              </p:cNvSpPr>
              <p:nvPr/>
            </p:nvSpPr>
            <p:spPr bwMode="auto">
              <a:xfrm flipV="1">
                <a:off x="4101"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7" name="Line 2223"/>
              <p:cNvSpPr>
                <a:spLocks noChangeShapeType="1"/>
              </p:cNvSpPr>
              <p:nvPr/>
            </p:nvSpPr>
            <p:spPr bwMode="auto">
              <a:xfrm flipV="1">
                <a:off x="4101"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8" name="Line 2224"/>
              <p:cNvSpPr>
                <a:spLocks noChangeShapeType="1"/>
              </p:cNvSpPr>
              <p:nvPr/>
            </p:nvSpPr>
            <p:spPr bwMode="auto">
              <a:xfrm flipV="1">
                <a:off x="4101"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9" name="Line 2225"/>
              <p:cNvSpPr>
                <a:spLocks noChangeShapeType="1"/>
              </p:cNvSpPr>
              <p:nvPr/>
            </p:nvSpPr>
            <p:spPr bwMode="auto">
              <a:xfrm flipV="1">
                <a:off x="4101"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0" name="Line 2226"/>
              <p:cNvSpPr>
                <a:spLocks noChangeShapeType="1"/>
              </p:cNvSpPr>
              <p:nvPr/>
            </p:nvSpPr>
            <p:spPr bwMode="auto">
              <a:xfrm flipV="1">
                <a:off x="4101"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1" name="Line 2227"/>
              <p:cNvSpPr>
                <a:spLocks noChangeShapeType="1"/>
              </p:cNvSpPr>
              <p:nvPr/>
            </p:nvSpPr>
            <p:spPr bwMode="auto">
              <a:xfrm flipV="1">
                <a:off x="4101"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2" name="Line 2228"/>
              <p:cNvSpPr>
                <a:spLocks noChangeShapeType="1"/>
              </p:cNvSpPr>
              <p:nvPr/>
            </p:nvSpPr>
            <p:spPr bwMode="auto">
              <a:xfrm flipV="1">
                <a:off x="4101"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3" name="Line 2229"/>
              <p:cNvSpPr>
                <a:spLocks noChangeShapeType="1"/>
              </p:cNvSpPr>
              <p:nvPr/>
            </p:nvSpPr>
            <p:spPr bwMode="auto">
              <a:xfrm flipV="1">
                <a:off x="4101"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4" name="Line 2230"/>
              <p:cNvSpPr>
                <a:spLocks noChangeShapeType="1"/>
              </p:cNvSpPr>
              <p:nvPr/>
            </p:nvSpPr>
            <p:spPr bwMode="auto">
              <a:xfrm flipV="1">
                <a:off x="4101"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5" name="Line 2231"/>
              <p:cNvSpPr>
                <a:spLocks noChangeShapeType="1"/>
              </p:cNvSpPr>
              <p:nvPr/>
            </p:nvSpPr>
            <p:spPr bwMode="auto">
              <a:xfrm flipV="1">
                <a:off x="4101"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6" name="Line 2232"/>
              <p:cNvSpPr>
                <a:spLocks noChangeShapeType="1"/>
              </p:cNvSpPr>
              <p:nvPr/>
            </p:nvSpPr>
            <p:spPr bwMode="auto">
              <a:xfrm flipV="1">
                <a:off x="4101"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7" name="Line 2233"/>
              <p:cNvSpPr>
                <a:spLocks noChangeShapeType="1"/>
              </p:cNvSpPr>
              <p:nvPr/>
            </p:nvSpPr>
            <p:spPr bwMode="auto">
              <a:xfrm flipV="1">
                <a:off x="4101"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8" name="Line 2234"/>
              <p:cNvSpPr>
                <a:spLocks noChangeShapeType="1"/>
              </p:cNvSpPr>
              <p:nvPr/>
            </p:nvSpPr>
            <p:spPr bwMode="auto">
              <a:xfrm flipV="1">
                <a:off x="4101"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9" name="Line 2235"/>
              <p:cNvSpPr>
                <a:spLocks noChangeShapeType="1"/>
              </p:cNvSpPr>
              <p:nvPr/>
            </p:nvSpPr>
            <p:spPr bwMode="auto">
              <a:xfrm flipV="1">
                <a:off x="4101"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0" name="Line 2236"/>
              <p:cNvSpPr>
                <a:spLocks noChangeShapeType="1"/>
              </p:cNvSpPr>
              <p:nvPr/>
            </p:nvSpPr>
            <p:spPr bwMode="auto">
              <a:xfrm flipV="1">
                <a:off x="4101"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1" name="Line 2237"/>
              <p:cNvSpPr>
                <a:spLocks noChangeShapeType="1"/>
              </p:cNvSpPr>
              <p:nvPr/>
            </p:nvSpPr>
            <p:spPr bwMode="auto">
              <a:xfrm flipV="1">
                <a:off x="4101"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2" name="Line 2238"/>
              <p:cNvSpPr>
                <a:spLocks noChangeShapeType="1"/>
              </p:cNvSpPr>
              <p:nvPr/>
            </p:nvSpPr>
            <p:spPr bwMode="auto">
              <a:xfrm flipV="1">
                <a:off x="4101"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3" name="Line 2239"/>
              <p:cNvSpPr>
                <a:spLocks noChangeShapeType="1"/>
              </p:cNvSpPr>
              <p:nvPr/>
            </p:nvSpPr>
            <p:spPr bwMode="auto">
              <a:xfrm flipV="1">
                <a:off x="4101"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4" name="Line 2240"/>
              <p:cNvSpPr>
                <a:spLocks noChangeShapeType="1"/>
              </p:cNvSpPr>
              <p:nvPr/>
            </p:nvSpPr>
            <p:spPr bwMode="auto">
              <a:xfrm flipV="1">
                <a:off x="4101"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5" name="Line 2241"/>
              <p:cNvSpPr>
                <a:spLocks noChangeShapeType="1"/>
              </p:cNvSpPr>
              <p:nvPr/>
            </p:nvSpPr>
            <p:spPr bwMode="auto">
              <a:xfrm flipV="1">
                <a:off x="4101"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6" name="Line 2242"/>
              <p:cNvSpPr>
                <a:spLocks noChangeShapeType="1"/>
              </p:cNvSpPr>
              <p:nvPr/>
            </p:nvSpPr>
            <p:spPr bwMode="auto">
              <a:xfrm flipV="1">
                <a:off x="4101"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7" name="Line 2243"/>
              <p:cNvSpPr>
                <a:spLocks noChangeShapeType="1"/>
              </p:cNvSpPr>
              <p:nvPr/>
            </p:nvSpPr>
            <p:spPr bwMode="auto">
              <a:xfrm flipV="1">
                <a:off x="4101"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8" name="Line 2244"/>
              <p:cNvSpPr>
                <a:spLocks noChangeShapeType="1"/>
              </p:cNvSpPr>
              <p:nvPr/>
            </p:nvSpPr>
            <p:spPr bwMode="auto">
              <a:xfrm flipV="1">
                <a:off x="4101"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9" name="Line 2245"/>
              <p:cNvSpPr>
                <a:spLocks noChangeShapeType="1"/>
              </p:cNvSpPr>
              <p:nvPr/>
            </p:nvSpPr>
            <p:spPr bwMode="auto">
              <a:xfrm flipV="1">
                <a:off x="4101"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0" name="Line 2246"/>
              <p:cNvSpPr>
                <a:spLocks noChangeShapeType="1"/>
              </p:cNvSpPr>
              <p:nvPr/>
            </p:nvSpPr>
            <p:spPr bwMode="auto">
              <a:xfrm flipV="1">
                <a:off x="4101"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1" name="Line 2247"/>
              <p:cNvSpPr>
                <a:spLocks noChangeShapeType="1"/>
              </p:cNvSpPr>
              <p:nvPr/>
            </p:nvSpPr>
            <p:spPr bwMode="auto">
              <a:xfrm flipV="1">
                <a:off x="4101"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2" name="Line 2248"/>
              <p:cNvSpPr>
                <a:spLocks noChangeShapeType="1"/>
              </p:cNvSpPr>
              <p:nvPr/>
            </p:nvSpPr>
            <p:spPr bwMode="auto">
              <a:xfrm flipV="1">
                <a:off x="4101"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3" name="Line 2249"/>
              <p:cNvSpPr>
                <a:spLocks noChangeShapeType="1"/>
              </p:cNvSpPr>
              <p:nvPr/>
            </p:nvSpPr>
            <p:spPr bwMode="auto">
              <a:xfrm flipV="1">
                <a:off x="4101"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4" name="Line 2250"/>
              <p:cNvSpPr>
                <a:spLocks noChangeShapeType="1"/>
              </p:cNvSpPr>
              <p:nvPr/>
            </p:nvSpPr>
            <p:spPr bwMode="auto">
              <a:xfrm flipV="1">
                <a:off x="4101"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5" name="Line 2251"/>
              <p:cNvSpPr>
                <a:spLocks noChangeShapeType="1"/>
              </p:cNvSpPr>
              <p:nvPr/>
            </p:nvSpPr>
            <p:spPr bwMode="auto">
              <a:xfrm flipV="1">
                <a:off x="4101"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6" name="Line 2252"/>
              <p:cNvSpPr>
                <a:spLocks noChangeShapeType="1"/>
              </p:cNvSpPr>
              <p:nvPr/>
            </p:nvSpPr>
            <p:spPr bwMode="auto">
              <a:xfrm flipV="1">
                <a:off x="4101"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7" name="Line 2253"/>
              <p:cNvSpPr>
                <a:spLocks noChangeShapeType="1"/>
              </p:cNvSpPr>
              <p:nvPr/>
            </p:nvSpPr>
            <p:spPr bwMode="auto">
              <a:xfrm flipV="1">
                <a:off x="4101"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8" name="Line 2254"/>
              <p:cNvSpPr>
                <a:spLocks noChangeShapeType="1"/>
              </p:cNvSpPr>
              <p:nvPr/>
            </p:nvSpPr>
            <p:spPr bwMode="auto">
              <a:xfrm flipV="1">
                <a:off x="4101"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9" name="Line 2255"/>
              <p:cNvSpPr>
                <a:spLocks noChangeShapeType="1"/>
              </p:cNvSpPr>
              <p:nvPr/>
            </p:nvSpPr>
            <p:spPr bwMode="auto">
              <a:xfrm flipV="1">
                <a:off x="4101"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0" name="Line 2256"/>
              <p:cNvSpPr>
                <a:spLocks noChangeShapeType="1"/>
              </p:cNvSpPr>
              <p:nvPr/>
            </p:nvSpPr>
            <p:spPr bwMode="auto">
              <a:xfrm flipV="1">
                <a:off x="4101"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1" name="Line 2257"/>
              <p:cNvSpPr>
                <a:spLocks noChangeShapeType="1"/>
              </p:cNvSpPr>
              <p:nvPr/>
            </p:nvSpPr>
            <p:spPr bwMode="auto">
              <a:xfrm flipV="1">
                <a:off x="4101"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2" name="Line 2258"/>
              <p:cNvSpPr>
                <a:spLocks noChangeShapeType="1"/>
              </p:cNvSpPr>
              <p:nvPr/>
            </p:nvSpPr>
            <p:spPr bwMode="auto">
              <a:xfrm flipV="1">
                <a:off x="4101"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3" name="Line 2259"/>
              <p:cNvSpPr>
                <a:spLocks noChangeShapeType="1"/>
              </p:cNvSpPr>
              <p:nvPr/>
            </p:nvSpPr>
            <p:spPr bwMode="auto">
              <a:xfrm flipV="1">
                <a:off x="4101"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4" name="Line 2260"/>
              <p:cNvSpPr>
                <a:spLocks noChangeShapeType="1"/>
              </p:cNvSpPr>
              <p:nvPr/>
            </p:nvSpPr>
            <p:spPr bwMode="auto">
              <a:xfrm flipV="1">
                <a:off x="4101"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5" name="Line 2261"/>
              <p:cNvSpPr>
                <a:spLocks noChangeShapeType="1"/>
              </p:cNvSpPr>
              <p:nvPr/>
            </p:nvSpPr>
            <p:spPr bwMode="auto">
              <a:xfrm flipV="1">
                <a:off x="4101"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6" name="Line 2262"/>
              <p:cNvSpPr>
                <a:spLocks noChangeShapeType="1"/>
              </p:cNvSpPr>
              <p:nvPr/>
            </p:nvSpPr>
            <p:spPr bwMode="auto">
              <a:xfrm flipV="1">
                <a:off x="4101"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7" name="Line 2263"/>
              <p:cNvSpPr>
                <a:spLocks noChangeShapeType="1"/>
              </p:cNvSpPr>
              <p:nvPr/>
            </p:nvSpPr>
            <p:spPr bwMode="auto">
              <a:xfrm flipV="1">
                <a:off x="4101"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8" name="Line 2264"/>
              <p:cNvSpPr>
                <a:spLocks noChangeShapeType="1"/>
              </p:cNvSpPr>
              <p:nvPr/>
            </p:nvSpPr>
            <p:spPr bwMode="auto">
              <a:xfrm flipV="1">
                <a:off x="4101"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9" name="Line 2265"/>
              <p:cNvSpPr>
                <a:spLocks noChangeShapeType="1"/>
              </p:cNvSpPr>
              <p:nvPr/>
            </p:nvSpPr>
            <p:spPr bwMode="auto">
              <a:xfrm flipV="1">
                <a:off x="4101"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0" name="Line 2266"/>
              <p:cNvSpPr>
                <a:spLocks noChangeShapeType="1"/>
              </p:cNvSpPr>
              <p:nvPr/>
            </p:nvSpPr>
            <p:spPr bwMode="auto">
              <a:xfrm flipV="1">
                <a:off x="4101"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1" name="Line 2267"/>
              <p:cNvSpPr>
                <a:spLocks noChangeShapeType="1"/>
              </p:cNvSpPr>
              <p:nvPr/>
            </p:nvSpPr>
            <p:spPr bwMode="auto">
              <a:xfrm flipV="1">
                <a:off x="4101"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2" name="Line 2268"/>
              <p:cNvSpPr>
                <a:spLocks noChangeShapeType="1"/>
              </p:cNvSpPr>
              <p:nvPr/>
            </p:nvSpPr>
            <p:spPr bwMode="auto">
              <a:xfrm flipV="1">
                <a:off x="4101"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3" name="Line 2269"/>
              <p:cNvSpPr>
                <a:spLocks noChangeShapeType="1"/>
              </p:cNvSpPr>
              <p:nvPr/>
            </p:nvSpPr>
            <p:spPr bwMode="auto">
              <a:xfrm flipV="1">
                <a:off x="4101"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4" name="Line 2270"/>
              <p:cNvSpPr>
                <a:spLocks noChangeShapeType="1"/>
              </p:cNvSpPr>
              <p:nvPr/>
            </p:nvSpPr>
            <p:spPr bwMode="auto">
              <a:xfrm flipV="1">
                <a:off x="4101"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5" name="Line 2271"/>
              <p:cNvSpPr>
                <a:spLocks noChangeShapeType="1"/>
              </p:cNvSpPr>
              <p:nvPr/>
            </p:nvSpPr>
            <p:spPr bwMode="auto">
              <a:xfrm flipV="1">
                <a:off x="4101"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6" name="Line 2272"/>
              <p:cNvSpPr>
                <a:spLocks noChangeShapeType="1"/>
              </p:cNvSpPr>
              <p:nvPr/>
            </p:nvSpPr>
            <p:spPr bwMode="auto">
              <a:xfrm flipV="1">
                <a:off x="4101"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7" name="Line 2273"/>
              <p:cNvSpPr>
                <a:spLocks noChangeShapeType="1"/>
              </p:cNvSpPr>
              <p:nvPr/>
            </p:nvSpPr>
            <p:spPr bwMode="auto">
              <a:xfrm flipV="1">
                <a:off x="4101"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8" name="Line 2274"/>
              <p:cNvSpPr>
                <a:spLocks noChangeShapeType="1"/>
              </p:cNvSpPr>
              <p:nvPr/>
            </p:nvSpPr>
            <p:spPr bwMode="auto">
              <a:xfrm flipV="1">
                <a:off x="4101"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9" name="Line 2275"/>
              <p:cNvSpPr>
                <a:spLocks noChangeShapeType="1"/>
              </p:cNvSpPr>
              <p:nvPr/>
            </p:nvSpPr>
            <p:spPr bwMode="auto">
              <a:xfrm flipV="1">
                <a:off x="4101"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0" name="Line 2276"/>
              <p:cNvSpPr>
                <a:spLocks noChangeShapeType="1"/>
              </p:cNvSpPr>
              <p:nvPr/>
            </p:nvSpPr>
            <p:spPr bwMode="auto">
              <a:xfrm flipV="1">
                <a:off x="4101"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1" name="Line 2277"/>
              <p:cNvSpPr>
                <a:spLocks noChangeShapeType="1"/>
              </p:cNvSpPr>
              <p:nvPr/>
            </p:nvSpPr>
            <p:spPr bwMode="auto">
              <a:xfrm flipV="1">
                <a:off x="4101"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2" name="Line 2278"/>
              <p:cNvSpPr>
                <a:spLocks noChangeShapeType="1"/>
              </p:cNvSpPr>
              <p:nvPr/>
            </p:nvSpPr>
            <p:spPr bwMode="auto">
              <a:xfrm flipV="1">
                <a:off x="4101"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3" name="Line 2279"/>
              <p:cNvSpPr>
                <a:spLocks noChangeShapeType="1"/>
              </p:cNvSpPr>
              <p:nvPr/>
            </p:nvSpPr>
            <p:spPr bwMode="auto">
              <a:xfrm flipV="1">
                <a:off x="4101"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4" name="Line 2280"/>
              <p:cNvSpPr>
                <a:spLocks noChangeShapeType="1"/>
              </p:cNvSpPr>
              <p:nvPr/>
            </p:nvSpPr>
            <p:spPr bwMode="auto">
              <a:xfrm flipV="1">
                <a:off x="4101"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5" name="Line 2281"/>
              <p:cNvSpPr>
                <a:spLocks noChangeShapeType="1"/>
              </p:cNvSpPr>
              <p:nvPr/>
            </p:nvSpPr>
            <p:spPr bwMode="auto">
              <a:xfrm flipV="1">
                <a:off x="4101"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6" name="Line 2282"/>
              <p:cNvSpPr>
                <a:spLocks noChangeShapeType="1"/>
              </p:cNvSpPr>
              <p:nvPr/>
            </p:nvSpPr>
            <p:spPr bwMode="auto">
              <a:xfrm flipV="1">
                <a:off x="4101"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7" name="Line 2283"/>
              <p:cNvSpPr>
                <a:spLocks noChangeShapeType="1"/>
              </p:cNvSpPr>
              <p:nvPr/>
            </p:nvSpPr>
            <p:spPr bwMode="auto">
              <a:xfrm flipV="1">
                <a:off x="4101"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8" name="Line 2284"/>
              <p:cNvSpPr>
                <a:spLocks noChangeShapeType="1"/>
              </p:cNvSpPr>
              <p:nvPr/>
            </p:nvSpPr>
            <p:spPr bwMode="auto">
              <a:xfrm flipV="1">
                <a:off x="4101"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9" name="Line 2285"/>
              <p:cNvSpPr>
                <a:spLocks noChangeShapeType="1"/>
              </p:cNvSpPr>
              <p:nvPr/>
            </p:nvSpPr>
            <p:spPr bwMode="auto">
              <a:xfrm flipV="1">
                <a:off x="4101"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0" name="Line 2286"/>
              <p:cNvSpPr>
                <a:spLocks noChangeShapeType="1"/>
              </p:cNvSpPr>
              <p:nvPr/>
            </p:nvSpPr>
            <p:spPr bwMode="auto">
              <a:xfrm flipV="1">
                <a:off x="4101"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1" name="Line 2287"/>
              <p:cNvSpPr>
                <a:spLocks noChangeShapeType="1"/>
              </p:cNvSpPr>
              <p:nvPr/>
            </p:nvSpPr>
            <p:spPr bwMode="auto">
              <a:xfrm flipV="1">
                <a:off x="4101"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2" name="Line 2288"/>
              <p:cNvSpPr>
                <a:spLocks noChangeShapeType="1"/>
              </p:cNvSpPr>
              <p:nvPr/>
            </p:nvSpPr>
            <p:spPr bwMode="auto">
              <a:xfrm flipV="1">
                <a:off x="4101"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3" name="Line 2289"/>
              <p:cNvSpPr>
                <a:spLocks noChangeShapeType="1"/>
              </p:cNvSpPr>
              <p:nvPr/>
            </p:nvSpPr>
            <p:spPr bwMode="auto">
              <a:xfrm flipV="1">
                <a:off x="4101"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4" name="Line 2290"/>
              <p:cNvSpPr>
                <a:spLocks noChangeShapeType="1"/>
              </p:cNvSpPr>
              <p:nvPr/>
            </p:nvSpPr>
            <p:spPr bwMode="auto">
              <a:xfrm flipV="1">
                <a:off x="4101"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5" name="Line 2291"/>
              <p:cNvSpPr>
                <a:spLocks noChangeShapeType="1"/>
              </p:cNvSpPr>
              <p:nvPr/>
            </p:nvSpPr>
            <p:spPr bwMode="auto">
              <a:xfrm flipV="1">
                <a:off x="4101"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6" name="Line 2292"/>
              <p:cNvSpPr>
                <a:spLocks noChangeShapeType="1"/>
              </p:cNvSpPr>
              <p:nvPr/>
            </p:nvSpPr>
            <p:spPr bwMode="auto">
              <a:xfrm flipV="1">
                <a:off x="4101"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7" name="Line 2293"/>
              <p:cNvSpPr>
                <a:spLocks noChangeShapeType="1"/>
              </p:cNvSpPr>
              <p:nvPr/>
            </p:nvSpPr>
            <p:spPr bwMode="auto">
              <a:xfrm flipV="1">
                <a:off x="4101"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8" name="Line 2294"/>
              <p:cNvSpPr>
                <a:spLocks noChangeShapeType="1"/>
              </p:cNvSpPr>
              <p:nvPr/>
            </p:nvSpPr>
            <p:spPr bwMode="auto">
              <a:xfrm flipV="1">
                <a:off x="4101"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9" name="Line 2295"/>
              <p:cNvSpPr>
                <a:spLocks noChangeShapeType="1"/>
              </p:cNvSpPr>
              <p:nvPr/>
            </p:nvSpPr>
            <p:spPr bwMode="auto">
              <a:xfrm flipV="1">
                <a:off x="4101"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0" name="Line 2296"/>
              <p:cNvSpPr>
                <a:spLocks noChangeShapeType="1"/>
              </p:cNvSpPr>
              <p:nvPr/>
            </p:nvSpPr>
            <p:spPr bwMode="auto">
              <a:xfrm flipV="1">
                <a:off x="4101"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1" name="Line 2297"/>
              <p:cNvSpPr>
                <a:spLocks noChangeShapeType="1"/>
              </p:cNvSpPr>
              <p:nvPr/>
            </p:nvSpPr>
            <p:spPr bwMode="auto">
              <a:xfrm flipV="1">
                <a:off x="4101"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2" name="Line 2298"/>
              <p:cNvSpPr>
                <a:spLocks noChangeShapeType="1"/>
              </p:cNvSpPr>
              <p:nvPr/>
            </p:nvSpPr>
            <p:spPr bwMode="auto">
              <a:xfrm flipV="1">
                <a:off x="4101"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3" name="Line 2299"/>
              <p:cNvSpPr>
                <a:spLocks noChangeShapeType="1"/>
              </p:cNvSpPr>
              <p:nvPr/>
            </p:nvSpPr>
            <p:spPr bwMode="auto">
              <a:xfrm flipV="1">
                <a:off x="4101"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4" name="Line 2300"/>
              <p:cNvSpPr>
                <a:spLocks noChangeShapeType="1"/>
              </p:cNvSpPr>
              <p:nvPr/>
            </p:nvSpPr>
            <p:spPr bwMode="auto">
              <a:xfrm flipV="1">
                <a:off x="4101"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5" name="Line 2301"/>
              <p:cNvSpPr>
                <a:spLocks noChangeShapeType="1"/>
              </p:cNvSpPr>
              <p:nvPr/>
            </p:nvSpPr>
            <p:spPr bwMode="auto">
              <a:xfrm flipV="1">
                <a:off x="4101"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6" name="Line 2302"/>
              <p:cNvSpPr>
                <a:spLocks noChangeShapeType="1"/>
              </p:cNvSpPr>
              <p:nvPr/>
            </p:nvSpPr>
            <p:spPr bwMode="auto">
              <a:xfrm flipV="1">
                <a:off x="4101"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7" name="Line 2303"/>
              <p:cNvSpPr>
                <a:spLocks noChangeShapeType="1"/>
              </p:cNvSpPr>
              <p:nvPr/>
            </p:nvSpPr>
            <p:spPr bwMode="auto">
              <a:xfrm flipV="1">
                <a:off x="4101"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8" name="Line 2304"/>
              <p:cNvSpPr>
                <a:spLocks noChangeShapeType="1"/>
              </p:cNvSpPr>
              <p:nvPr/>
            </p:nvSpPr>
            <p:spPr bwMode="auto">
              <a:xfrm flipV="1">
                <a:off x="4101"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9" name="Line 2305"/>
              <p:cNvSpPr>
                <a:spLocks noChangeShapeType="1"/>
              </p:cNvSpPr>
              <p:nvPr/>
            </p:nvSpPr>
            <p:spPr bwMode="auto">
              <a:xfrm flipV="1">
                <a:off x="4101"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0" name="Line 2306"/>
              <p:cNvSpPr>
                <a:spLocks noChangeShapeType="1"/>
              </p:cNvSpPr>
              <p:nvPr/>
            </p:nvSpPr>
            <p:spPr bwMode="auto">
              <a:xfrm flipV="1">
                <a:off x="4101"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1" name="Line 2307"/>
              <p:cNvSpPr>
                <a:spLocks noChangeShapeType="1"/>
              </p:cNvSpPr>
              <p:nvPr/>
            </p:nvSpPr>
            <p:spPr bwMode="auto">
              <a:xfrm flipV="1">
                <a:off x="4101"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2" name="Line 2308"/>
              <p:cNvSpPr>
                <a:spLocks noChangeShapeType="1"/>
              </p:cNvSpPr>
              <p:nvPr/>
            </p:nvSpPr>
            <p:spPr bwMode="auto">
              <a:xfrm flipV="1">
                <a:off x="4101"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3" name="Line 2309"/>
              <p:cNvSpPr>
                <a:spLocks noChangeShapeType="1"/>
              </p:cNvSpPr>
              <p:nvPr/>
            </p:nvSpPr>
            <p:spPr bwMode="auto">
              <a:xfrm flipV="1">
                <a:off x="4101"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4" name="Line 2310"/>
              <p:cNvSpPr>
                <a:spLocks noChangeShapeType="1"/>
              </p:cNvSpPr>
              <p:nvPr/>
            </p:nvSpPr>
            <p:spPr bwMode="auto">
              <a:xfrm flipV="1">
                <a:off x="4101"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5" name="Line 2311"/>
              <p:cNvSpPr>
                <a:spLocks noChangeShapeType="1"/>
              </p:cNvSpPr>
              <p:nvPr/>
            </p:nvSpPr>
            <p:spPr bwMode="auto">
              <a:xfrm flipV="1">
                <a:off x="4101"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6" name="Line 2312"/>
              <p:cNvSpPr>
                <a:spLocks noChangeShapeType="1"/>
              </p:cNvSpPr>
              <p:nvPr/>
            </p:nvSpPr>
            <p:spPr bwMode="auto">
              <a:xfrm flipV="1">
                <a:off x="4101"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7" name="Line 2313"/>
              <p:cNvSpPr>
                <a:spLocks noChangeShapeType="1"/>
              </p:cNvSpPr>
              <p:nvPr/>
            </p:nvSpPr>
            <p:spPr bwMode="auto">
              <a:xfrm flipV="1">
                <a:off x="4101"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8" name="Line 2314"/>
              <p:cNvSpPr>
                <a:spLocks noChangeShapeType="1"/>
              </p:cNvSpPr>
              <p:nvPr/>
            </p:nvSpPr>
            <p:spPr bwMode="auto">
              <a:xfrm flipV="1">
                <a:off x="4101"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9" name="Line 2315"/>
              <p:cNvSpPr>
                <a:spLocks noChangeShapeType="1"/>
              </p:cNvSpPr>
              <p:nvPr/>
            </p:nvSpPr>
            <p:spPr bwMode="auto">
              <a:xfrm flipV="1">
                <a:off x="4101"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0" name="Line 2316"/>
              <p:cNvSpPr>
                <a:spLocks noChangeShapeType="1"/>
              </p:cNvSpPr>
              <p:nvPr/>
            </p:nvSpPr>
            <p:spPr bwMode="auto">
              <a:xfrm flipV="1">
                <a:off x="4101"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1" name="Line 2317"/>
              <p:cNvSpPr>
                <a:spLocks noChangeShapeType="1"/>
              </p:cNvSpPr>
              <p:nvPr/>
            </p:nvSpPr>
            <p:spPr bwMode="auto">
              <a:xfrm flipV="1">
                <a:off x="4101"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2" name="Line 2318"/>
              <p:cNvSpPr>
                <a:spLocks noChangeShapeType="1"/>
              </p:cNvSpPr>
              <p:nvPr/>
            </p:nvSpPr>
            <p:spPr bwMode="auto">
              <a:xfrm flipV="1">
                <a:off x="4101"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3" name="Line 2319"/>
              <p:cNvSpPr>
                <a:spLocks noChangeShapeType="1"/>
              </p:cNvSpPr>
              <p:nvPr/>
            </p:nvSpPr>
            <p:spPr bwMode="auto">
              <a:xfrm flipV="1">
                <a:off x="4101"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4" name="Line 2320"/>
              <p:cNvSpPr>
                <a:spLocks noChangeShapeType="1"/>
              </p:cNvSpPr>
              <p:nvPr/>
            </p:nvSpPr>
            <p:spPr bwMode="auto">
              <a:xfrm flipV="1">
                <a:off x="4101"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5" name="Line 2321"/>
              <p:cNvSpPr>
                <a:spLocks noChangeShapeType="1"/>
              </p:cNvSpPr>
              <p:nvPr/>
            </p:nvSpPr>
            <p:spPr bwMode="auto">
              <a:xfrm flipV="1">
                <a:off x="4101"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6" name="Line 2322"/>
              <p:cNvSpPr>
                <a:spLocks noChangeShapeType="1"/>
              </p:cNvSpPr>
              <p:nvPr/>
            </p:nvSpPr>
            <p:spPr bwMode="auto">
              <a:xfrm flipV="1">
                <a:off x="4101"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7" name="Line 2323"/>
              <p:cNvSpPr>
                <a:spLocks noChangeShapeType="1"/>
              </p:cNvSpPr>
              <p:nvPr/>
            </p:nvSpPr>
            <p:spPr bwMode="auto">
              <a:xfrm flipV="1">
                <a:off x="4101"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8" name="Line 2324"/>
              <p:cNvSpPr>
                <a:spLocks noChangeShapeType="1"/>
              </p:cNvSpPr>
              <p:nvPr/>
            </p:nvSpPr>
            <p:spPr bwMode="auto">
              <a:xfrm flipV="1">
                <a:off x="4101"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9" name="Line 2325"/>
              <p:cNvSpPr>
                <a:spLocks noChangeShapeType="1"/>
              </p:cNvSpPr>
              <p:nvPr/>
            </p:nvSpPr>
            <p:spPr bwMode="auto">
              <a:xfrm flipV="1">
                <a:off x="4101"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0" name="Line 2326"/>
              <p:cNvSpPr>
                <a:spLocks noChangeShapeType="1"/>
              </p:cNvSpPr>
              <p:nvPr/>
            </p:nvSpPr>
            <p:spPr bwMode="auto">
              <a:xfrm flipV="1">
                <a:off x="4101"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1" name="Line 2327"/>
              <p:cNvSpPr>
                <a:spLocks noChangeShapeType="1"/>
              </p:cNvSpPr>
              <p:nvPr/>
            </p:nvSpPr>
            <p:spPr bwMode="auto">
              <a:xfrm flipV="1">
                <a:off x="4101"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2" name="Line 2328"/>
              <p:cNvSpPr>
                <a:spLocks noChangeShapeType="1"/>
              </p:cNvSpPr>
              <p:nvPr/>
            </p:nvSpPr>
            <p:spPr bwMode="auto">
              <a:xfrm flipV="1">
                <a:off x="4101"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3" name="Line 2329"/>
              <p:cNvSpPr>
                <a:spLocks noChangeShapeType="1"/>
              </p:cNvSpPr>
              <p:nvPr/>
            </p:nvSpPr>
            <p:spPr bwMode="auto">
              <a:xfrm flipV="1">
                <a:off x="4101"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4" name="Line 2330"/>
              <p:cNvSpPr>
                <a:spLocks noChangeShapeType="1"/>
              </p:cNvSpPr>
              <p:nvPr/>
            </p:nvSpPr>
            <p:spPr bwMode="auto">
              <a:xfrm flipV="1">
                <a:off x="4101"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5" name="Line 2331"/>
              <p:cNvSpPr>
                <a:spLocks noChangeShapeType="1"/>
              </p:cNvSpPr>
              <p:nvPr/>
            </p:nvSpPr>
            <p:spPr bwMode="auto">
              <a:xfrm flipV="1">
                <a:off x="4101"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6" name="Line 2332"/>
              <p:cNvSpPr>
                <a:spLocks noChangeShapeType="1"/>
              </p:cNvSpPr>
              <p:nvPr/>
            </p:nvSpPr>
            <p:spPr bwMode="auto">
              <a:xfrm flipV="1">
                <a:off x="4101"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7" name="Line 2333"/>
              <p:cNvSpPr>
                <a:spLocks noChangeShapeType="1"/>
              </p:cNvSpPr>
              <p:nvPr/>
            </p:nvSpPr>
            <p:spPr bwMode="auto">
              <a:xfrm flipV="1">
                <a:off x="4101"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8" name="Line 2334"/>
              <p:cNvSpPr>
                <a:spLocks noChangeShapeType="1"/>
              </p:cNvSpPr>
              <p:nvPr/>
            </p:nvSpPr>
            <p:spPr bwMode="auto">
              <a:xfrm flipV="1">
                <a:off x="4101"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9" name="Line 2335"/>
              <p:cNvSpPr>
                <a:spLocks noChangeShapeType="1"/>
              </p:cNvSpPr>
              <p:nvPr/>
            </p:nvSpPr>
            <p:spPr bwMode="auto">
              <a:xfrm flipV="1">
                <a:off x="4101"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0" name="Line 2336"/>
              <p:cNvSpPr>
                <a:spLocks noChangeShapeType="1"/>
              </p:cNvSpPr>
              <p:nvPr/>
            </p:nvSpPr>
            <p:spPr bwMode="auto">
              <a:xfrm flipV="1">
                <a:off x="4101"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1" name="Line 2337"/>
              <p:cNvSpPr>
                <a:spLocks noChangeShapeType="1"/>
              </p:cNvSpPr>
              <p:nvPr/>
            </p:nvSpPr>
            <p:spPr bwMode="auto">
              <a:xfrm flipV="1">
                <a:off x="4101"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2" name="Line 2338"/>
              <p:cNvSpPr>
                <a:spLocks noChangeShapeType="1"/>
              </p:cNvSpPr>
              <p:nvPr/>
            </p:nvSpPr>
            <p:spPr bwMode="auto">
              <a:xfrm flipV="1">
                <a:off x="4101"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3" name="Line 2339"/>
              <p:cNvSpPr>
                <a:spLocks noChangeShapeType="1"/>
              </p:cNvSpPr>
              <p:nvPr/>
            </p:nvSpPr>
            <p:spPr bwMode="auto">
              <a:xfrm flipV="1">
                <a:off x="4101"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4" name="Line 2340"/>
              <p:cNvSpPr>
                <a:spLocks noChangeShapeType="1"/>
              </p:cNvSpPr>
              <p:nvPr/>
            </p:nvSpPr>
            <p:spPr bwMode="auto">
              <a:xfrm flipV="1">
                <a:off x="4101"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5" name="Line 2341"/>
              <p:cNvSpPr>
                <a:spLocks noChangeShapeType="1"/>
              </p:cNvSpPr>
              <p:nvPr/>
            </p:nvSpPr>
            <p:spPr bwMode="auto">
              <a:xfrm flipV="1">
                <a:off x="4101"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6" name="Line 2342"/>
              <p:cNvSpPr>
                <a:spLocks noChangeShapeType="1"/>
              </p:cNvSpPr>
              <p:nvPr/>
            </p:nvSpPr>
            <p:spPr bwMode="auto">
              <a:xfrm flipV="1">
                <a:off x="4101"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7" name="Line 2343"/>
              <p:cNvSpPr>
                <a:spLocks noChangeShapeType="1"/>
              </p:cNvSpPr>
              <p:nvPr/>
            </p:nvSpPr>
            <p:spPr bwMode="auto">
              <a:xfrm flipV="1">
                <a:off x="4101"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8" name="Line 2344"/>
              <p:cNvSpPr>
                <a:spLocks noChangeShapeType="1"/>
              </p:cNvSpPr>
              <p:nvPr/>
            </p:nvSpPr>
            <p:spPr bwMode="auto">
              <a:xfrm flipV="1">
                <a:off x="4101"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9" name="Line 2345"/>
              <p:cNvSpPr>
                <a:spLocks noChangeShapeType="1"/>
              </p:cNvSpPr>
              <p:nvPr/>
            </p:nvSpPr>
            <p:spPr bwMode="auto">
              <a:xfrm flipV="1">
                <a:off x="4101"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0" name="Line 2346"/>
              <p:cNvSpPr>
                <a:spLocks noChangeShapeType="1"/>
              </p:cNvSpPr>
              <p:nvPr/>
            </p:nvSpPr>
            <p:spPr bwMode="auto">
              <a:xfrm flipV="1">
                <a:off x="4101"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1" name="Line 2347"/>
              <p:cNvSpPr>
                <a:spLocks noChangeShapeType="1"/>
              </p:cNvSpPr>
              <p:nvPr/>
            </p:nvSpPr>
            <p:spPr bwMode="auto">
              <a:xfrm flipV="1">
                <a:off x="4101"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2" name="Line 2348"/>
              <p:cNvSpPr>
                <a:spLocks noChangeShapeType="1"/>
              </p:cNvSpPr>
              <p:nvPr/>
            </p:nvSpPr>
            <p:spPr bwMode="auto">
              <a:xfrm flipV="1">
                <a:off x="4101"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3" name="Line 2349"/>
              <p:cNvSpPr>
                <a:spLocks noChangeShapeType="1"/>
              </p:cNvSpPr>
              <p:nvPr/>
            </p:nvSpPr>
            <p:spPr bwMode="auto">
              <a:xfrm flipV="1">
                <a:off x="4101"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4" name="Line 2350"/>
              <p:cNvSpPr>
                <a:spLocks noChangeShapeType="1"/>
              </p:cNvSpPr>
              <p:nvPr/>
            </p:nvSpPr>
            <p:spPr bwMode="auto">
              <a:xfrm flipV="1">
                <a:off x="4101"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5" name="Line 2351"/>
              <p:cNvSpPr>
                <a:spLocks noChangeShapeType="1"/>
              </p:cNvSpPr>
              <p:nvPr/>
            </p:nvSpPr>
            <p:spPr bwMode="auto">
              <a:xfrm flipV="1">
                <a:off x="4101"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6" name="Line 2352"/>
              <p:cNvSpPr>
                <a:spLocks noChangeShapeType="1"/>
              </p:cNvSpPr>
              <p:nvPr/>
            </p:nvSpPr>
            <p:spPr bwMode="auto">
              <a:xfrm flipV="1">
                <a:off x="4101"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7" name="Line 2353"/>
              <p:cNvSpPr>
                <a:spLocks noChangeShapeType="1"/>
              </p:cNvSpPr>
              <p:nvPr/>
            </p:nvSpPr>
            <p:spPr bwMode="auto">
              <a:xfrm flipV="1">
                <a:off x="4101"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8" name="Line 2354"/>
              <p:cNvSpPr>
                <a:spLocks noChangeShapeType="1"/>
              </p:cNvSpPr>
              <p:nvPr/>
            </p:nvSpPr>
            <p:spPr bwMode="auto">
              <a:xfrm flipV="1">
                <a:off x="4101"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9" name="Line 2355"/>
              <p:cNvSpPr>
                <a:spLocks noChangeShapeType="1"/>
              </p:cNvSpPr>
              <p:nvPr/>
            </p:nvSpPr>
            <p:spPr bwMode="auto">
              <a:xfrm flipV="1">
                <a:off x="4101"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0" name="Line 2356"/>
              <p:cNvSpPr>
                <a:spLocks noChangeShapeType="1"/>
              </p:cNvSpPr>
              <p:nvPr/>
            </p:nvSpPr>
            <p:spPr bwMode="auto">
              <a:xfrm flipV="1">
                <a:off x="4101"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1" name="Line 2357"/>
              <p:cNvSpPr>
                <a:spLocks noChangeShapeType="1"/>
              </p:cNvSpPr>
              <p:nvPr/>
            </p:nvSpPr>
            <p:spPr bwMode="auto">
              <a:xfrm flipV="1">
                <a:off x="4101"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2" name="Line 2358"/>
              <p:cNvSpPr>
                <a:spLocks noChangeShapeType="1"/>
              </p:cNvSpPr>
              <p:nvPr/>
            </p:nvSpPr>
            <p:spPr bwMode="auto">
              <a:xfrm flipV="1">
                <a:off x="4101"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3" name="Line 2359"/>
              <p:cNvSpPr>
                <a:spLocks noChangeShapeType="1"/>
              </p:cNvSpPr>
              <p:nvPr/>
            </p:nvSpPr>
            <p:spPr bwMode="auto">
              <a:xfrm flipV="1">
                <a:off x="4101"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4" name="Line 2360"/>
              <p:cNvSpPr>
                <a:spLocks noChangeShapeType="1"/>
              </p:cNvSpPr>
              <p:nvPr/>
            </p:nvSpPr>
            <p:spPr bwMode="auto">
              <a:xfrm flipV="1">
                <a:off x="4101"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5" name="Line 2361"/>
              <p:cNvSpPr>
                <a:spLocks noChangeShapeType="1"/>
              </p:cNvSpPr>
              <p:nvPr/>
            </p:nvSpPr>
            <p:spPr bwMode="auto">
              <a:xfrm flipV="1">
                <a:off x="4101"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6" name="Line 2362"/>
              <p:cNvSpPr>
                <a:spLocks noChangeShapeType="1"/>
              </p:cNvSpPr>
              <p:nvPr/>
            </p:nvSpPr>
            <p:spPr bwMode="auto">
              <a:xfrm flipV="1">
                <a:off x="4101"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7" name="Line 2363"/>
              <p:cNvSpPr>
                <a:spLocks noChangeShapeType="1"/>
              </p:cNvSpPr>
              <p:nvPr/>
            </p:nvSpPr>
            <p:spPr bwMode="auto">
              <a:xfrm flipV="1">
                <a:off x="4101"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8" name="Line 2364"/>
              <p:cNvSpPr>
                <a:spLocks noChangeShapeType="1"/>
              </p:cNvSpPr>
              <p:nvPr/>
            </p:nvSpPr>
            <p:spPr bwMode="auto">
              <a:xfrm flipV="1">
                <a:off x="4101"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9" name="Line 2365"/>
              <p:cNvSpPr>
                <a:spLocks noChangeShapeType="1"/>
              </p:cNvSpPr>
              <p:nvPr/>
            </p:nvSpPr>
            <p:spPr bwMode="auto">
              <a:xfrm flipV="1">
                <a:off x="4101"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0" name="Line 2366"/>
              <p:cNvSpPr>
                <a:spLocks noChangeShapeType="1"/>
              </p:cNvSpPr>
              <p:nvPr/>
            </p:nvSpPr>
            <p:spPr bwMode="auto">
              <a:xfrm flipV="1">
                <a:off x="4101"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1" name="Line 2367"/>
              <p:cNvSpPr>
                <a:spLocks noChangeShapeType="1"/>
              </p:cNvSpPr>
              <p:nvPr/>
            </p:nvSpPr>
            <p:spPr bwMode="auto">
              <a:xfrm flipV="1">
                <a:off x="4101"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2" name="Line 2368"/>
              <p:cNvSpPr>
                <a:spLocks noChangeShapeType="1"/>
              </p:cNvSpPr>
              <p:nvPr/>
            </p:nvSpPr>
            <p:spPr bwMode="auto">
              <a:xfrm flipV="1">
                <a:off x="4101"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3" name="Line 2369"/>
              <p:cNvSpPr>
                <a:spLocks noChangeShapeType="1"/>
              </p:cNvSpPr>
              <p:nvPr/>
            </p:nvSpPr>
            <p:spPr bwMode="auto">
              <a:xfrm flipV="1">
                <a:off x="4101"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4" name="Line 2370"/>
              <p:cNvSpPr>
                <a:spLocks noChangeShapeType="1"/>
              </p:cNvSpPr>
              <p:nvPr/>
            </p:nvSpPr>
            <p:spPr bwMode="auto">
              <a:xfrm flipV="1">
                <a:off x="4101"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5" name="Line 2371"/>
              <p:cNvSpPr>
                <a:spLocks noChangeShapeType="1"/>
              </p:cNvSpPr>
              <p:nvPr/>
            </p:nvSpPr>
            <p:spPr bwMode="auto">
              <a:xfrm flipV="1">
                <a:off x="4101"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6" name="Line 2372"/>
              <p:cNvSpPr>
                <a:spLocks noChangeShapeType="1"/>
              </p:cNvSpPr>
              <p:nvPr/>
            </p:nvSpPr>
            <p:spPr bwMode="auto">
              <a:xfrm flipV="1">
                <a:off x="4101"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7" name="Line 2373"/>
              <p:cNvSpPr>
                <a:spLocks noChangeShapeType="1"/>
              </p:cNvSpPr>
              <p:nvPr/>
            </p:nvSpPr>
            <p:spPr bwMode="auto">
              <a:xfrm flipV="1">
                <a:off x="4101"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8" name="Line 2374"/>
              <p:cNvSpPr>
                <a:spLocks noChangeShapeType="1"/>
              </p:cNvSpPr>
              <p:nvPr/>
            </p:nvSpPr>
            <p:spPr bwMode="auto">
              <a:xfrm flipV="1">
                <a:off x="4101"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9" name="Line 2375"/>
              <p:cNvSpPr>
                <a:spLocks noChangeShapeType="1"/>
              </p:cNvSpPr>
              <p:nvPr/>
            </p:nvSpPr>
            <p:spPr bwMode="auto">
              <a:xfrm flipV="1">
                <a:off x="4101"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0" name="Line 2376"/>
              <p:cNvSpPr>
                <a:spLocks noChangeShapeType="1"/>
              </p:cNvSpPr>
              <p:nvPr/>
            </p:nvSpPr>
            <p:spPr bwMode="auto">
              <a:xfrm flipV="1">
                <a:off x="4101"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1" name="Line 2377"/>
              <p:cNvSpPr>
                <a:spLocks noChangeShapeType="1"/>
              </p:cNvSpPr>
              <p:nvPr/>
            </p:nvSpPr>
            <p:spPr bwMode="auto">
              <a:xfrm flipV="1">
                <a:off x="4101"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2" name="Line 2378"/>
              <p:cNvSpPr>
                <a:spLocks noChangeShapeType="1"/>
              </p:cNvSpPr>
              <p:nvPr/>
            </p:nvSpPr>
            <p:spPr bwMode="auto">
              <a:xfrm flipV="1">
                <a:off x="4101"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3" name="Line 2379"/>
              <p:cNvSpPr>
                <a:spLocks noChangeShapeType="1"/>
              </p:cNvSpPr>
              <p:nvPr/>
            </p:nvSpPr>
            <p:spPr bwMode="auto">
              <a:xfrm flipV="1">
                <a:off x="4101"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4" name="Line 2380"/>
              <p:cNvSpPr>
                <a:spLocks noChangeShapeType="1"/>
              </p:cNvSpPr>
              <p:nvPr/>
            </p:nvSpPr>
            <p:spPr bwMode="auto">
              <a:xfrm flipV="1">
                <a:off x="4517"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5" name="Line 2381"/>
              <p:cNvSpPr>
                <a:spLocks noChangeShapeType="1"/>
              </p:cNvSpPr>
              <p:nvPr/>
            </p:nvSpPr>
            <p:spPr bwMode="auto">
              <a:xfrm flipV="1">
                <a:off x="4517"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6" name="Line 2382"/>
              <p:cNvSpPr>
                <a:spLocks noChangeShapeType="1"/>
              </p:cNvSpPr>
              <p:nvPr/>
            </p:nvSpPr>
            <p:spPr bwMode="auto">
              <a:xfrm flipV="1">
                <a:off x="4517"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7" name="Line 2383"/>
              <p:cNvSpPr>
                <a:spLocks noChangeShapeType="1"/>
              </p:cNvSpPr>
              <p:nvPr/>
            </p:nvSpPr>
            <p:spPr bwMode="auto">
              <a:xfrm flipV="1">
                <a:off x="4517"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8" name="Line 2384"/>
              <p:cNvSpPr>
                <a:spLocks noChangeShapeType="1"/>
              </p:cNvSpPr>
              <p:nvPr/>
            </p:nvSpPr>
            <p:spPr bwMode="auto">
              <a:xfrm flipV="1">
                <a:off x="4517"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9" name="Line 2385"/>
              <p:cNvSpPr>
                <a:spLocks noChangeShapeType="1"/>
              </p:cNvSpPr>
              <p:nvPr/>
            </p:nvSpPr>
            <p:spPr bwMode="auto">
              <a:xfrm flipV="1">
                <a:off x="4517"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0" name="Line 2386"/>
              <p:cNvSpPr>
                <a:spLocks noChangeShapeType="1"/>
              </p:cNvSpPr>
              <p:nvPr/>
            </p:nvSpPr>
            <p:spPr bwMode="auto">
              <a:xfrm flipV="1">
                <a:off x="4517"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1" name="Line 2387"/>
              <p:cNvSpPr>
                <a:spLocks noChangeShapeType="1"/>
              </p:cNvSpPr>
              <p:nvPr/>
            </p:nvSpPr>
            <p:spPr bwMode="auto">
              <a:xfrm flipV="1">
                <a:off x="4517"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2" name="Line 2388"/>
              <p:cNvSpPr>
                <a:spLocks noChangeShapeType="1"/>
              </p:cNvSpPr>
              <p:nvPr/>
            </p:nvSpPr>
            <p:spPr bwMode="auto">
              <a:xfrm flipV="1">
                <a:off x="4517"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3" name="Line 2389"/>
              <p:cNvSpPr>
                <a:spLocks noChangeShapeType="1"/>
              </p:cNvSpPr>
              <p:nvPr/>
            </p:nvSpPr>
            <p:spPr bwMode="auto">
              <a:xfrm flipV="1">
                <a:off x="4517"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4" name="Line 2390"/>
              <p:cNvSpPr>
                <a:spLocks noChangeShapeType="1"/>
              </p:cNvSpPr>
              <p:nvPr/>
            </p:nvSpPr>
            <p:spPr bwMode="auto">
              <a:xfrm flipV="1">
                <a:off x="4517"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5" name="Line 2391"/>
              <p:cNvSpPr>
                <a:spLocks noChangeShapeType="1"/>
              </p:cNvSpPr>
              <p:nvPr/>
            </p:nvSpPr>
            <p:spPr bwMode="auto">
              <a:xfrm flipV="1">
                <a:off x="4517"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6" name="Line 2392"/>
              <p:cNvSpPr>
                <a:spLocks noChangeShapeType="1"/>
              </p:cNvSpPr>
              <p:nvPr/>
            </p:nvSpPr>
            <p:spPr bwMode="auto">
              <a:xfrm flipV="1">
                <a:off x="4517"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7" name="Line 2393"/>
              <p:cNvSpPr>
                <a:spLocks noChangeShapeType="1"/>
              </p:cNvSpPr>
              <p:nvPr/>
            </p:nvSpPr>
            <p:spPr bwMode="auto">
              <a:xfrm flipV="1">
                <a:off x="4517"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8" name="Line 2394"/>
              <p:cNvSpPr>
                <a:spLocks noChangeShapeType="1"/>
              </p:cNvSpPr>
              <p:nvPr/>
            </p:nvSpPr>
            <p:spPr bwMode="auto">
              <a:xfrm flipV="1">
                <a:off x="4517"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9" name="Line 2395"/>
              <p:cNvSpPr>
                <a:spLocks noChangeShapeType="1"/>
              </p:cNvSpPr>
              <p:nvPr/>
            </p:nvSpPr>
            <p:spPr bwMode="auto">
              <a:xfrm flipV="1">
                <a:off x="4517"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0" name="Line 2396"/>
              <p:cNvSpPr>
                <a:spLocks noChangeShapeType="1"/>
              </p:cNvSpPr>
              <p:nvPr/>
            </p:nvSpPr>
            <p:spPr bwMode="auto">
              <a:xfrm flipV="1">
                <a:off x="4517"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1" name="Line 2397"/>
              <p:cNvSpPr>
                <a:spLocks noChangeShapeType="1"/>
              </p:cNvSpPr>
              <p:nvPr/>
            </p:nvSpPr>
            <p:spPr bwMode="auto">
              <a:xfrm flipV="1">
                <a:off x="4517"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2" name="Line 2398"/>
              <p:cNvSpPr>
                <a:spLocks noChangeShapeType="1"/>
              </p:cNvSpPr>
              <p:nvPr/>
            </p:nvSpPr>
            <p:spPr bwMode="auto">
              <a:xfrm flipV="1">
                <a:off x="4517"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3" name="Line 2399"/>
              <p:cNvSpPr>
                <a:spLocks noChangeShapeType="1"/>
              </p:cNvSpPr>
              <p:nvPr/>
            </p:nvSpPr>
            <p:spPr bwMode="auto">
              <a:xfrm flipV="1">
                <a:off x="4517"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4" name="Line 2400"/>
              <p:cNvSpPr>
                <a:spLocks noChangeShapeType="1"/>
              </p:cNvSpPr>
              <p:nvPr/>
            </p:nvSpPr>
            <p:spPr bwMode="auto">
              <a:xfrm flipV="1">
                <a:off x="4517"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5" name="Line 2401"/>
              <p:cNvSpPr>
                <a:spLocks noChangeShapeType="1"/>
              </p:cNvSpPr>
              <p:nvPr/>
            </p:nvSpPr>
            <p:spPr bwMode="auto">
              <a:xfrm flipV="1">
                <a:off x="4517"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6" name="Line 2402"/>
              <p:cNvSpPr>
                <a:spLocks noChangeShapeType="1"/>
              </p:cNvSpPr>
              <p:nvPr/>
            </p:nvSpPr>
            <p:spPr bwMode="auto">
              <a:xfrm flipV="1">
                <a:off x="4517"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7" name="Line 2403"/>
              <p:cNvSpPr>
                <a:spLocks noChangeShapeType="1"/>
              </p:cNvSpPr>
              <p:nvPr/>
            </p:nvSpPr>
            <p:spPr bwMode="auto">
              <a:xfrm flipV="1">
                <a:off x="4517"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8" name="Line 2404"/>
              <p:cNvSpPr>
                <a:spLocks noChangeShapeType="1"/>
              </p:cNvSpPr>
              <p:nvPr/>
            </p:nvSpPr>
            <p:spPr bwMode="auto">
              <a:xfrm flipV="1">
                <a:off x="4517"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9" name="Line 2405"/>
              <p:cNvSpPr>
                <a:spLocks noChangeShapeType="1"/>
              </p:cNvSpPr>
              <p:nvPr/>
            </p:nvSpPr>
            <p:spPr bwMode="auto">
              <a:xfrm flipV="1">
                <a:off x="4517"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0" name="Line 2406"/>
              <p:cNvSpPr>
                <a:spLocks noChangeShapeType="1"/>
              </p:cNvSpPr>
              <p:nvPr/>
            </p:nvSpPr>
            <p:spPr bwMode="auto">
              <a:xfrm flipV="1">
                <a:off x="4517"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1" name="Line 2407"/>
              <p:cNvSpPr>
                <a:spLocks noChangeShapeType="1"/>
              </p:cNvSpPr>
              <p:nvPr/>
            </p:nvSpPr>
            <p:spPr bwMode="auto">
              <a:xfrm flipV="1">
                <a:off x="4517"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2" name="Line 2408"/>
              <p:cNvSpPr>
                <a:spLocks noChangeShapeType="1"/>
              </p:cNvSpPr>
              <p:nvPr/>
            </p:nvSpPr>
            <p:spPr bwMode="auto">
              <a:xfrm flipV="1">
                <a:off x="4517"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3" name="Line 2409"/>
              <p:cNvSpPr>
                <a:spLocks noChangeShapeType="1"/>
              </p:cNvSpPr>
              <p:nvPr/>
            </p:nvSpPr>
            <p:spPr bwMode="auto">
              <a:xfrm flipV="1">
                <a:off x="4517"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4" name="Line 2410"/>
              <p:cNvSpPr>
                <a:spLocks noChangeShapeType="1"/>
              </p:cNvSpPr>
              <p:nvPr/>
            </p:nvSpPr>
            <p:spPr bwMode="auto">
              <a:xfrm flipV="1">
                <a:off x="4517"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5" name="Line 2411"/>
              <p:cNvSpPr>
                <a:spLocks noChangeShapeType="1"/>
              </p:cNvSpPr>
              <p:nvPr/>
            </p:nvSpPr>
            <p:spPr bwMode="auto">
              <a:xfrm flipV="1">
                <a:off x="4517"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6" name="Line 2412"/>
              <p:cNvSpPr>
                <a:spLocks noChangeShapeType="1"/>
              </p:cNvSpPr>
              <p:nvPr/>
            </p:nvSpPr>
            <p:spPr bwMode="auto">
              <a:xfrm flipV="1">
                <a:off x="4517"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7" name="Line 2413"/>
              <p:cNvSpPr>
                <a:spLocks noChangeShapeType="1"/>
              </p:cNvSpPr>
              <p:nvPr/>
            </p:nvSpPr>
            <p:spPr bwMode="auto">
              <a:xfrm flipV="1">
                <a:off x="4517"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8" name="Line 2414"/>
              <p:cNvSpPr>
                <a:spLocks noChangeShapeType="1"/>
              </p:cNvSpPr>
              <p:nvPr/>
            </p:nvSpPr>
            <p:spPr bwMode="auto">
              <a:xfrm flipV="1">
                <a:off x="4517"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9" name="Line 2415"/>
              <p:cNvSpPr>
                <a:spLocks noChangeShapeType="1"/>
              </p:cNvSpPr>
              <p:nvPr/>
            </p:nvSpPr>
            <p:spPr bwMode="auto">
              <a:xfrm flipV="1">
                <a:off x="4517"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6" name="Group 2617"/>
            <p:cNvGrpSpPr>
              <a:grpSpLocks/>
            </p:cNvGrpSpPr>
            <p:nvPr/>
          </p:nvGrpSpPr>
          <p:grpSpPr bwMode="auto">
            <a:xfrm>
              <a:off x="5467041" y="2258192"/>
              <a:ext cx="0" cy="2608263"/>
              <a:chOff x="4517" y="1090"/>
              <a:chExt cx="0" cy="1643"/>
            </a:xfrm>
          </p:grpSpPr>
          <p:sp>
            <p:nvSpPr>
              <p:cNvPr id="13700" name="Line 2417"/>
              <p:cNvSpPr>
                <a:spLocks noChangeShapeType="1"/>
              </p:cNvSpPr>
              <p:nvPr/>
            </p:nvSpPr>
            <p:spPr bwMode="auto">
              <a:xfrm flipV="1">
                <a:off x="4517"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1" name="Line 2418"/>
              <p:cNvSpPr>
                <a:spLocks noChangeShapeType="1"/>
              </p:cNvSpPr>
              <p:nvPr/>
            </p:nvSpPr>
            <p:spPr bwMode="auto">
              <a:xfrm flipV="1">
                <a:off x="4517"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2" name="Line 2419"/>
              <p:cNvSpPr>
                <a:spLocks noChangeShapeType="1"/>
              </p:cNvSpPr>
              <p:nvPr/>
            </p:nvSpPr>
            <p:spPr bwMode="auto">
              <a:xfrm flipV="1">
                <a:off x="4517"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3" name="Line 2420"/>
              <p:cNvSpPr>
                <a:spLocks noChangeShapeType="1"/>
              </p:cNvSpPr>
              <p:nvPr/>
            </p:nvSpPr>
            <p:spPr bwMode="auto">
              <a:xfrm flipV="1">
                <a:off x="4517"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4" name="Line 2421"/>
              <p:cNvSpPr>
                <a:spLocks noChangeShapeType="1"/>
              </p:cNvSpPr>
              <p:nvPr/>
            </p:nvSpPr>
            <p:spPr bwMode="auto">
              <a:xfrm flipV="1">
                <a:off x="4517"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5" name="Line 2422"/>
              <p:cNvSpPr>
                <a:spLocks noChangeShapeType="1"/>
              </p:cNvSpPr>
              <p:nvPr/>
            </p:nvSpPr>
            <p:spPr bwMode="auto">
              <a:xfrm flipV="1">
                <a:off x="4517"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6" name="Line 2423"/>
              <p:cNvSpPr>
                <a:spLocks noChangeShapeType="1"/>
              </p:cNvSpPr>
              <p:nvPr/>
            </p:nvSpPr>
            <p:spPr bwMode="auto">
              <a:xfrm flipV="1">
                <a:off x="4517"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7" name="Line 2424"/>
              <p:cNvSpPr>
                <a:spLocks noChangeShapeType="1"/>
              </p:cNvSpPr>
              <p:nvPr/>
            </p:nvSpPr>
            <p:spPr bwMode="auto">
              <a:xfrm flipV="1">
                <a:off x="4517"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8" name="Line 2425"/>
              <p:cNvSpPr>
                <a:spLocks noChangeShapeType="1"/>
              </p:cNvSpPr>
              <p:nvPr/>
            </p:nvSpPr>
            <p:spPr bwMode="auto">
              <a:xfrm flipV="1">
                <a:off x="4517"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9" name="Line 2426"/>
              <p:cNvSpPr>
                <a:spLocks noChangeShapeType="1"/>
              </p:cNvSpPr>
              <p:nvPr/>
            </p:nvSpPr>
            <p:spPr bwMode="auto">
              <a:xfrm flipV="1">
                <a:off x="4517"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0" name="Line 2427"/>
              <p:cNvSpPr>
                <a:spLocks noChangeShapeType="1"/>
              </p:cNvSpPr>
              <p:nvPr/>
            </p:nvSpPr>
            <p:spPr bwMode="auto">
              <a:xfrm flipV="1">
                <a:off x="4517"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1" name="Line 2428"/>
              <p:cNvSpPr>
                <a:spLocks noChangeShapeType="1"/>
              </p:cNvSpPr>
              <p:nvPr/>
            </p:nvSpPr>
            <p:spPr bwMode="auto">
              <a:xfrm flipV="1">
                <a:off x="4517"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2" name="Line 2429"/>
              <p:cNvSpPr>
                <a:spLocks noChangeShapeType="1"/>
              </p:cNvSpPr>
              <p:nvPr/>
            </p:nvSpPr>
            <p:spPr bwMode="auto">
              <a:xfrm flipV="1">
                <a:off x="4517"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3" name="Line 2430"/>
              <p:cNvSpPr>
                <a:spLocks noChangeShapeType="1"/>
              </p:cNvSpPr>
              <p:nvPr/>
            </p:nvSpPr>
            <p:spPr bwMode="auto">
              <a:xfrm flipV="1">
                <a:off x="4517"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4" name="Line 2431"/>
              <p:cNvSpPr>
                <a:spLocks noChangeShapeType="1"/>
              </p:cNvSpPr>
              <p:nvPr/>
            </p:nvSpPr>
            <p:spPr bwMode="auto">
              <a:xfrm flipV="1">
                <a:off x="4517"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5" name="Line 2432"/>
              <p:cNvSpPr>
                <a:spLocks noChangeShapeType="1"/>
              </p:cNvSpPr>
              <p:nvPr/>
            </p:nvSpPr>
            <p:spPr bwMode="auto">
              <a:xfrm flipV="1">
                <a:off x="4517"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6" name="Line 2433"/>
              <p:cNvSpPr>
                <a:spLocks noChangeShapeType="1"/>
              </p:cNvSpPr>
              <p:nvPr/>
            </p:nvSpPr>
            <p:spPr bwMode="auto">
              <a:xfrm flipV="1">
                <a:off x="4517"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7" name="Line 2434"/>
              <p:cNvSpPr>
                <a:spLocks noChangeShapeType="1"/>
              </p:cNvSpPr>
              <p:nvPr/>
            </p:nvSpPr>
            <p:spPr bwMode="auto">
              <a:xfrm flipV="1">
                <a:off x="4517"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8" name="Line 2435"/>
              <p:cNvSpPr>
                <a:spLocks noChangeShapeType="1"/>
              </p:cNvSpPr>
              <p:nvPr/>
            </p:nvSpPr>
            <p:spPr bwMode="auto">
              <a:xfrm flipV="1">
                <a:off x="4517"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9" name="Line 2436"/>
              <p:cNvSpPr>
                <a:spLocks noChangeShapeType="1"/>
              </p:cNvSpPr>
              <p:nvPr/>
            </p:nvSpPr>
            <p:spPr bwMode="auto">
              <a:xfrm flipV="1">
                <a:off x="4517"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0" name="Line 2437"/>
              <p:cNvSpPr>
                <a:spLocks noChangeShapeType="1"/>
              </p:cNvSpPr>
              <p:nvPr/>
            </p:nvSpPr>
            <p:spPr bwMode="auto">
              <a:xfrm flipV="1">
                <a:off x="4517"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1" name="Line 2438"/>
              <p:cNvSpPr>
                <a:spLocks noChangeShapeType="1"/>
              </p:cNvSpPr>
              <p:nvPr/>
            </p:nvSpPr>
            <p:spPr bwMode="auto">
              <a:xfrm flipV="1">
                <a:off x="4517"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2" name="Line 2439"/>
              <p:cNvSpPr>
                <a:spLocks noChangeShapeType="1"/>
              </p:cNvSpPr>
              <p:nvPr/>
            </p:nvSpPr>
            <p:spPr bwMode="auto">
              <a:xfrm flipV="1">
                <a:off x="4517"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3" name="Line 2440"/>
              <p:cNvSpPr>
                <a:spLocks noChangeShapeType="1"/>
              </p:cNvSpPr>
              <p:nvPr/>
            </p:nvSpPr>
            <p:spPr bwMode="auto">
              <a:xfrm flipV="1">
                <a:off x="4517"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4" name="Line 2441"/>
              <p:cNvSpPr>
                <a:spLocks noChangeShapeType="1"/>
              </p:cNvSpPr>
              <p:nvPr/>
            </p:nvSpPr>
            <p:spPr bwMode="auto">
              <a:xfrm flipV="1">
                <a:off x="4517"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5" name="Line 2442"/>
              <p:cNvSpPr>
                <a:spLocks noChangeShapeType="1"/>
              </p:cNvSpPr>
              <p:nvPr/>
            </p:nvSpPr>
            <p:spPr bwMode="auto">
              <a:xfrm flipV="1">
                <a:off x="4517"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6" name="Line 2443"/>
              <p:cNvSpPr>
                <a:spLocks noChangeShapeType="1"/>
              </p:cNvSpPr>
              <p:nvPr/>
            </p:nvSpPr>
            <p:spPr bwMode="auto">
              <a:xfrm flipV="1">
                <a:off x="4517"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7" name="Line 2444"/>
              <p:cNvSpPr>
                <a:spLocks noChangeShapeType="1"/>
              </p:cNvSpPr>
              <p:nvPr/>
            </p:nvSpPr>
            <p:spPr bwMode="auto">
              <a:xfrm flipV="1">
                <a:off x="4517"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8" name="Line 2445"/>
              <p:cNvSpPr>
                <a:spLocks noChangeShapeType="1"/>
              </p:cNvSpPr>
              <p:nvPr/>
            </p:nvSpPr>
            <p:spPr bwMode="auto">
              <a:xfrm flipV="1">
                <a:off x="4517"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9" name="Line 2446"/>
              <p:cNvSpPr>
                <a:spLocks noChangeShapeType="1"/>
              </p:cNvSpPr>
              <p:nvPr/>
            </p:nvSpPr>
            <p:spPr bwMode="auto">
              <a:xfrm flipV="1">
                <a:off x="4517"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0" name="Line 2447"/>
              <p:cNvSpPr>
                <a:spLocks noChangeShapeType="1"/>
              </p:cNvSpPr>
              <p:nvPr/>
            </p:nvSpPr>
            <p:spPr bwMode="auto">
              <a:xfrm flipV="1">
                <a:off x="4517"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1" name="Line 2448"/>
              <p:cNvSpPr>
                <a:spLocks noChangeShapeType="1"/>
              </p:cNvSpPr>
              <p:nvPr/>
            </p:nvSpPr>
            <p:spPr bwMode="auto">
              <a:xfrm flipV="1">
                <a:off x="4517"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2" name="Line 2449"/>
              <p:cNvSpPr>
                <a:spLocks noChangeShapeType="1"/>
              </p:cNvSpPr>
              <p:nvPr/>
            </p:nvSpPr>
            <p:spPr bwMode="auto">
              <a:xfrm flipV="1">
                <a:off x="4517"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3" name="Line 2450"/>
              <p:cNvSpPr>
                <a:spLocks noChangeShapeType="1"/>
              </p:cNvSpPr>
              <p:nvPr/>
            </p:nvSpPr>
            <p:spPr bwMode="auto">
              <a:xfrm flipV="1">
                <a:off x="4517"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4" name="Line 2451"/>
              <p:cNvSpPr>
                <a:spLocks noChangeShapeType="1"/>
              </p:cNvSpPr>
              <p:nvPr/>
            </p:nvSpPr>
            <p:spPr bwMode="auto">
              <a:xfrm flipV="1">
                <a:off x="4517"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5" name="Line 2452"/>
              <p:cNvSpPr>
                <a:spLocks noChangeShapeType="1"/>
              </p:cNvSpPr>
              <p:nvPr/>
            </p:nvSpPr>
            <p:spPr bwMode="auto">
              <a:xfrm flipV="1">
                <a:off x="4517"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6" name="Line 2453"/>
              <p:cNvSpPr>
                <a:spLocks noChangeShapeType="1"/>
              </p:cNvSpPr>
              <p:nvPr/>
            </p:nvSpPr>
            <p:spPr bwMode="auto">
              <a:xfrm flipV="1">
                <a:off x="4517"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7" name="Line 2454"/>
              <p:cNvSpPr>
                <a:spLocks noChangeShapeType="1"/>
              </p:cNvSpPr>
              <p:nvPr/>
            </p:nvSpPr>
            <p:spPr bwMode="auto">
              <a:xfrm flipV="1">
                <a:off x="4517"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8" name="Line 2455"/>
              <p:cNvSpPr>
                <a:spLocks noChangeShapeType="1"/>
              </p:cNvSpPr>
              <p:nvPr/>
            </p:nvSpPr>
            <p:spPr bwMode="auto">
              <a:xfrm flipV="1">
                <a:off x="4517"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9" name="Line 2456"/>
              <p:cNvSpPr>
                <a:spLocks noChangeShapeType="1"/>
              </p:cNvSpPr>
              <p:nvPr/>
            </p:nvSpPr>
            <p:spPr bwMode="auto">
              <a:xfrm flipV="1">
                <a:off x="4517"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0" name="Line 2457"/>
              <p:cNvSpPr>
                <a:spLocks noChangeShapeType="1"/>
              </p:cNvSpPr>
              <p:nvPr/>
            </p:nvSpPr>
            <p:spPr bwMode="auto">
              <a:xfrm flipV="1">
                <a:off x="4517"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1" name="Line 2458"/>
              <p:cNvSpPr>
                <a:spLocks noChangeShapeType="1"/>
              </p:cNvSpPr>
              <p:nvPr/>
            </p:nvSpPr>
            <p:spPr bwMode="auto">
              <a:xfrm flipV="1">
                <a:off x="4517"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2" name="Line 2459"/>
              <p:cNvSpPr>
                <a:spLocks noChangeShapeType="1"/>
              </p:cNvSpPr>
              <p:nvPr/>
            </p:nvSpPr>
            <p:spPr bwMode="auto">
              <a:xfrm flipV="1">
                <a:off x="4517"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3" name="Line 2460"/>
              <p:cNvSpPr>
                <a:spLocks noChangeShapeType="1"/>
              </p:cNvSpPr>
              <p:nvPr/>
            </p:nvSpPr>
            <p:spPr bwMode="auto">
              <a:xfrm flipV="1">
                <a:off x="4517"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4" name="Line 2461"/>
              <p:cNvSpPr>
                <a:spLocks noChangeShapeType="1"/>
              </p:cNvSpPr>
              <p:nvPr/>
            </p:nvSpPr>
            <p:spPr bwMode="auto">
              <a:xfrm flipV="1">
                <a:off x="4517"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5" name="Line 2462"/>
              <p:cNvSpPr>
                <a:spLocks noChangeShapeType="1"/>
              </p:cNvSpPr>
              <p:nvPr/>
            </p:nvSpPr>
            <p:spPr bwMode="auto">
              <a:xfrm flipV="1">
                <a:off x="4517"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6" name="Line 2463"/>
              <p:cNvSpPr>
                <a:spLocks noChangeShapeType="1"/>
              </p:cNvSpPr>
              <p:nvPr/>
            </p:nvSpPr>
            <p:spPr bwMode="auto">
              <a:xfrm flipV="1">
                <a:off x="4517"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7" name="Line 2464"/>
              <p:cNvSpPr>
                <a:spLocks noChangeShapeType="1"/>
              </p:cNvSpPr>
              <p:nvPr/>
            </p:nvSpPr>
            <p:spPr bwMode="auto">
              <a:xfrm flipV="1">
                <a:off x="4517"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8" name="Line 2465"/>
              <p:cNvSpPr>
                <a:spLocks noChangeShapeType="1"/>
              </p:cNvSpPr>
              <p:nvPr/>
            </p:nvSpPr>
            <p:spPr bwMode="auto">
              <a:xfrm flipV="1">
                <a:off x="4517"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9" name="Line 2466"/>
              <p:cNvSpPr>
                <a:spLocks noChangeShapeType="1"/>
              </p:cNvSpPr>
              <p:nvPr/>
            </p:nvSpPr>
            <p:spPr bwMode="auto">
              <a:xfrm flipV="1">
                <a:off x="4517"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0" name="Line 2467"/>
              <p:cNvSpPr>
                <a:spLocks noChangeShapeType="1"/>
              </p:cNvSpPr>
              <p:nvPr/>
            </p:nvSpPr>
            <p:spPr bwMode="auto">
              <a:xfrm flipV="1">
                <a:off x="4517"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1" name="Line 2468"/>
              <p:cNvSpPr>
                <a:spLocks noChangeShapeType="1"/>
              </p:cNvSpPr>
              <p:nvPr/>
            </p:nvSpPr>
            <p:spPr bwMode="auto">
              <a:xfrm flipV="1">
                <a:off x="4517"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2" name="Line 2469"/>
              <p:cNvSpPr>
                <a:spLocks noChangeShapeType="1"/>
              </p:cNvSpPr>
              <p:nvPr/>
            </p:nvSpPr>
            <p:spPr bwMode="auto">
              <a:xfrm flipV="1">
                <a:off x="4517"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3" name="Line 2470"/>
              <p:cNvSpPr>
                <a:spLocks noChangeShapeType="1"/>
              </p:cNvSpPr>
              <p:nvPr/>
            </p:nvSpPr>
            <p:spPr bwMode="auto">
              <a:xfrm flipV="1">
                <a:off x="4517"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4" name="Line 2471"/>
              <p:cNvSpPr>
                <a:spLocks noChangeShapeType="1"/>
              </p:cNvSpPr>
              <p:nvPr/>
            </p:nvSpPr>
            <p:spPr bwMode="auto">
              <a:xfrm flipV="1">
                <a:off x="4517"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5" name="Line 2472"/>
              <p:cNvSpPr>
                <a:spLocks noChangeShapeType="1"/>
              </p:cNvSpPr>
              <p:nvPr/>
            </p:nvSpPr>
            <p:spPr bwMode="auto">
              <a:xfrm flipV="1">
                <a:off x="4517"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6" name="Line 2473"/>
              <p:cNvSpPr>
                <a:spLocks noChangeShapeType="1"/>
              </p:cNvSpPr>
              <p:nvPr/>
            </p:nvSpPr>
            <p:spPr bwMode="auto">
              <a:xfrm flipV="1">
                <a:off x="4517"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7" name="Line 2474"/>
              <p:cNvSpPr>
                <a:spLocks noChangeShapeType="1"/>
              </p:cNvSpPr>
              <p:nvPr/>
            </p:nvSpPr>
            <p:spPr bwMode="auto">
              <a:xfrm flipV="1">
                <a:off x="4517"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8" name="Line 2475"/>
              <p:cNvSpPr>
                <a:spLocks noChangeShapeType="1"/>
              </p:cNvSpPr>
              <p:nvPr/>
            </p:nvSpPr>
            <p:spPr bwMode="auto">
              <a:xfrm flipV="1">
                <a:off x="4517"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9" name="Line 2476"/>
              <p:cNvSpPr>
                <a:spLocks noChangeShapeType="1"/>
              </p:cNvSpPr>
              <p:nvPr/>
            </p:nvSpPr>
            <p:spPr bwMode="auto">
              <a:xfrm flipV="1">
                <a:off x="4517"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0" name="Line 2477"/>
              <p:cNvSpPr>
                <a:spLocks noChangeShapeType="1"/>
              </p:cNvSpPr>
              <p:nvPr/>
            </p:nvSpPr>
            <p:spPr bwMode="auto">
              <a:xfrm flipV="1">
                <a:off x="4517"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1" name="Line 2478"/>
              <p:cNvSpPr>
                <a:spLocks noChangeShapeType="1"/>
              </p:cNvSpPr>
              <p:nvPr/>
            </p:nvSpPr>
            <p:spPr bwMode="auto">
              <a:xfrm flipV="1">
                <a:off x="4517"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2" name="Line 2479"/>
              <p:cNvSpPr>
                <a:spLocks noChangeShapeType="1"/>
              </p:cNvSpPr>
              <p:nvPr/>
            </p:nvSpPr>
            <p:spPr bwMode="auto">
              <a:xfrm flipV="1">
                <a:off x="4517"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3" name="Line 2480"/>
              <p:cNvSpPr>
                <a:spLocks noChangeShapeType="1"/>
              </p:cNvSpPr>
              <p:nvPr/>
            </p:nvSpPr>
            <p:spPr bwMode="auto">
              <a:xfrm flipV="1">
                <a:off x="4517"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4" name="Line 2481"/>
              <p:cNvSpPr>
                <a:spLocks noChangeShapeType="1"/>
              </p:cNvSpPr>
              <p:nvPr/>
            </p:nvSpPr>
            <p:spPr bwMode="auto">
              <a:xfrm flipV="1">
                <a:off x="4517"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5" name="Line 2482"/>
              <p:cNvSpPr>
                <a:spLocks noChangeShapeType="1"/>
              </p:cNvSpPr>
              <p:nvPr/>
            </p:nvSpPr>
            <p:spPr bwMode="auto">
              <a:xfrm flipV="1">
                <a:off x="4517"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6" name="Line 2483"/>
              <p:cNvSpPr>
                <a:spLocks noChangeShapeType="1"/>
              </p:cNvSpPr>
              <p:nvPr/>
            </p:nvSpPr>
            <p:spPr bwMode="auto">
              <a:xfrm flipV="1">
                <a:off x="4517"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7" name="Line 2484"/>
              <p:cNvSpPr>
                <a:spLocks noChangeShapeType="1"/>
              </p:cNvSpPr>
              <p:nvPr/>
            </p:nvSpPr>
            <p:spPr bwMode="auto">
              <a:xfrm flipV="1">
                <a:off x="4517"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8" name="Line 2485"/>
              <p:cNvSpPr>
                <a:spLocks noChangeShapeType="1"/>
              </p:cNvSpPr>
              <p:nvPr/>
            </p:nvSpPr>
            <p:spPr bwMode="auto">
              <a:xfrm flipV="1">
                <a:off x="4517"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9" name="Line 2486"/>
              <p:cNvSpPr>
                <a:spLocks noChangeShapeType="1"/>
              </p:cNvSpPr>
              <p:nvPr/>
            </p:nvSpPr>
            <p:spPr bwMode="auto">
              <a:xfrm flipV="1">
                <a:off x="4517"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0" name="Line 2487"/>
              <p:cNvSpPr>
                <a:spLocks noChangeShapeType="1"/>
              </p:cNvSpPr>
              <p:nvPr/>
            </p:nvSpPr>
            <p:spPr bwMode="auto">
              <a:xfrm flipV="1">
                <a:off x="4517"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1" name="Line 2488"/>
              <p:cNvSpPr>
                <a:spLocks noChangeShapeType="1"/>
              </p:cNvSpPr>
              <p:nvPr/>
            </p:nvSpPr>
            <p:spPr bwMode="auto">
              <a:xfrm flipV="1">
                <a:off x="4517"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2" name="Line 2489"/>
              <p:cNvSpPr>
                <a:spLocks noChangeShapeType="1"/>
              </p:cNvSpPr>
              <p:nvPr/>
            </p:nvSpPr>
            <p:spPr bwMode="auto">
              <a:xfrm flipV="1">
                <a:off x="4517"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3" name="Line 2490"/>
              <p:cNvSpPr>
                <a:spLocks noChangeShapeType="1"/>
              </p:cNvSpPr>
              <p:nvPr/>
            </p:nvSpPr>
            <p:spPr bwMode="auto">
              <a:xfrm flipV="1">
                <a:off x="4517"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4" name="Line 2491"/>
              <p:cNvSpPr>
                <a:spLocks noChangeShapeType="1"/>
              </p:cNvSpPr>
              <p:nvPr/>
            </p:nvSpPr>
            <p:spPr bwMode="auto">
              <a:xfrm flipV="1">
                <a:off x="4517"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5" name="Line 2492"/>
              <p:cNvSpPr>
                <a:spLocks noChangeShapeType="1"/>
              </p:cNvSpPr>
              <p:nvPr/>
            </p:nvSpPr>
            <p:spPr bwMode="auto">
              <a:xfrm flipV="1">
                <a:off x="4517"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6" name="Line 2493"/>
              <p:cNvSpPr>
                <a:spLocks noChangeShapeType="1"/>
              </p:cNvSpPr>
              <p:nvPr/>
            </p:nvSpPr>
            <p:spPr bwMode="auto">
              <a:xfrm flipV="1">
                <a:off x="4517"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7" name="Line 2494"/>
              <p:cNvSpPr>
                <a:spLocks noChangeShapeType="1"/>
              </p:cNvSpPr>
              <p:nvPr/>
            </p:nvSpPr>
            <p:spPr bwMode="auto">
              <a:xfrm flipV="1">
                <a:off x="4517"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8" name="Line 2495"/>
              <p:cNvSpPr>
                <a:spLocks noChangeShapeType="1"/>
              </p:cNvSpPr>
              <p:nvPr/>
            </p:nvSpPr>
            <p:spPr bwMode="auto">
              <a:xfrm flipV="1">
                <a:off x="4517"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9" name="Line 2496"/>
              <p:cNvSpPr>
                <a:spLocks noChangeShapeType="1"/>
              </p:cNvSpPr>
              <p:nvPr/>
            </p:nvSpPr>
            <p:spPr bwMode="auto">
              <a:xfrm flipV="1">
                <a:off x="4517"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0" name="Line 2497"/>
              <p:cNvSpPr>
                <a:spLocks noChangeShapeType="1"/>
              </p:cNvSpPr>
              <p:nvPr/>
            </p:nvSpPr>
            <p:spPr bwMode="auto">
              <a:xfrm flipV="1">
                <a:off x="4517"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1" name="Line 2498"/>
              <p:cNvSpPr>
                <a:spLocks noChangeShapeType="1"/>
              </p:cNvSpPr>
              <p:nvPr/>
            </p:nvSpPr>
            <p:spPr bwMode="auto">
              <a:xfrm flipV="1">
                <a:off x="4517"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2" name="Line 2499"/>
              <p:cNvSpPr>
                <a:spLocks noChangeShapeType="1"/>
              </p:cNvSpPr>
              <p:nvPr/>
            </p:nvSpPr>
            <p:spPr bwMode="auto">
              <a:xfrm flipV="1">
                <a:off x="4517"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3" name="Line 2500"/>
              <p:cNvSpPr>
                <a:spLocks noChangeShapeType="1"/>
              </p:cNvSpPr>
              <p:nvPr/>
            </p:nvSpPr>
            <p:spPr bwMode="auto">
              <a:xfrm flipV="1">
                <a:off x="4517"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4" name="Line 2501"/>
              <p:cNvSpPr>
                <a:spLocks noChangeShapeType="1"/>
              </p:cNvSpPr>
              <p:nvPr/>
            </p:nvSpPr>
            <p:spPr bwMode="auto">
              <a:xfrm flipV="1">
                <a:off x="4517"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5" name="Line 2502"/>
              <p:cNvSpPr>
                <a:spLocks noChangeShapeType="1"/>
              </p:cNvSpPr>
              <p:nvPr/>
            </p:nvSpPr>
            <p:spPr bwMode="auto">
              <a:xfrm flipV="1">
                <a:off x="4517"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6" name="Line 2503"/>
              <p:cNvSpPr>
                <a:spLocks noChangeShapeType="1"/>
              </p:cNvSpPr>
              <p:nvPr/>
            </p:nvSpPr>
            <p:spPr bwMode="auto">
              <a:xfrm flipV="1">
                <a:off x="4517"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7" name="Line 2504"/>
              <p:cNvSpPr>
                <a:spLocks noChangeShapeType="1"/>
              </p:cNvSpPr>
              <p:nvPr/>
            </p:nvSpPr>
            <p:spPr bwMode="auto">
              <a:xfrm flipV="1">
                <a:off x="4517"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8" name="Line 2505"/>
              <p:cNvSpPr>
                <a:spLocks noChangeShapeType="1"/>
              </p:cNvSpPr>
              <p:nvPr/>
            </p:nvSpPr>
            <p:spPr bwMode="auto">
              <a:xfrm flipV="1">
                <a:off x="4517"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9" name="Line 2506"/>
              <p:cNvSpPr>
                <a:spLocks noChangeShapeType="1"/>
              </p:cNvSpPr>
              <p:nvPr/>
            </p:nvSpPr>
            <p:spPr bwMode="auto">
              <a:xfrm flipV="1">
                <a:off x="4517"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0" name="Line 2507"/>
              <p:cNvSpPr>
                <a:spLocks noChangeShapeType="1"/>
              </p:cNvSpPr>
              <p:nvPr/>
            </p:nvSpPr>
            <p:spPr bwMode="auto">
              <a:xfrm flipV="1">
                <a:off x="4517"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1" name="Line 2508"/>
              <p:cNvSpPr>
                <a:spLocks noChangeShapeType="1"/>
              </p:cNvSpPr>
              <p:nvPr/>
            </p:nvSpPr>
            <p:spPr bwMode="auto">
              <a:xfrm flipV="1">
                <a:off x="4517"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2" name="Line 2509"/>
              <p:cNvSpPr>
                <a:spLocks noChangeShapeType="1"/>
              </p:cNvSpPr>
              <p:nvPr/>
            </p:nvSpPr>
            <p:spPr bwMode="auto">
              <a:xfrm flipV="1">
                <a:off x="4517"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3" name="Line 2510"/>
              <p:cNvSpPr>
                <a:spLocks noChangeShapeType="1"/>
              </p:cNvSpPr>
              <p:nvPr/>
            </p:nvSpPr>
            <p:spPr bwMode="auto">
              <a:xfrm flipV="1">
                <a:off x="4517"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4" name="Line 2511"/>
              <p:cNvSpPr>
                <a:spLocks noChangeShapeType="1"/>
              </p:cNvSpPr>
              <p:nvPr/>
            </p:nvSpPr>
            <p:spPr bwMode="auto">
              <a:xfrm flipV="1">
                <a:off x="4517"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5" name="Line 2512"/>
              <p:cNvSpPr>
                <a:spLocks noChangeShapeType="1"/>
              </p:cNvSpPr>
              <p:nvPr/>
            </p:nvSpPr>
            <p:spPr bwMode="auto">
              <a:xfrm flipV="1">
                <a:off x="4517"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6" name="Line 2513"/>
              <p:cNvSpPr>
                <a:spLocks noChangeShapeType="1"/>
              </p:cNvSpPr>
              <p:nvPr/>
            </p:nvSpPr>
            <p:spPr bwMode="auto">
              <a:xfrm flipV="1">
                <a:off x="4517"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7" name="Line 2514"/>
              <p:cNvSpPr>
                <a:spLocks noChangeShapeType="1"/>
              </p:cNvSpPr>
              <p:nvPr/>
            </p:nvSpPr>
            <p:spPr bwMode="auto">
              <a:xfrm flipV="1">
                <a:off x="4517"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8" name="Line 2515"/>
              <p:cNvSpPr>
                <a:spLocks noChangeShapeType="1"/>
              </p:cNvSpPr>
              <p:nvPr/>
            </p:nvSpPr>
            <p:spPr bwMode="auto">
              <a:xfrm flipV="1">
                <a:off x="4517"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9" name="Line 2516"/>
              <p:cNvSpPr>
                <a:spLocks noChangeShapeType="1"/>
              </p:cNvSpPr>
              <p:nvPr/>
            </p:nvSpPr>
            <p:spPr bwMode="auto">
              <a:xfrm flipV="1">
                <a:off x="4517"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0" name="Line 2517"/>
              <p:cNvSpPr>
                <a:spLocks noChangeShapeType="1"/>
              </p:cNvSpPr>
              <p:nvPr/>
            </p:nvSpPr>
            <p:spPr bwMode="auto">
              <a:xfrm flipV="1">
                <a:off x="4517"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1" name="Line 2518"/>
              <p:cNvSpPr>
                <a:spLocks noChangeShapeType="1"/>
              </p:cNvSpPr>
              <p:nvPr/>
            </p:nvSpPr>
            <p:spPr bwMode="auto">
              <a:xfrm flipV="1">
                <a:off x="4517"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2" name="Line 2519"/>
              <p:cNvSpPr>
                <a:spLocks noChangeShapeType="1"/>
              </p:cNvSpPr>
              <p:nvPr/>
            </p:nvSpPr>
            <p:spPr bwMode="auto">
              <a:xfrm flipV="1">
                <a:off x="4517"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3" name="Line 2520"/>
              <p:cNvSpPr>
                <a:spLocks noChangeShapeType="1"/>
              </p:cNvSpPr>
              <p:nvPr/>
            </p:nvSpPr>
            <p:spPr bwMode="auto">
              <a:xfrm flipV="1">
                <a:off x="4517"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4" name="Line 2521"/>
              <p:cNvSpPr>
                <a:spLocks noChangeShapeType="1"/>
              </p:cNvSpPr>
              <p:nvPr/>
            </p:nvSpPr>
            <p:spPr bwMode="auto">
              <a:xfrm flipV="1">
                <a:off x="4517"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5" name="Line 2522"/>
              <p:cNvSpPr>
                <a:spLocks noChangeShapeType="1"/>
              </p:cNvSpPr>
              <p:nvPr/>
            </p:nvSpPr>
            <p:spPr bwMode="auto">
              <a:xfrm flipV="1">
                <a:off x="4517"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6" name="Line 2523"/>
              <p:cNvSpPr>
                <a:spLocks noChangeShapeType="1"/>
              </p:cNvSpPr>
              <p:nvPr/>
            </p:nvSpPr>
            <p:spPr bwMode="auto">
              <a:xfrm flipV="1">
                <a:off x="4517"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7" name="Line 2524"/>
              <p:cNvSpPr>
                <a:spLocks noChangeShapeType="1"/>
              </p:cNvSpPr>
              <p:nvPr/>
            </p:nvSpPr>
            <p:spPr bwMode="auto">
              <a:xfrm flipV="1">
                <a:off x="4517"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8" name="Line 2525"/>
              <p:cNvSpPr>
                <a:spLocks noChangeShapeType="1"/>
              </p:cNvSpPr>
              <p:nvPr/>
            </p:nvSpPr>
            <p:spPr bwMode="auto">
              <a:xfrm flipV="1">
                <a:off x="4517"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9" name="Line 2526"/>
              <p:cNvSpPr>
                <a:spLocks noChangeShapeType="1"/>
              </p:cNvSpPr>
              <p:nvPr/>
            </p:nvSpPr>
            <p:spPr bwMode="auto">
              <a:xfrm flipV="1">
                <a:off x="4517"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0" name="Line 2527"/>
              <p:cNvSpPr>
                <a:spLocks noChangeShapeType="1"/>
              </p:cNvSpPr>
              <p:nvPr/>
            </p:nvSpPr>
            <p:spPr bwMode="auto">
              <a:xfrm flipV="1">
                <a:off x="4517"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1" name="Line 2528"/>
              <p:cNvSpPr>
                <a:spLocks noChangeShapeType="1"/>
              </p:cNvSpPr>
              <p:nvPr/>
            </p:nvSpPr>
            <p:spPr bwMode="auto">
              <a:xfrm flipV="1">
                <a:off x="4517"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2" name="Line 2529"/>
              <p:cNvSpPr>
                <a:spLocks noChangeShapeType="1"/>
              </p:cNvSpPr>
              <p:nvPr/>
            </p:nvSpPr>
            <p:spPr bwMode="auto">
              <a:xfrm flipV="1">
                <a:off x="4517"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3" name="Line 2530"/>
              <p:cNvSpPr>
                <a:spLocks noChangeShapeType="1"/>
              </p:cNvSpPr>
              <p:nvPr/>
            </p:nvSpPr>
            <p:spPr bwMode="auto">
              <a:xfrm flipV="1">
                <a:off x="4517"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4" name="Line 2531"/>
              <p:cNvSpPr>
                <a:spLocks noChangeShapeType="1"/>
              </p:cNvSpPr>
              <p:nvPr/>
            </p:nvSpPr>
            <p:spPr bwMode="auto">
              <a:xfrm flipV="1">
                <a:off x="4517"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5" name="Line 2532"/>
              <p:cNvSpPr>
                <a:spLocks noChangeShapeType="1"/>
              </p:cNvSpPr>
              <p:nvPr/>
            </p:nvSpPr>
            <p:spPr bwMode="auto">
              <a:xfrm flipV="1">
                <a:off x="4517"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6" name="Line 2533"/>
              <p:cNvSpPr>
                <a:spLocks noChangeShapeType="1"/>
              </p:cNvSpPr>
              <p:nvPr/>
            </p:nvSpPr>
            <p:spPr bwMode="auto">
              <a:xfrm flipV="1">
                <a:off x="4517"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7" name="Line 2534"/>
              <p:cNvSpPr>
                <a:spLocks noChangeShapeType="1"/>
              </p:cNvSpPr>
              <p:nvPr/>
            </p:nvSpPr>
            <p:spPr bwMode="auto">
              <a:xfrm flipV="1">
                <a:off x="4517"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8" name="Line 2535"/>
              <p:cNvSpPr>
                <a:spLocks noChangeShapeType="1"/>
              </p:cNvSpPr>
              <p:nvPr/>
            </p:nvSpPr>
            <p:spPr bwMode="auto">
              <a:xfrm flipV="1">
                <a:off x="4517"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9" name="Line 2536"/>
              <p:cNvSpPr>
                <a:spLocks noChangeShapeType="1"/>
              </p:cNvSpPr>
              <p:nvPr/>
            </p:nvSpPr>
            <p:spPr bwMode="auto">
              <a:xfrm flipV="1">
                <a:off x="4517"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0" name="Line 2537"/>
              <p:cNvSpPr>
                <a:spLocks noChangeShapeType="1"/>
              </p:cNvSpPr>
              <p:nvPr/>
            </p:nvSpPr>
            <p:spPr bwMode="auto">
              <a:xfrm flipV="1">
                <a:off x="4517"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1" name="Line 2538"/>
              <p:cNvSpPr>
                <a:spLocks noChangeShapeType="1"/>
              </p:cNvSpPr>
              <p:nvPr/>
            </p:nvSpPr>
            <p:spPr bwMode="auto">
              <a:xfrm flipV="1">
                <a:off x="4517"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2" name="Line 2539"/>
              <p:cNvSpPr>
                <a:spLocks noChangeShapeType="1"/>
              </p:cNvSpPr>
              <p:nvPr/>
            </p:nvSpPr>
            <p:spPr bwMode="auto">
              <a:xfrm flipV="1">
                <a:off x="4517"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3" name="Line 2540"/>
              <p:cNvSpPr>
                <a:spLocks noChangeShapeType="1"/>
              </p:cNvSpPr>
              <p:nvPr/>
            </p:nvSpPr>
            <p:spPr bwMode="auto">
              <a:xfrm flipV="1">
                <a:off x="4517"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4" name="Line 2541"/>
              <p:cNvSpPr>
                <a:spLocks noChangeShapeType="1"/>
              </p:cNvSpPr>
              <p:nvPr/>
            </p:nvSpPr>
            <p:spPr bwMode="auto">
              <a:xfrm flipV="1">
                <a:off x="4517"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5" name="Line 2542"/>
              <p:cNvSpPr>
                <a:spLocks noChangeShapeType="1"/>
              </p:cNvSpPr>
              <p:nvPr/>
            </p:nvSpPr>
            <p:spPr bwMode="auto">
              <a:xfrm flipV="1">
                <a:off x="4517"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6" name="Line 2543"/>
              <p:cNvSpPr>
                <a:spLocks noChangeShapeType="1"/>
              </p:cNvSpPr>
              <p:nvPr/>
            </p:nvSpPr>
            <p:spPr bwMode="auto">
              <a:xfrm flipV="1">
                <a:off x="4517"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7" name="Line 2544"/>
              <p:cNvSpPr>
                <a:spLocks noChangeShapeType="1"/>
              </p:cNvSpPr>
              <p:nvPr/>
            </p:nvSpPr>
            <p:spPr bwMode="auto">
              <a:xfrm flipV="1">
                <a:off x="4517"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8" name="Line 2545"/>
              <p:cNvSpPr>
                <a:spLocks noChangeShapeType="1"/>
              </p:cNvSpPr>
              <p:nvPr/>
            </p:nvSpPr>
            <p:spPr bwMode="auto">
              <a:xfrm flipV="1">
                <a:off x="4517"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9" name="Line 2546"/>
              <p:cNvSpPr>
                <a:spLocks noChangeShapeType="1"/>
              </p:cNvSpPr>
              <p:nvPr/>
            </p:nvSpPr>
            <p:spPr bwMode="auto">
              <a:xfrm flipV="1">
                <a:off x="4517"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0" name="Line 2547"/>
              <p:cNvSpPr>
                <a:spLocks noChangeShapeType="1"/>
              </p:cNvSpPr>
              <p:nvPr/>
            </p:nvSpPr>
            <p:spPr bwMode="auto">
              <a:xfrm flipV="1">
                <a:off x="4517"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1" name="Line 2548"/>
              <p:cNvSpPr>
                <a:spLocks noChangeShapeType="1"/>
              </p:cNvSpPr>
              <p:nvPr/>
            </p:nvSpPr>
            <p:spPr bwMode="auto">
              <a:xfrm flipV="1">
                <a:off x="4517"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2" name="Line 2549"/>
              <p:cNvSpPr>
                <a:spLocks noChangeShapeType="1"/>
              </p:cNvSpPr>
              <p:nvPr/>
            </p:nvSpPr>
            <p:spPr bwMode="auto">
              <a:xfrm flipV="1">
                <a:off x="4517"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3" name="Line 2550"/>
              <p:cNvSpPr>
                <a:spLocks noChangeShapeType="1"/>
              </p:cNvSpPr>
              <p:nvPr/>
            </p:nvSpPr>
            <p:spPr bwMode="auto">
              <a:xfrm flipV="1">
                <a:off x="4517"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4" name="Line 2551"/>
              <p:cNvSpPr>
                <a:spLocks noChangeShapeType="1"/>
              </p:cNvSpPr>
              <p:nvPr/>
            </p:nvSpPr>
            <p:spPr bwMode="auto">
              <a:xfrm flipV="1">
                <a:off x="4517"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5" name="Line 2552"/>
              <p:cNvSpPr>
                <a:spLocks noChangeShapeType="1"/>
              </p:cNvSpPr>
              <p:nvPr/>
            </p:nvSpPr>
            <p:spPr bwMode="auto">
              <a:xfrm flipV="1">
                <a:off x="4517"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6" name="Line 2553"/>
              <p:cNvSpPr>
                <a:spLocks noChangeShapeType="1"/>
              </p:cNvSpPr>
              <p:nvPr/>
            </p:nvSpPr>
            <p:spPr bwMode="auto">
              <a:xfrm flipV="1">
                <a:off x="4517"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7" name="Line 2554"/>
              <p:cNvSpPr>
                <a:spLocks noChangeShapeType="1"/>
              </p:cNvSpPr>
              <p:nvPr/>
            </p:nvSpPr>
            <p:spPr bwMode="auto">
              <a:xfrm flipV="1">
                <a:off x="4517"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8" name="Line 2555"/>
              <p:cNvSpPr>
                <a:spLocks noChangeShapeType="1"/>
              </p:cNvSpPr>
              <p:nvPr/>
            </p:nvSpPr>
            <p:spPr bwMode="auto">
              <a:xfrm flipV="1">
                <a:off x="4517"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9" name="Line 2556"/>
              <p:cNvSpPr>
                <a:spLocks noChangeShapeType="1"/>
              </p:cNvSpPr>
              <p:nvPr/>
            </p:nvSpPr>
            <p:spPr bwMode="auto">
              <a:xfrm flipV="1">
                <a:off x="4517"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0" name="Line 2557"/>
              <p:cNvSpPr>
                <a:spLocks noChangeShapeType="1"/>
              </p:cNvSpPr>
              <p:nvPr/>
            </p:nvSpPr>
            <p:spPr bwMode="auto">
              <a:xfrm flipV="1">
                <a:off x="4517"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1" name="Line 2558"/>
              <p:cNvSpPr>
                <a:spLocks noChangeShapeType="1"/>
              </p:cNvSpPr>
              <p:nvPr/>
            </p:nvSpPr>
            <p:spPr bwMode="auto">
              <a:xfrm flipV="1">
                <a:off x="4517"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2" name="Line 2559"/>
              <p:cNvSpPr>
                <a:spLocks noChangeShapeType="1"/>
              </p:cNvSpPr>
              <p:nvPr/>
            </p:nvSpPr>
            <p:spPr bwMode="auto">
              <a:xfrm flipV="1">
                <a:off x="4517"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3" name="Line 2560"/>
              <p:cNvSpPr>
                <a:spLocks noChangeShapeType="1"/>
              </p:cNvSpPr>
              <p:nvPr/>
            </p:nvSpPr>
            <p:spPr bwMode="auto">
              <a:xfrm flipV="1">
                <a:off x="4517"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4" name="Line 2561"/>
              <p:cNvSpPr>
                <a:spLocks noChangeShapeType="1"/>
              </p:cNvSpPr>
              <p:nvPr/>
            </p:nvSpPr>
            <p:spPr bwMode="auto">
              <a:xfrm flipV="1">
                <a:off x="4517"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5" name="Line 2562"/>
              <p:cNvSpPr>
                <a:spLocks noChangeShapeType="1"/>
              </p:cNvSpPr>
              <p:nvPr/>
            </p:nvSpPr>
            <p:spPr bwMode="auto">
              <a:xfrm flipV="1">
                <a:off x="4517"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6" name="Line 2563"/>
              <p:cNvSpPr>
                <a:spLocks noChangeShapeType="1"/>
              </p:cNvSpPr>
              <p:nvPr/>
            </p:nvSpPr>
            <p:spPr bwMode="auto">
              <a:xfrm flipV="1">
                <a:off x="4517"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7" name="Line 2564"/>
              <p:cNvSpPr>
                <a:spLocks noChangeShapeType="1"/>
              </p:cNvSpPr>
              <p:nvPr/>
            </p:nvSpPr>
            <p:spPr bwMode="auto">
              <a:xfrm flipV="1">
                <a:off x="4517"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8" name="Line 2565"/>
              <p:cNvSpPr>
                <a:spLocks noChangeShapeType="1"/>
              </p:cNvSpPr>
              <p:nvPr/>
            </p:nvSpPr>
            <p:spPr bwMode="auto">
              <a:xfrm flipV="1">
                <a:off x="4517"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9" name="Line 2566"/>
              <p:cNvSpPr>
                <a:spLocks noChangeShapeType="1"/>
              </p:cNvSpPr>
              <p:nvPr/>
            </p:nvSpPr>
            <p:spPr bwMode="auto">
              <a:xfrm flipV="1">
                <a:off x="4517"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0" name="Line 2567"/>
              <p:cNvSpPr>
                <a:spLocks noChangeShapeType="1"/>
              </p:cNvSpPr>
              <p:nvPr/>
            </p:nvSpPr>
            <p:spPr bwMode="auto">
              <a:xfrm flipV="1">
                <a:off x="4517"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1" name="Line 2568"/>
              <p:cNvSpPr>
                <a:spLocks noChangeShapeType="1"/>
              </p:cNvSpPr>
              <p:nvPr/>
            </p:nvSpPr>
            <p:spPr bwMode="auto">
              <a:xfrm flipV="1">
                <a:off x="4517"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2" name="Line 2569"/>
              <p:cNvSpPr>
                <a:spLocks noChangeShapeType="1"/>
              </p:cNvSpPr>
              <p:nvPr/>
            </p:nvSpPr>
            <p:spPr bwMode="auto">
              <a:xfrm flipV="1">
                <a:off x="4517"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3" name="Line 2570"/>
              <p:cNvSpPr>
                <a:spLocks noChangeShapeType="1"/>
              </p:cNvSpPr>
              <p:nvPr/>
            </p:nvSpPr>
            <p:spPr bwMode="auto">
              <a:xfrm flipV="1">
                <a:off x="4517"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4" name="Line 2571"/>
              <p:cNvSpPr>
                <a:spLocks noChangeShapeType="1"/>
              </p:cNvSpPr>
              <p:nvPr/>
            </p:nvSpPr>
            <p:spPr bwMode="auto">
              <a:xfrm flipV="1">
                <a:off x="4517"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5" name="Line 2572"/>
              <p:cNvSpPr>
                <a:spLocks noChangeShapeType="1"/>
              </p:cNvSpPr>
              <p:nvPr/>
            </p:nvSpPr>
            <p:spPr bwMode="auto">
              <a:xfrm flipV="1">
                <a:off x="4517"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6" name="Line 2573"/>
              <p:cNvSpPr>
                <a:spLocks noChangeShapeType="1"/>
              </p:cNvSpPr>
              <p:nvPr/>
            </p:nvSpPr>
            <p:spPr bwMode="auto">
              <a:xfrm flipV="1">
                <a:off x="4517"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7" name="Line 2574"/>
              <p:cNvSpPr>
                <a:spLocks noChangeShapeType="1"/>
              </p:cNvSpPr>
              <p:nvPr/>
            </p:nvSpPr>
            <p:spPr bwMode="auto">
              <a:xfrm flipV="1">
                <a:off x="4517"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8" name="Line 2575"/>
              <p:cNvSpPr>
                <a:spLocks noChangeShapeType="1"/>
              </p:cNvSpPr>
              <p:nvPr/>
            </p:nvSpPr>
            <p:spPr bwMode="auto">
              <a:xfrm flipV="1">
                <a:off x="4517"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9" name="Line 2576"/>
              <p:cNvSpPr>
                <a:spLocks noChangeShapeType="1"/>
              </p:cNvSpPr>
              <p:nvPr/>
            </p:nvSpPr>
            <p:spPr bwMode="auto">
              <a:xfrm flipV="1">
                <a:off x="4517"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0" name="Line 2577"/>
              <p:cNvSpPr>
                <a:spLocks noChangeShapeType="1"/>
              </p:cNvSpPr>
              <p:nvPr/>
            </p:nvSpPr>
            <p:spPr bwMode="auto">
              <a:xfrm flipV="1">
                <a:off x="4517"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1" name="Line 2578"/>
              <p:cNvSpPr>
                <a:spLocks noChangeShapeType="1"/>
              </p:cNvSpPr>
              <p:nvPr/>
            </p:nvSpPr>
            <p:spPr bwMode="auto">
              <a:xfrm flipV="1">
                <a:off x="4517"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2" name="Line 2579"/>
              <p:cNvSpPr>
                <a:spLocks noChangeShapeType="1"/>
              </p:cNvSpPr>
              <p:nvPr/>
            </p:nvSpPr>
            <p:spPr bwMode="auto">
              <a:xfrm flipV="1">
                <a:off x="4517"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3" name="Line 2580"/>
              <p:cNvSpPr>
                <a:spLocks noChangeShapeType="1"/>
              </p:cNvSpPr>
              <p:nvPr/>
            </p:nvSpPr>
            <p:spPr bwMode="auto">
              <a:xfrm flipV="1">
                <a:off x="4517"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4" name="Line 2581"/>
              <p:cNvSpPr>
                <a:spLocks noChangeShapeType="1"/>
              </p:cNvSpPr>
              <p:nvPr/>
            </p:nvSpPr>
            <p:spPr bwMode="auto">
              <a:xfrm flipV="1">
                <a:off x="4517"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5" name="Line 2582"/>
              <p:cNvSpPr>
                <a:spLocks noChangeShapeType="1"/>
              </p:cNvSpPr>
              <p:nvPr/>
            </p:nvSpPr>
            <p:spPr bwMode="auto">
              <a:xfrm flipV="1">
                <a:off x="4517"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6" name="Line 2583"/>
              <p:cNvSpPr>
                <a:spLocks noChangeShapeType="1"/>
              </p:cNvSpPr>
              <p:nvPr/>
            </p:nvSpPr>
            <p:spPr bwMode="auto">
              <a:xfrm flipV="1">
                <a:off x="4517"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7" name="Line 2584"/>
              <p:cNvSpPr>
                <a:spLocks noChangeShapeType="1"/>
              </p:cNvSpPr>
              <p:nvPr/>
            </p:nvSpPr>
            <p:spPr bwMode="auto">
              <a:xfrm flipV="1">
                <a:off x="4517"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8" name="Line 2585"/>
              <p:cNvSpPr>
                <a:spLocks noChangeShapeType="1"/>
              </p:cNvSpPr>
              <p:nvPr/>
            </p:nvSpPr>
            <p:spPr bwMode="auto">
              <a:xfrm flipV="1">
                <a:off x="4517"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9" name="Line 2586"/>
              <p:cNvSpPr>
                <a:spLocks noChangeShapeType="1"/>
              </p:cNvSpPr>
              <p:nvPr/>
            </p:nvSpPr>
            <p:spPr bwMode="auto">
              <a:xfrm flipV="1">
                <a:off x="4517"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0" name="Line 2587"/>
              <p:cNvSpPr>
                <a:spLocks noChangeShapeType="1"/>
              </p:cNvSpPr>
              <p:nvPr/>
            </p:nvSpPr>
            <p:spPr bwMode="auto">
              <a:xfrm flipV="1">
                <a:off x="4517"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1" name="Line 2588"/>
              <p:cNvSpPr>
                <a:spLocks noChangeShapeType="1"/>
              </p:cNvSpPr>
              <p:nvPr/>
            </p:nvSpPr>
            <p:spPr bwMode="auto">
              <a:xfrm flipV="1">
                <a:off x="4517"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2" name="Line 2589"/>
              <p:cNvSpPr>
                <a:spLocks noChangeShapeType="1"/>
              </p:cNvSpPr>
              <p:nvPr/>
            </p:nvSpPr>
            <p:spPr bwMode="auto">
              <a:xfrm flipV="1">
                <a:off x="4517"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3" name="Line 2590"/>
              <p:cNvSpPr>
                <a:spLocks noChangeShapeType="1"/>
              </p:cNvSpPr>
              <p:nvPr/>
            </p:nvSpPr>
            <p:spPr bwMode="auto">
              <a:xfrm flipV="1">
                <a:off x="4517"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4" name="Line 2591"/>
              <p:cNvSpPr>
                <a:spLocks noChangeShapeType="1"/>
              </p:cNvSpPr>
              <p:nvPr/>
            </p:nvSpPr>
            <p:spPr bwMode="auto">
              <a:xfrm flipV="1">
                <a:off x="4517"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5" name="Line 2592"/>
              <p:cNvSpPr>
                <a:spLocks noChangeShapeType="1"/>
              </p:cNvSpPr>
              <p:nvPr/>
            </p:nvSpPr>
            <p:spPr bwMode="auto">
              <a:xfrm flipV="1">
                <a:off x="4517"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6" name="Line 2593"/>
              <p:cNvSpPr>
                <a:spLocks noChangeShapeType="1"/>
              </p:cNvSpPr>
              <p:nvPr/>
            </p:nvSpPr>
            <p:spPr bwMode="auto">
              <a:xfrm flipV="1">
                <a:off x="4517"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7" name="Line 2594"/>
              <p:cNvSpPr>
                <a:spLocks noChangeShapeType="1"/>
              </p:cNvSpPr>
              <p:nvPr/>
            </p:nvSpPr>
            <p:spPr bwMode="auto">
              <a:xfrm flipV="1">
                <a:off x="4517"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8" name="Line 2595"/>
              <p:cNvSpPr>
                <a:spLocks noChangeShapeType="1"/>
              </p:cNvSpPr>
              <p:nvPr/>
            </p:nvSpPr>
            <p:spPr bwMode="auto">
              <a:xfrm flipV="1">
                <a:off x="4517"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9" name="Line 2596"/>
              <p:cNvSpPr>
                <a:spLocks noChangeShapeType="1"/>
              </p:cNvSpPr>
              <p:nvPr/>
            </p:nvSpPr>
            <p:spPr bwMode="auto">
              <a:xfrm flipV="1">
                <a:off x="4517"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0" name="Line 2597"/>
              <p:cNvSpPr>
                <a:spLocks noChangeShapeType="1"/>
              </p:cNvSpPr>
              <p:nvPr/>
            </p:nvSpPr>
            <p:spPr bwMode="auto">
              <a:xfrm flipV="1">
                <a:off x="4517"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1" name="Line 2598"/>
              <p:cNvSpPr>
                <a:spLocks noChangeShapeType="1"/>
              </p:cNvSpPr>
              <p:nvPr/>
            </p:nvSpPr>
            <p:spPr bwMode="auto">
              <a:xfrm flipV="1">
                <a:off x="4517"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2" name="Line 2599"/>
              <p:cNvSpPr>
                <a:spLocks noChangeShapeType="1"/>
              </p:cNvSpPr>
              <p:nvPr/>
            </p:nvSpPr>
            <p:spPr bwMode="auto">
              <a:xfrm flipV="1">
                <a:off x="4517"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3" name="Line 2600"/>
              <p:cNvSpPr>
                <a:spLocks noChangeShapeType="1"/>
              </p:cNvSpPr>
              <p:nvPr/>
            </p:nvSpPr>
            <p:spPr bwMode="auto">
              <a:xfrm flipV="1">
                <a:off x="4517"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4" name="Line 2601"/>
              <p:cNvSpPr>
                <a:spLocks noChangeShapeType="1"/>
              </p:cNvSpPr>
              <p:nvPr/>
            </p:nvSpPr>
            <p:spPr bwMode="auto">
              <a:xfrm flipV="1">
                <a:off x="4517"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5" name="Line 2602"/>
              <p:cNvSpPr>
                <a:spLocks noChangeShapeType="1"/>
              </p:cNvSpPr>
              <p:nvPr/>
            </p:nvSpPr>
            <p:spPr bwMode="auto">
              <a:xfrm flipV="1">
                <a:off x="4517"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6" name="Line 2603"/>
              <p:cNvSpPr>
                <a:spLocks noChangeShapeType="1"/>
              </p:cNvSpPr>
              <p:nvPr/>
            </p:nvSpPr>
            <p:spPr bwMode="auto">
              <a:xfrm flipV="1">
                <a:off x="4517"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7" name="Line 2604"/>
              <p:cNvSpPr>
                <a:spLocks noChangeShapeType="1"/>
              </p:cNvSpPr>
              <p:nvPr/>
            </p:nvSpPr>
            <p:spPr bwMode="auto">
              <a:xfrm flipV="1">
                <a:off x="4517"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8" name="Line 2605"/>
              <p:cNvSpPr>
                <a:spLocks noChangeShapeType="1"/>
              </p:cNvSpPr>
              <p:nvPr/>
            </p:nvSpPr>
            <p:spPr bwMode="auto">
              <a:xfrm flipV="1">
                <a:off x="4517"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9" name="Line 2606"/>
              <p:cNvSpPr>
                <a:spLocks noChangeShapeType="1"/>
              </p:cNvSpPr>
              <p:nvPr/>
            </p:nvSpPr>
            <p:spPr bwMode="auto">
              <a:xfrm flipV="1">
                <a:off x="4517"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0" name="Line 2607"/>
              <p:cNvSpPr>
                <a:spLocks noChangeShapeType="1"/>
              </p:cNvSpPr>
              <p:nvPr/>
            </p:nvSpPr>
            <p:spPr bwMode="auto">
              <a:xfrm flipV="1">
                <a:off x="4517"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1" name="Line 2608"/>
              <p:cNvSpPr>
                <a:spLocks noChangeShapeType="1"/>
              </p:cNvSpPr>
              <p:nvPr/>
            </p:nvSpPr>
            <p:spPr bwMode="auto">
              <a:xfrm flipV="1">
                <a:off x="4517"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2" name="Line 2609"/>
              <p:cNvSpPr>
                <a:spLocks noChangeShapeType="1"/>
              </p:cNvSpPr>
              <p:nvPr/>
            </p:nvSpPr>
            <p:spPr bwMode="auto">
              <a:xfrm flipV="1">
                <a:off x="4517"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3" name="Line 2610"/>
              <p:cNvSpPr>
                <a:spLocks noChangeShapeType="1"/>
              </p:cNvSpPr>
              <p:nvPr/>
            </p:nvSpPr>
            <p:spPr bwMode="auto">
              <a:xfrm flipV="1">
                <a:off x="4517"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4" name="Line 2611"/>
              <p:cNvSpPr>
                <a:spLocks noChangeShapeType="1"/>
              </p:cNvSpPr>
              <p:nvPr/>
            </p:nvSpPr>
            <p:spPr bwMode="auto">
              <a:xfrm flipV="1">
                <a:off x="4517"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5" name="Line 2612"/>
              <p:cNvSpPr>
                <a:spLocks noChangeShapeType="1"/>
              </p:cNvSpPr>
              <p:nvPr/>
            </p:nvSpPr>
            <p:spPr bwMode="auto">
              <a:xfrm flipV="1">
                <a:off x="4517"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6" name="Line 2613"/>
              <p:cNvSpPr>
                <a:spLocks noChangeShapeType="1"/>
              </p:cNvSpPr>
              <p:nvPr/>
            </p:nvSpPr>
            <p:spPr bwMode="auto">
              <a:xfrm flipV="1">
                <a:off x="4517"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7" name="Line 2614"/>
              <p:cNvSpPr>
                <a:spLocks noChangeShapeType="1"/>
              </p:cNvSpPr>
              <p:nvPr/>
            </p:nvSpPr>
            <p:spPr bwMode="auto">
              <a:xfrm flipV="1">
                <a:off x="4517"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8" name="Line 2615"/>
              <p:cNvSpPr>
                <a:spLocks noChangeShapeType="1"/>
              </p:cNvSpPr>
              <p:nvPr/>
            </p:nvSpPr>
            <p:spPr bwMode="auto">
              <a:xfrm flipV="1">
                <a:off x="4517"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9" name="Line 2616"/>
              <p:cNvSpPr>
                <a:spLocks noChangeShapeType="1"/>
              </p:cNvSpPr>
              <p:nvPr/>
            </p:nvSpPr>
            <p:spPr bwMode="auto">
              <a:xfrm flipV="1">
                <a:off x="4517"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7" name="Group 2818"/>
            <p:cNvGrpSpPr>
              <a:grpSpLocks/>
            </p:cNvGrpSpPr>
            <p:nvPr/>
          </p:nvGrpSpPr>
          <p:grpSpPr bwMode="auto">
            <a:xfrm>
              <a:off x="5467041" y="1080267"/>
              <a:ext cx="146050" cy="4256088"/>
              <a:chOff x="4517" y="348"/>
              <a:chExt cx="92" cy="2681"/>
            </a:xfrm>
          </p:grpSpPr>
          <p:sp>
            <p:nvSpPr>
              <p:cNvPr id="13500" name="Line 2618"/>
              <p:cNvSpPr>
                <a:spLocks noChangeShapeType="1"/>
              </p:cNvSpPr>
              <p:nvPr/>
            </p:nvSpPr>
            <p:spPr bwMode="auto">
              <a:xfrm flipV="1">
                <a:off x="4517"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1" name="Line 2619"/>
              <p:cNvSpPr>
                <a:spLocks noChangeShapeType="1"/>
              </p:cNvSpPr>
              <p:nvPr/>
            </p:nvSpPr>
            <p:spPr bwMode="auto">
              <a:xfrm flipV="1">
                <a:off x="4517"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2" name="Line 2620"/>
              <p:cNvSpPr>
                <a:spLocks noChangeShapeType="1"/>
              </p:cNvSpPr>
              <p:nvPr/>
            </p:nvSpPr>
            <p:spPr bwMode="auto">
              <a:xfrm flipV="1">
                <a:off x="4517"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3" name="Line 2621"/>
              <p:cNvSpPr>
                <a:spLocks noChangeShapeType="1"/>
              </p:cNvSpPr>
              <p:nvPr/>
            </p:nvSpPr>
            <p:spPr bwMode="auto">
              <a:xfrm flipV="1">
                <a:off x="4517"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4" name="Line 2622"/>
              <p:cNvSpPr>
                <a:spLocks noChangeShapeType="1"/>
              </p:cNvSpPr>
              <p:nvPr/>
            </p:nvSpPr>
            <p:spPr bwMode="auto">
              <a:xfrm flipV="1">
                <a:off x="4517"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5" name="Line 2623"/>
              <p:cNvSpPr>
                <a:spLocks noChangeShapeType="1"/>
              </p:cNvSpPr>
              <p:nvPr/>
            </p:nvSpPr>
            <p:spPr bwMode="auto">
              <a:xfrm flipV="1">
                <a:off x="4517"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6" name="Line 2624"/>
              <p:cNvSpPr>
                <a:spLocks noChangeShapeType="1"/>
              </p:cNvSpPr>
              <p:nvPr/>
            </p:nvSpPr>
            <p:spPr bwMode="auto">
              <a:xfrm flipV="1">
                <a:off x="4517"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7" name="Line 2625"/>
              <p:cNvSpPr>
                <a:spLocks noChangeShapeType="1"/>
              </p:cNvSpPr>
              <p:nvPr/>
            </p:nvSpPr>
            <p:spPr bwMode="auto">
              <a:xfrm flipV="1">
                <a:off x="4517"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8" name="Line 2626"/>
              <p:cNvSpPr>
                <a:spLocks noChangeShapeType="1"/>
              </p:cNvSpPr>
              <p:nvPr/>
            </p:nvSpPr>
            <p:spPr bwMode="auto">
              <a:xfrm flipV="1">
                <a:off x="4517"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9" name="Line 2627"/>
              <p:cNvSpPr>
                <a:spLocks noChangeShapeType="1"/>
              </p:cNvSpPr>
              <p:nvPr/>
            </p:nvSpPr>
            <p:spPr bwMode="auto">
              <a:xfrm flipV="1">
                <a:off x="4517"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0" name="Line 2628"/>
              <p:cNvSpPr>
                <a:spLocks noChangeShapeType="1"/>
              </p:cNvSpPr>
              <p:nvPr/>
            </p:nvSpPr>
            <p:spPr bwMode="auto">
              <a:xfrm flipV="1">
                <a:off x="4517"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1" name="Line 2629"/>
              <p:cNvSpPr>
                <a:spLocks noChangeShapeType="1"/>
              </p:cNvSpPr>
              <p:nvPr/>
            </p:nvSpPr>
            <p:spPr bwMode="auto">
              <a:xfrm flipV="1">
                <a:off x="4517"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2" name="Line 2630"/>
              <p:cNvSpPr>
                <a:spLocks noChangeShapeType="1"/>
              </p:cNvSpPr>
              <p:nvPr/>
            </p:nvSpPr>
            <p:spPr bwMode="auto">
              <a:xfrm flipV="1">
                <a:off x="4517"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3" name="Line 2631"/>
              <p:cNvSpPr>
                <a:spLocks noChangeShapeType="1"/>
              </p:cNvSpPr>
              <p:nvPr/>
            </p:nvSpPr>
            <p:spPr bwMode="auto">
              <a:xfrm flipV="1">
                <a:off x="4517"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4" name="Line 2632"/>
              <p:cNvSpPr>
                <a:spLocks noChangeShapeType="1"/>
              </p:cNvSpPr>
              <p:nvPr/>
            </p:nvSpPr>
            <p:spPr bwMode="auto">
              <a:xfrm flipV="1">
                <a:off x="4517"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5" name="Line 2633"/>
              <p:cNvSpPr>
                <a:spLocks noChangeShapeType="1"/>
              </p:cNvSpPr>
              <p:nvPr/>
            </p:nvSpPr>
            <p:spPr bwMode="auto">
              <a:xfrm flipV="1">
                <a:off x="4517"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6" name="Line 2634"/>
              <p:cNvSpPr>
                <a:spLocks noChangeShapeType="1"/>
              </p:cNvSpPr>
              <p:nvPr/>
            </p:nvSpPr>
            <p:spPr bwMode="auto">
              <a:xfrm flipV="1">
                <a:off x="4517"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7" name="Line 2635"/>
              <p:cNvSpPr>
                <a:spLocks noChangeShapeType="1"/>
              </p:cNvSpPr>
              <p:nvPr/>
            </p:nvSpPr>
            <p:spPr bwMode="auto">
              <a:xfrm flipV="1">
                <a:off x="4517"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8" name="Line 2636"/>
              <p:cNvSpPr>
                <a:spLocks noChangeShapeType="1"/>
              </p:cNvSpPr>
              <p:nvPr/>
            </p:nvSpPr>
            <p:spPr bwMode="auto">
              <a:xfrm flipV="1">
                <a:off x="4517"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9" name="Line 2637"/>
              <p:cNvSpPr>
                <a:spLocks noChangeShapeType="1"/>
              </p:cNvSpPr>
              <p:nvPr/>
            </p:nvSpPr>
            <p:spPr bwMode="auto">
              <a:xfrm flipV="1">
                <a:off x="4517"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0" name="Line 2638"/>
              <p:cNvSpPr>
                <a:spLocks noChangeShapeType="1"/>
              </p:cNvSpPr>
              <p:nvPr/>
            </p:nvSpPr>
            <p:spPr bwMode="auto">
              <a:xfrm flipV="1">
                <a:off x="4517"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1" name="Line 2639"/>
              <p:cNvSpPr>
                <a:spLocks noChangeShapeType="1"/>
              </p:cNvSpPr>
              <p:nvPr/>
            </p:nvSpPr>
            <p:spPr bwMode="auto">
              <a:xfrm flipV="1">
                <a:off x="4517"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2" name="Line 2640"/>
              <p:cNvSpPr>
                <a:spLocks noChangeShapeType="1"/>
              </p:cNvSpPr>
              <p:nvPr/>
            </p:nvSpPr>
            <p:spPr bwMode="auto">
              <a:xfrm flipV="1">
                <a:off x="4517"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3" name="Line 2641"/>
              <p:cNvSpPr>
                <a:spLocks noChangeShapeType="1"/>
              </p:cNvSpPr>
              <p:nvPr/>
            </p:nvSpPr>
            <p:spPr bwMode="auto">
              <a:xfrm flipV="1">
                <a:off x="4517"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4" name="Line 2642"/>
              <p:cNvSpPr>
                <a:spLocks noChangeShapeType="1"/>
              </p:cNvSpPr>
              <p:nvPr/>
            </p:nvSpPr>
            <p:spPr bwMode="auto">
              <a:xfrm flipV="1">
                <a:off x="4517"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5" name="Line 2643"/>
              <p:cNvSpPr>
                <a:spLocks noChangeShapeType="1"/>
              </p:cNvSpPr>
              <p:nvPr/>
            </p:nvSpPr>
            <p:spPr bwMode="auto">
              <a:xfrm flipV="1">
                <a:off x="4517"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6" name="Line 2644"/>
              <p:cNvSpPr>
                <a:spLocks noChangeShapeType="1"/>
              </p:cNvSpPr>
              <p:nvPr/>
            </p:nvSpPr>
            <p:spPr bwMode="auto">
              <a:xfrm flipV="1">
                <a:off x="4517"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7" name="Line 2645"/>
              <p:cNvSpPr>
                <a:spLocks noChangeShapeType="1"/>
              </p:cNvSpPr>
              <p:nvPr/>
            </p:nvSpPr>
            <p:spPr bwMode="auto">
              <a:xfrm flipV="1">
                <a:off x="4517"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8" name="Line 2646"/>
              <p:cNvSpPr>
                <a:spLocks noChangeShapeType="1"/>
              </p:cNvSpPr>
              <p:nvPr/>
            </p:nvSpPr>
            <p:spPr bwMode="auto">
              <a:xfrm flipV="1">
                <a:off x="4517"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29" name="Line 2647"/>
              <p:cNvSpPr>
                <a:spLocks noChangeShapeType="1"/>
              </p:cNvSpPr>
              <p:nvPr/>
            </p:nvSpPr>
            <p:spPr bwMode="auto">
              <a:xfrm flipV="1">
                <a:off x="4517"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0" name="Line 2648"/>
              <p:cNvSpPr>
                <a:spLocks noChangeShapeType="1"/>
              </p:cNvSpPr>
              <p:nvPr/>
            </p:nvSpPr>
            <p:spPr bwMode="auto">
              <a:xfrm flipV="1">
                <a:off x="4517"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1" name="Line 2649"/>
              <p:cNvSpPr>
                <a:spLocks noChangeShapeType="1"/>
              </p:cNvSpPr>
              <p:nvPr/>
            </p:nvSpPr>
            <p:spPr bwMode="auto">
              <a:xfrm flipV="1">
                <a:off x="4517"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2" name="Line 2650"/>
              <p:cNvSpPr>
                <a:spLocks noChangeShapeType="1"/>
              </p:cNvSpPr>
              <p:nvPr/>
            </p:nvSpPr>
            <p:spPr bwMode="auto">
              <a:xfrm flipV="1">
                <a:off x="4517"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3" name="Line 2651"/>
              <p:cNvSpPr>
                <a:spLocks noChangeShapeType="1"/>
              </p:cNvSpPr>
              <p:nvPr/>
            </p:nvSpPr>
            <p:spPr bwMode="auto">
              <a:xfrm flipV="1">
                <a:off x="4517"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4" name="Line 2652"/>
              <p:cNvSpPr>
                <a:spLocks noChangeShapeType="1"/>
              </p:cNvSpPr>
              <p:nvPr/>
            </p:nvSpPr>
            <p:spPr bwMode="auto">
              <a:xfrm flipV="1">
                <a:off x="4517"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5" name="Line 2653"/>
              <p:cNvSpPr>
                <a:spLocks noChangeShapeType="1"/>
              </p:cNvSpPr>
              <p:nvPr/>
            </p:nvSpPr>
            <p:spPr bwMode="auto">
              <a:xfrm flipV="1">
                <a:off x="4517"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6" name="Line 2654"/>
              <p:cNvSpPr>
                <a:spLocks noChangeShapeType="1"/>
              </p:cNvSpPr>
              <p:nvPr/>
            </p:nvSpPr>
            <p:spPr bwMode="auto">
              <a:xfrm flipV="1">
                <a:off x="4517"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7" name="Line 2655"/>
              <p:cNvSpPr>
                <a:spLocks noChangeShapeType="1"/>
              </p:cNvSpPr>
              <p:nvPr/>
            </p:nvSpPr>
            <p:spPr bwMode="auto">
              <a:xfrm flipV="1">
                <a:off x="4517"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8" name="Line 2656"/>
              <p:cNvSpPr>
                <a:spLocks noChangeShapeType="1"/>
              </p:cNvSpPr>
              <p:nvPr/>
            </p:nvSpPr>
            <p:spPr bwMode="auto">
              <a:xfrm flipV="1">
                <a:off x="4517"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9" name="Line 2657"/>
              <p:cNvSpPr>
                <a:spLocks noChangeShapeType="1"/>
              </p:cNvSpPr>
              <p:nvPr/>
            </p:nvSpPr>
            <p:spPr bwMode="auto">
              <a:xfrm flipV="1">
                <a:off x="4517"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0" name="Line 2658"/>
              <p:cNvSpPr>
                <a:spLocks noChangeShapeType="1"/>
              </p:cNvSpPr>
              <p:nvPr/>
            </p:nvSpPr>
            <p:spPr bwMode="auto">
              <a:xfrm flipV="1">
                <a:off x="4517"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1" name="Line 2659"/>
              <p:cNvSpPr>
                <a:spLocks noChangeShapeType="1"/>
              </p:cNvSpPr>
              <p:nvPr/>
            </p:nvSpPr>
            <p:spPr bwMode="auto">
              <a:xfrm flipV="1">
                <a:off x="4517"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2" name="Line 2660"/>
              <p:cNvSpPr>
                <a:spLocks noChangeShapeType="1"/>
              </p:cNvSpPr>
              <p:nvPr/>
            </p:nvSpPr>
            <p:spPr bwMode="auto">
              <a:xfrm flipV="1">
                <a:off x="4517"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3" name="Line 2661"/>
              <p:cNvSpPr>
                <a:spLocks noChangeShapeType="1"/>
              </p:cNvSpPr>
              <p:nvPr/>
            </p:nvSpPr>
            <p:spPr bwMode="auto">
              <a:xfrm flipV="1">
                <a:off x="4517"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4" name="Line 2662"/>
              <p:cNvSpPr>
                <a:spLocks noChangeShapeType="1"/>
              </p:cNvSpPr>
              <p:nvPr/>
            </p:nvSpPr>
            <p:spPr bwMode="auto">
              <a:xfrm flipV="1">
                <a:off x="4517"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5" name="Line 2663"/>
              <p:cNvSpPr>
                <a:spLocks noChangeShapeType="1"/>
              </p:cNvSpPr>
              <p:nvPr/>
            </p:nvSpPr>
            <p:spPr bwMode="auto">
              <a:xfrm flipV="1">
                <a:off x="4517"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6" name="Line 2664"/>
              <p:cNvSpPr>
                <a:spLocks noChangeShapeType="1"/>
              </p:cNvSpPr>
              <p:nvPr/>
            </p:nvSpPr>
            <p:spPr bwMode="auto">
              <a:xfrm flipV="1">
                <a:off x="4517"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7" name="Line 2665"/>
              <p:cNvSpPr>
                <a:spLocks noChangeShapeType="1"/>
              </p:cNvSpPr>
              <p:nvPr/>
            </p:nvSpPr>
            <p:spPr bwMode="auto">
              <a:xfrm flipV="1">
                <a:off x="4517"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8" name="Line 2666"/>
              <p:cNvSpPr>
                <a:spLocks noChangeShapeType="1"/>
              </p:cNvSpPr>
              <p:nvPr/>
            </p:nvSpPr>
            <p:spPr bwMode="auto">
              <a:xfrm flipV="1">
                <a:off x="4517"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9" name="Line 2667"/>
              <p:cNvSpPr>
                <a:spLocks noChangeShapeType="1"/>
              </p:cNvSpPr>
              <p:nvPr/>
            </p:nvSpPr>
            <p:spPr bwMode="auto">
              <a:xfrm flipV="1">
                <a:off x="4517"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0" name="Line 2668"/>
              <p:cNvSpPr>
                <a:spLocks noChangeShapeType="1"/>
              </p:cNvSpPr>
              <p:nvPr/>
            </p:nvSpPr>
            <p:spPr bwMode="auto">
              <a:xfrm flipV="1">
                <a:off x="4517"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1" name="Line 2669"/>
              <p:cNvSpPr>
                <a:spLocks noChangeShapeType="1"/>
              </p:cNvSpPr>
              <p:nvPr/>
            </p:nvSpPr>
            <p:spPr bwMode="auto">
              <a:xfrm flipV="1">
                <a:off x="4517"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2" name="Line 2670"/>
              <p:cNvSpPr>
                <a:spLocks noChangeShapeType="1"/>
              </p:cNvSpPr>
              <p:nvPr/>
            </p:nvSpPr>
            <p:spPr bwMode="auto">
              <a:xfrm flipV="1">
                <a:off x="4517"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3" name="Line 2671"/>
              <p:cNvSpPr>
                <a:spLocks noChangeShapeType="1"/>
              </p:cNvSpPr>
              <p:nvPr/>
            </p:nvSpPr>
            <p:spPr bwMode="auto">
              <a:xfrm flipV="1">
                <a:off x="4517"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4" name="Line 2672"/>
              <p:cNvSpPr>
                <a:spLocks noChangeShapeType="1"/>
              </p:cNvSpPr>
              <p:nvPr/>
            </p:nvSpPr>
            <p:spPr bwMode="auto">
              <a:xfrm flipV="1">
                <a:off x="4517"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5" name="Line 2673"/>
              <p:cNvSpPr>
                <a:spLocks noChangeShapeType="1"/>
              </p:cNvSpPr>
              <p:nvPr/>
            </p:nvSpPr>
            <p:spPr bwMode="auto">
              <a:xfrm flipV="1">
                <a:off x="4517"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6" name="Line 2674"/>
              <p:cNvSpPr>
                <a:spLocks noChangeShapeType="1"/>
              </p:cNvSpPr>
              <p:nvPr/>
            </p:nvSpPr>
            <p:spPr bwMode="auto">
              <a:xfrm flipV="1">
                <a:off x="4517"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7" name="Line 2675"/>
              <p:cNvSpPr>
                <a:spLocks noChangeShapeType="1"/>
              </p:cNvSpPr>
              <p:nvPr/>
            </p:nvSpPr>
            <p:spPr bwMode="auto">
              <a:xfrm flipV="1">
                <a:off x="4517"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8" name="Line 2676"/>
              <p:cNvSpPr>
                <a:spLocks noChangeShapeType="1"/>
              </p:cNvSpPr>
              <p:nvPr/>
            </p:nvSpPr>
            <p:spPr bwMode="auto">
              <a:xfrm flipV="1">
                <a:off x="4517"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9" name="Line 2677"/>
              <p:cNvSpPr>
                <a:spLocks noChangeShapeType="1"/>
              </p:cNvSpPr>
              <p:nvPr/>
            </p:nvSpPr>
            <p:spPr bwMode="auto">
              <a:xfrm flipV="1">
                <a:off x="4517"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0" name="Line 2678"/>
              <p:cNvSpPr>
                <a:spLocks noChangeShapeType="1"/>
              </p:cNvSpPr>
              <p:nvPr/>
            </p:nvSpPr>
            <p:spPr bwMode="auto">
              <a:xfrm flipV="1">
                <a:off x="4517"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1" name="Line 2679"/>
              <p:cNvSpPr>
                <a:spLocks noChangeShapeType="1"/>
              </p:cNvSpPr>
              <p:nvPr/>
            </p:nvSpPr>
            <p:spPr bwMode="auto">
              <a:xfrm flipV="1">
                <a:off x="4517"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2" name="Line 2680"/>
              <p:cNvSpPr>
                <a:spLocks noChangeShapeType="1"/>
              </p:cNvSpPr>
              <p:nvPr/>
            </p:nvSpPr>
            <p:spPr bwMode="auto">
              <a:xfrm flipV="1">
                <a:off x="4517"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3" name="Line 2681"/>
              <p:cNvSpPr>
                <a:spLocks noChangeShapeType="1"/>
              </p:cNvSpPr>
              <p:nvPr/>
            </p:nvSpPr>
            <p:spPr bwMode="auto">
              <a:xfrm flipV="1">
                <a:off x="4517"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4" name="Line 2682"/>
              <p:cNvSpPr>
                <a:spLocks noChangeShapeType="1"/>
              </p:cNvSpPr>
              <p:nvPr/>
            </p:nvSpPr>
            <p:spPr bwMode="auto">
              <a:xfrm flipV="1">
                <a:off x="4517"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5" name="Line 2683"/>
              <p:cNvSpPr>
                <a:spLocks noChangeShapeType="1"/>
              </p:cNvSpPr>
              <p:nvPr/>
            </p:nvSpPr>
            <p:spPr bwMode="auto">
              <a:xfrm flipV="1">
                <a:off x="4517"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6" name="Line 2684"/>
              <p:cNvSpPr>
                <a:spLocks noChangeShapeType="1"/>
              </p:cNvSpPr>
              <p:nvPr/>
            </p:nvSpPr>
            <p:spPr bwMode="auto">
              <a:xfrm flipV="1">
                <a:off x="4517"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7" name="Line 2685"/>
              <p:cNvSpPr>
                <a:spLocks noChangeShapeType="1"/>
              </p:cNvSpPr>
              <p:nvPr/>
            </p:nvSpPr>
            <p:spPr bwMode="auto">
              <a:xfrm flipV="1">
                <a:off x="4517"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8" name="Line 2686"/>
              <p:cNvSpPr>
                <a:spLocks noChangeShapeType="1"/>
              </p:cNvSpPr>
              <p:nvPr/>
            </p:nvSpPr>
            <p:spPr bwMode="auto">
              <a:xfrm flipV="1">
                <a:off x="4517"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9" name="Line 2687"/>
              <p:cNvSpPr>
                <a:spLocks noChangeShapeType="1"/>
              </p:cNvSpPr>
              <p:nvPr/>
            </p:nvSpPr>
            <p:spPr bwMode="auto">
              <a:xfrm flipV="1">
                <a:off x="4517"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0" name="Line 2688"/>
              <p:cNvSpPr>
                <a:spLocks noChangeShapeType="1"/>
              </p:cNvSpPr>
              <p:nvPr/>
            </p:nvSpPr>
            <p:spPr bwMode="auto">
              <a:xfrm flipV="1">
                <a:off x="4517"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1" name="Line 2689"/>
              <p:cNvSpPr>
                <a:spLocks noChangeShapeType="1"/>
              </p:cNvSpPr>
              <p:nvPr/>
            </p:nvSpPr>
            <p:spPr bwMode="auto">
              <a:xfrm flipV="1">
                <a:off x="4517"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2" name="Line 2690"/>
              <p:cNvSpPr>
                <a:spLocks noChangeShapeType="1"/>
              </p:cNvSpPr>
              <p:nvPr/>
            </p:nvSpPr>
            <p:spPr bwMode="auto">
              <a:xfrm flipV="1">
                <a:off x="4517"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3" name="Line 2691"/>
              <p:cNvSpPr>
                <a:spLocks noChangeShapeType="1"/>
              </p:cNvSpPr>
              <p:nvPr/>
            </p:nvSpPr>
            <p:spPr bwMode="auto">
              <a:xfrm flipV="1">
                <a:off x="4517"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4" name="Line 2692"/>
              <p:cNvSpPr>
                <a:spLocks noChangeShapeType="1"/>
              </p:cNvSpPr>
              <p:nvPr/>
            </p:nvSpPr>
            <p:spPr bwMode="auto">
              <a:xfrm flipV="1">
                <a:off x="4517"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5" name="Line 2693"/>
              <p:cNvSpPr>
                <a:spLocks noChangeShapeType="1"/>
              </p:cNvSpPr>
              <p:nvPr/>
            </p:nvSpPr>
            <p:spPr bwMode="auto">
              <a:xfrm flipV="1">
                <a:off x="4517"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6" name="Line 2694"/>
              <p:cNvSpPr>
                <a:spLocks noChangeShapeType="1"/>
              </p:cNvSpPr>
              <p:nvPr/>
            </p:nvSpPr>
            <p:spPr bwMode="auto">
              <a:xfrm flipV="1">
                <a:off x="4517"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7" name="Line 2695"/>
              <p:cNvSpPr>
                <a:spLocks noChangeShapeType="1"/>
              </p:cNvSpPr>
              <p:nvPr/>
            </p:nvSpPr>
            <p:spPr bwMode="auto">
              <a:xfrm flipV="1">
                <a:off x="4517"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8" name="Line 2696"/>
              <p:cNvSpPr>
                <a:spLocks noChangeShapeType="1"/>
              </p:cNvSpPr>
              <p:nvPr/>
            </p:nvSpPr>
            <p:spPr bwMode="auto">
              <a:xfrm flipV="1">
                <a:off x="4517"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9" name="Line 2697"/>
              <p:cNvSpPr>
                <a:spLocks noChangeShapeType="1"/>
              </p:cNvSpPr>
              <p:nvPr/>
            </p:nvSpPr>
            <p:spPr bwMode="auto">
              <a:xfrm flipV="1">
                <a:off x="4517"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0" name="Line 2698"/>
              <p:cNvSpPr>
                <a:spLocks noChangeShapeType="1"/>
              </p:cNvSpPr>
              <p:nvPr/>
            </p:nvSpPr>
            <p:spPr bwMode="auto">
              <a:xfrm flipV="1">
                <a:off x="4517"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1" name="Line 2699"/>
              <p:cNvSpPr>
                <a:spLocks noChangeShapeType="1"/>
              </p:cNvSpPr>
              <p:nvPr/>
            </p:nvSpPr>
            <p:spPr bwMode="auto">
              <a:xfrm flipV="1">
                <a:off x="4517"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2" name="Line 2700"/>
              <p:cNvSpPr>
                <a:spLocks noChangeShapeType="1"/>
              </p:cNvSpPr>
              <p:nvPr/>
            </p:nvSpPr>
            <p:spPr bwMode="auto">
              <a:xfrm flipV="1">
                <a:off x="4517"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3" name="Line 2701"/>
              <p:cNvSpPr>
                <a:spLocks noChangeShapeType="1"/>
              </p:cNvSpPr>
              <p:nvPr/>
            </p:nvSpPr>
            <p:spPr bwMode="auto">
              <a:xfrm flipV="1">
                <a:off x="4517"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4" name="Line 2702"/>
              <p:cNvSpPr>
                <a:spLocks noChangeShapeType="1"/>
              </p:cNvSpPr>
              <p:nvPr/>
            </p:nvSpPr>
            <p:spPr bwMode="auto">
              <a:xfrm flipV="1">
                <a:off x="4517"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5" name="Line 2703"/>
              <p:cNvSpPr>
                <a:spLocks noChangeShapeType="1"/>
              </p:cNvSpPr>
              <p:nvPr/>
            </p:nvSpPr>
            <p:spPr bwMode="auto">
              <a:xfrm flipV="1">
                <a:off x="4517"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6" name="Line 2704"/>
              <p:cNvSpPr>
                <a:spLocks noChangeShapeType="1"/>
              </p:cNvSpPr>
              <p:nvPr/>
            </p:nvSpPr>
            <p:spPr bwMode="auto">
              <a:xfrm flipV="1">
                <a:off x="4517"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7" name="Line 2705"/>
              <p:cNvSpPr>
                <a:spLocks noChangeShapeType="1"/>
              </p:cNvSpPr>
              <p:nvPr/>
            </p:nvSpPr>
            <p:spPr bwMode="auto">
              <a:xfrm flipV="1">
                <a:off x="4517"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8" name="Line 2706"/>
              <p:cNvSpPr>
                <a:spLocks noChangeShapeType="1"/>
              </p:cNvSpPr>
              <p:nvPr/>
            </p:nvSpPr>
            <p:spPr bwMode="auto">
              <a:xfrm flipV="1">
                <a:off x="4517"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9" name="Line 2707"/>
              <p:cNvSpPr>
                <a:spLocks noChangeShapeType="1"/>
              </p:cNvSpPr>
              <p:nvPr/>
            </p:nvSpPr>
            <p:spPr bwMode="auto">
              <a:xfrm flipV="1">
                <a:off x="4517"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0" name="Line 2708"/>
              <p:cNvSpPr>
                <a:spLocks noChangeShapeType="1"/>
              </p:cNvSpPr>
              <p:nvPr/>
            </p:nvSpPr>
            <p:spPr bwMode="auto">
              <a:xfrm flipV="1">
                <a:off x="4609"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1" name="Line 2709"/>
              <p:cNvSpPr>
                <a:spLocks noChangeShapeType="1"/>
              </p:cNvSpPr>
              <p:nvPr/>
            </p:nvSpPr>
            <p:spPr bwMode="auto">
              <a:xfrm flipV="1">
                <a:off x="4609"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2" name="Line 2710"/>
              <p:cNvSpPr>
                <a:spLocks noChangeShapeType="1"/>
              </p:cNvSpPr>
              <p:nvPr/>
            </p:nvSpPr>
            <p:spPr bwMode="auto">
              <a:xfrm flipV="1">
                <a:off x="4609"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3" name="Line 2711"/>
              <p:cNvSpPr>
                <a:spLocks noChangeShapeType="1"/>
              </p:cNvSpPr>
              <p:nvPr/>
            </p:nvSpPr>
            <p:spPr bwMode="auto">
              <a:xfrm flipV="1">
                <a:off x="4609"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4" name="Line 2712"/>
              <p:cNvSpPr>
                <a:spLocks noChangeShapeType="1"/>
              </p:cNvSpPr>
              <p:nvPr/>
            </p:nvSpPr>
            <p:spPr bwMode="auto">
              <a:xfrm flipV="1">
                <a:off x="4609"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5" name="Line 2713"/>
              <p:cNvSpPr>
                <a:spLocks noChangeShapeType="1"/>
              </p:cNvSpPr>
              <p:nvPr/>
            </p:nvSpPr>
            <p:spPr bwMode="auto">
              <a:xfrm flipV="1">
                <a:off x="4609"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6" name="Line 2714"/>
              <p:cNvSpPr>
                <a:spLocks noChangeShapeType="1"/>
              </p:cNvSpPr>
              <p:nvPr/>
            </p:nvSpPr>
            <p:spPr bwMode="auto">
              <a:xfrm flipV="1">
                <a:off x="4609"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7" name="Line 2715"/>
              <p:cNvSpPr>
                <a:spLocks noChangeShapeType="1"/>
              </p:cNvSpPr>
              <p:nvPr/>
            </p:nvSpPr>
            <p:spPr bwMode="auto">
              <a:xfrm flipV="1">
                <a:off x="4609"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8" name="Line 2716"/>
              <p:cNvSpPr>
                <a:spLocks noChangeShapeType="1"/>
              </p:cNvSpPr>
              <p:nvPr/>
            </p:nvSpPr>
            <p:spPr bwMode="auto">
              <a:xfrm flipV="1">
                <a:off x="4609"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9" name="Line 2717"/>
              <p:cNvSpPr>
                <a:spLocks noChangeShapeType="1"/>
              </p:cNvSpPr>
              <p:nvPr/>
            </p:nvSpPr>
            <p:spPr bwMode="auto">
              <a:xfrm flipV="1">
                <a:off x="4609"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0" name="Line 2718"/>
              <p:cNvSpPr>
                <a:spLocks noChangeShapeType="1"/>
              </p:cNvSpPr>
              <p:nvPr/>
            </p:nvSpPr>
            <p:spPr bwMode="auto">
              <a:xfrm flipV="1">
                <a:off x="4609"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1" name="Line 2719"/>
              <p:cNvSpPr>
                <a:spLocks noChangeShapeType="1"/>
              </p:cNvSpPr>
              <p:nvPr/>
            </p:nvSpPr>
            <p:spPr bwMode="auto">
              <a:xfrm flipV="1">
                <a:off x="4609"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2" name="Line 2720"/>
              <p:cNvSpPr>
                <a:spLocks noChangeShapeType="1"/>
              </p:cNvSpPr>
              <p:nvPr/>
            </p:nvSpPr>
            <p:spPr bwMode="auto">
              <a:xfrm flipV="1">
                <a:off x="4609"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3" name="Line 2721"/>
              <p:cNvSpPr>
                <a:spLocks noChangeShapeType="1"/>
              </p:cNvSpPr>
              <p:nvPr/>
            </p:nvSpPr>
            <p:spPr bwMode="auto">
              <a:xfrm flipV="1">
                <a:off x="4609"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4" name="Line 2722"/>
              <p:cNvSpPr>
                <a:spLocks noChangeShapeType="1"/>
              </p:cNvSpPr>
              <p:nvPr/>
            </p:nvSpPr>
            <p:spPr bwMode="auto">
              <a:xfrm flipV="1">
                <a:off x="4609"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5" name="Line 2723"/>
              <p:cNvSpPr>
                <a:spLocks noChangeShapeType="1"/>
              </p:cNvSpPr>
              <p:nvPr/>
            </p:nvSpPr>
            <p:spPr bwMode="auto">
              <a:xfrm flipV="1">
                <a:off x="4609"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6" name="Line 2724"/>
              <p:cNvSpPr>
                <a:spLocks noChangeShapeType="1"/>
              </p:cNvSpPr>
              <p:nvPr/>
            </p:nvSpPr>
            <p:spPr bwMode="auto">
              <a:xfrm flipV="1">
                <a:off x="4609"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7" name="Line 2725"/>
              <p:cNvSpPr>
                <a:spLocks noChangeShapeType="1"/>
              </p:cNvSpPr>
              <p:nvPr/>
            </p:nvSpPr>
            <p:spPr bwMode="auto">
              <a:xfrm flipV="1">
                <a:off x="4609"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8" name="Line 2726"/>
              <p:cNvSpPr>
                <a:spLocks noChangeShapeType="1"/>
              </p:cNvSpPr>
              <p:nvPr/>
            </p:nvSpPr>
            <p:spPr bwMode="auto">
              <a:xfrm flipV="1">
                <a:off x="4609"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9" name="Line 2727"/>
              <p:cNvSpPr>
                <a:spLocks noChangeShapeType="1"/>
              </p:cNvSpPr>
              <p:nvPr/>
            </p:nvSpPr>
            <p:spPr bwMode="auto">
              <a:xfrm flipV="1">
                <a:off x="4609"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0" name="Line 2728"/>
              <p:cNvSpPr>
                <a:spLocks noChangeShapeType="1"/>
              </p:cNvSpPr>
              <p:nvPr/>
            </p:nvSpPr>
            <p:spPr bwMode="auto">
              <a:xfrm flipV="1">
                <a:off x="4609"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1" name="Line 2729"/>
              <p:cNvSpPr>
                <a:spLocks noChangeShapeType="1"/>
              </p:cNvSpPr>
              <p:nvPr/>
            </p:nvSpPr>
            <p:spPr bwMode="auto">
              <a:xfrm flipV="1">
                <a:off x="4609"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2" name="Line 2730"/>
              <p:cNvSpPr>
                <a:spLocks noChangeShapeType="1"/>
              </p:cNvSpPr>
              <p:nvPr/>
            </p:nvSpPr>
            <p:spPr bwMode="auto">
              <a:xfrm flipV="1">
                <a:off x="4609"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3" name="Line 2731"/>
              <p:cNvSpPr>
                <a:spLocks noChangeShapeType="1"/>
              </p:cNvSpPr>
              <p:nvPr/>
            </p:nvSpPr>
            <p:spPr bwMode="auto">
              <a:xfrm flipV="1">
                <a:off x="4609"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4" name="Line 2732"/>
              <p:cNvSpPr>
                <a:spLocks noChangeShapeType="1"/>
              </p:cNvSpPr>
              <p:nvPr/>
            </p:nvSpPr>
            <p:spPr bwMode="auto">
              <a:xfrm flipV="1">
                <a:off x="4609"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5" name="Line 2733"/>
              <p:cNvSpPr>
                <a:spLocks noChangeShapeType="1"/>
              </p:cNvSpPr>
              <p:nvPr/>
            </p:nvSpPr>
            <p:spPr bwMode="auto">
              <a:xfrm flipV="1">
                <a:off x="4609"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6" name="Line 2734"/>
              <p:cNvSpPr>
                <a:spLocks noChangeShapeType="1"/>
              </p:cNvSpPr>
              <p:nvPr/>
            </p:nvSpPr>
            <p:spPr bwMode="auto">
              <a:xfrm flipV="1">
                <a:off x="4609"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7" name="Line 2735"/>
              <p:cNvSpPr>
                <a:spLocks noChangeShapeType="1"/>
              </p:cNvSpPr>
              <p:nvPr/>
            </p:nvSpPr>
            <p:spPr bwMode="auto">
              <a:xfrm flipV="1">
                <a:off x="4609"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8" name="Line 2736"/>
              <p:cNvSpPr>
                <a:spLocks noChangeShapeType="1"/>
              </p:cNvSpPr>
              <p:nvPr/>
            </p:nvSpPr>
            <p:spPr bwMode="auto">
              <a:xfrm flipV="1">
                <a:off x="4609"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9" name="Line 2737"/>
              <p:cNvSpPr>
                <a:spLocks noChangeShapeType="1"/>
              </p:cNvSpPr>
              <p:nvPr/>
            </p:nvSpPr>
            <p:spPr bwMode="auto">
              <a:xfrm flipV="1">
                <a:off x="4609"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0" name="Line 2738"/>
              <p:cNvSpPr>
                <a:spLocks noChangeShapeType="1"/>
              </p:cNvSpPr>
              <p:nvPr/>
            </p:nvSpPr>
            <p:spPr bwMode="auto">
              <a:xfrm flipV="1">
                <a:off x="4609"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1" name="Line 2739"/>
              <p:cNvSpPr>
                <a:spLocks noChangeShapeType="1"/>
              </p:cNvSpPr>
              <p:nvPr/>
            </p:nvSpPr>
            <p:spPr bwMode="auto">
              <a:xfrm flipV="1">
                <a:off x="4609"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2" name="Line 2740"/>
              <p:cNvSpPr>
                <a:spLocks noChangeShapeType="1"/>
              </p:cNvSpPr>
              <p:nvPr/>
            </p:nvSpPr>
            <p:spPr bwMode="auto">
              <a:xfrm flipV="1">
                <a:off x="4609"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3" name="Line 2741"/>
              <p:cNvSpPr>
                <a:spLocks noChangeShapeType="1"/>
              </p:cNvSpPr>
              <p:nvPr/>
            </p:nvSpPr>
            <p:spPr bwMode="auto">
              <a:xfrm flipV="1">
                <a:off x="4609"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4" name="Line 2742"/>
              <p:cNvSpPr>
                <a:spLocks noChangeShapeType="1"/>
              </p:cNvSpPr>
              <p:nvPr/>
            </p:nvSpPr>
            <p:spPr bwMode="auto">
              <a:xfrm flipV="1">
                <a:off x="4609"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5" name="Line 2743"/>
              <p:cNvSpPr>
                <a:spLocks noChangeShapeType="1"/>
              </p:cNvSpPr>
              <p:nvPr/>
            </p:nvSpPr>
            <p:spPr bwMode="auto">
              <a:xfrm flipV="1">
                <a:off x="4609"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6" name="Line 2744"/>
              <p:cNvSpPr>
                <a:spLocks noChangeShapeType="1"/>
              </p:cNvSpPr>
              <p:nvPr/>
            </p:nvSpPr>
            <p:spPr bwMode="auto">
              <a:xfrm flipV="1">
                <a:off x="4609"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7" name="Line 2745"/>
              <p:cNvSpPr>
                <a:spLocks noChangeShapeType="1"/>
              </p:cNvSpPr>
              <p:nvPr/>
            </p:nvSpPr>
            <p:spPr bwMode="auto">
              <a:xfrm flipV="1">
                <a:off x="4609"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8" name="Line 2746"/>
              <p:cNvSpPr>
                <a:spLocks noChangeShapeType="1"/>
              </p:cNvSpPr>
              <p:nvPr/>
            </p:nvSpPr>
            <p:spPr bwMode="auto">
              <a:xfrm flipV="1">
                <a:off x="4609"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9" name="Line 2747"/>
              <p:cNvSpPr>
                <a:spLocks noChangeShapeType="1"/>
              </p:cNvSpPr>
              <p:nvPr/>
            </p:nvSpPr>
            <p:spPr bwMode="auto">
              <a:xfrm flipV="1">
                <a:off x="4609"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0" name="Line 2748"/>
              <p:cNvSpPr>
                <a:spLocks noChangeShapeType="1"/>
              </p:cNvSpPr>
              <p:nvPr/>
            </p:nvSpPr>
            <p:spPr bwMode="auto">
              <a:xfrm flipV="1">
                <a:off x="4609"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1" name="Line 2749"/>
              <p:cNvSpPr>
                <a:spLocks noChangeShapeType="1"/>
              </p:cNvSpPr>
              <p:nvPr/>
            </p:nvSpPr>
            <p:spPr bwMode="auto">
              <a:xfrm flipV="1">
                <a:off x="4609"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2" name="Line 2750"/>
              <p:cNvSpPr>
                <a:spLocks noChangeShapeType="1"/>
              </p:cNvSpPr>
              <p:nvPr/>
            </p:nvSpPr>
            <p:spPr bwMode="auto">
              <a:xfrm flipV="1">
                <a:off x="4609"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3" name="Line 2751"/>
              <p:cNvSpPr>
                <a:spLocks noChangeShapeType="1"/>
              </p:cNvSpPr>
              <p:nvPr/>
            </p:nvSpPr>
            <p:spPr bwMode="auto">
              <a:xfrm flipV="1">
                <a:off x="4609"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4" name="Line 2752"/>
              <p:cNvSpPr>
                <a:spLocks noChangeShapeType="1"/>
              </p:cNvSpPr>
              <p:nvPr/>
            </p:nvSpPr>
            <p:spPr bwMode="auto">
              <a:xfrm flipV="1">
                <a:off x="4609"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5" name="Line 2753"/>
              <p:cNvSpPr>
                <a:spLocks noChangeShapeType="1"/>
              </p:cNvSpPr>
              <p:nvPr/>
            </p:nvSpPr>
            <p:spPr bwMode="auto">
              <a:xfrm flipV="1">
                <a:off x="4609"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6" name="Line 2754"/>
              <p:cNvSpPr>
                <a:spLocks noChangeShapeType="1"/>
              </p:cNvSpPr>
              <p:nvPr/>
            </p:nvSpPr>
            <p:spPr bwMode="auto">
              <a:xfrm flipV="1">
                <a:off x="4609"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7" name="Line 2755"/>
              <p:cNvSpPr>
                <a:spLocks noChangeShapeType="1"/>
              </p:cNvSpPr>
              <p:nvPr/>
            </p:nvSpPr>
            <p:spPr bwMode="auto">
              <a:xfrm flipV="1">
                <a:off x="4609"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8" name="Line 2756"/>
              <p:cNvSpPr>
                <a:spLocks noChangeShapeType="1"/>
              </p:cNvSpPr>
              <p:nvPr/>
            </p:nvSpPr>
            <p:spPr bwMode="auto">
              <a:xfrm flipV="1">
                <a:off x="4609"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9" name="Line 2757"/>
              <p:cNvSpPr>
                <a:spLocks noChangeShapeType="1"/>
              </p:cNvSpPr>
              <p:nvPr/>
            </p:nvSpPr>
            <p:spPr bwMode="auto">
              <a:xfrm flipV="1">
                <a:off x="4609"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0" name="Line 2758"/>
              <p:cNvSpPr>
                <a:spLocks noChangeShapeType="1"/>
              </p:cNvSpPr>
              <p:nvPr/>
            </p:nvSpPr>
            <p:spPr bwMode="auto">
              <a:xfrm flipV="1">
                <a:off x="4609"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1" name="Line 2759"/>
              <p:cNvSpPr>
                <a:spLocks noChangeShapeType="1"/>
              </p:cNvSpPr>
              <p:nvPr/>
            </p:nvSpPr>
            <p:spPr bwMode="auto">
              <a:xfrm flipV="1">
                <a:off x="4609"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2" name="Line 2760"/>
              <p:cNvSpPr>
                <a:spLocks noChangeShapeType="1"/>
              </p:cNvSpPr>
              <p:nvPr/>
            </p:nvSpPr>
            <p:spPr bwMode="auto">
              <a:xfrm flipV="1">
                <a:off x="4609"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3" name="Line 2761"/>
              <p:cNvSpPr>
                <a:spLocks noChangeShapeType="1"/>
              </p:cNvSpPr>
              <p:nvPr/>
            </p:nvSpPr>
            <p:spPr bwMode="auto">
              <a:xfrm flipV="1">
                <a:off x="4609"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4" name="Line 2762"/>
              <p:cNvSpPr>
                <a:spLocks noChangeShapeType="1"/>
              </p:cNvSpPr>
              <p:nvPr/>
            </p:nvSpPr>
            <p:spPr bwMode="auto">
              <a:xfrm flipV="1">
                <a:off x="4609"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5" name="Line 2763"/>
              <p:cNvSpPr>
                <a:spLocks noChangeShapeType="1"/>
              </p:cNvSpPr>
              <p:nvPr/>
            </p:nvSpPr>
            <p:spPr bwMode="auto">
              <a:xfrm flipV="1">
                <a:off x="4609"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6" name="Line 2764"/>
              <p:cNvSpPr>
                <a:spLocks noChangeShapeType="1"/>
              </p:cNvSpPr>
              <p:nvPr/>
            </p:nvSpPr>
            <p:spPr bwMode="auto">
              <a:xfrm flipV="1">
                <a:off x="4609"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7" name="Line 2765"/>
              <p:cNvSpPr>
                <a:spLocks noChangeShapeType="1"/>
              </p:cNvSpPr>
              <p:nvPr/>
            </p:nvSpPr>
            <p:spPr bwMode="auto">
              <a:xfrm flipV="1">
                <a:off x="4609"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8" name="Line 2766"/>
              <p:cNvSpPr>
                <a:spLocks noChangeShapeType="1"/>
              </p:cNvSpPr>
              <p:nvPr/>
            </p:nvSpPr>
            <p:spPr bwMode="auto">
              <a:xfrm flipV="1">
                <a:off x="4609"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9" name="Line 2767"/>
              <p:cNvSpPr>
                <a:spLocks noChangeShapeType="1"/>
              </p:cNvSpPr>
              <p:nvPr/>
            </p:nvSpPr>
            <p:spPr bwMode="auto">
              <a:xfrm flipV="1">
                <a:off x="4609"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0" name="Line 2768"/>
              <p:cNvSpPr>
                <a:spLocks noChangeShapeType="1"/>
              </p:cNvSpPr>
              <p:nvPr/>
            </p:nvSpPr>
            <p:spPr bwMode="auto">
              <a:xfrm flipV="1">
                <a:off x="4609"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1" name="Line 2769"/>
              <p:cNvSpPr>
                <a:spLocks noChangeShapeType="1"/>
              </p:cNvSpPr>
              <p:nvPr/>
            </p:nvSpPr>
            <p:spPr bwMode="auto">
              <a:xfrm flipV="1">
                <a:off x="4609"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2" name="Line 2770"/>
              <p:cNvSpPr>
                <a:spLocks noChangeShapeType="1"/>
              </p:cNvSpPr>
              <p:nvPr/>
            </p:nvSpPr>
            <p:spPr bwMode="auto">
              <a:xfrm flipV="1">
                <a:off x="4609"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3" name="Line 2771"/>
              <p:cNvSpPr>
                <a:spLocks noChangeShapeType="1"/>
              </p:cNvSpPr>
              <p:nvPr/>
            </p:nvSpPr>
            <p:spPr bwMode="auto">
              <a:xfrm flipV="1">
                <a:off x="4609"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4" name="Line 2772"/>
              <p:cNvSpPr>
                <a:spLocks noChangeShapeType="1"/>
              </p:cNvSpPr>
              <p:nvPr/>
            </p:nvSpPr>
            <p:spPr bwMode="auto">
              <a:xfrm flipV="1">
                <a:off x="4609"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5" name="Line 2773"/>
              <p:cNvSpPr>
                <a:spLocks noChangeShapeType="1"/>
              </p:cNvSpPr>
              <p:nvPr/>
            </p:nvSpPr>
            <p:spPr bwMode="auto">
              <a:xfrm flipV="1">
                <a:off x="4609"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6" name="Line 2774"/>
              <p:cNvSpPr>
                <a:spLocks noChangeShapeType="1"/>
              </p:cNvSpPr>
              <p:nvPr/>
            </p:nvSpPr>
            <p:spPr bwMode="auto">
              <a:xfrm flipV="1">
                <a:off x="4609"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7" name="Line 2775"/>
              <p:cNvSpPr>
                <a:spLocks noChangeShapeType="1"/>
              </p:cNvSpPr>
              <p:nvPr/>
            </p:nvSpPr>
            <p:spPr bwMode="auto">
              <a:xfrm flipV="1">
                <a:off x="4609"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8" name="Line 2776"/>
              <p:cNvSpPr>
                <a:spLocks noChangeShapeType="1"/>
              </p:cNvSpPr>
              <p:nvPr/>
            </p:nvSpPr>
            <p:spPr bwMode="auto">
              <a:xfrm flipV="1">
                <a:off x="4609"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9" name="Line 2777"/>
              <p:cNvSpPr>
                <a:spLocks noChangeShapeType="1"/>
              </p:cNvSpPr>
              <p:nvPr/>
            </p:nvSpPr>
            <p:spPr bwMode="auto">
              <a:xfrm flipV="1">
                <a:off x="4609"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0" name="Line 2778"/>
              <p:cNvSpPr>
                <a:spLocks noChangeShapeType="1"/>
              </p:cNvSpPr>
              <p:nvPr/>
            </p:nvSpPr>
            <p:spPr bwMode="auto">
              <a:xfrm flipV="1">
                <a:off x="4609"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1" name="Line 2779"/>
              <p:cNvSpPr>
                <a:spLocks noChangeShapeType="1"/>
              </p:cNvSpPr>
              <p:nvPr/>
            </p:nvSpPr>
            <p:spPr bwMode="auto">
              <a:xfrm flipV="1">
                <a:off x="4609"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2" name="Line 2780"/>
              <p:cNvSpPr>
                <a:spLocks noChangeShapeType="1"/>
              </p:cNvSpPr>
              <p:nvPr/>
            </p:nvSpPr>
            <p:spPr bwMode="auto">
              <a:xfrm flipV="1">
                <a:off x="4609"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3" name="Line 2781"/>
              <p:cNvSpPr>
                <a:spLocks noChangeShapeType="1"/>
              </p:cNvSpPr>
              <p:nvPr/>
            </p:nvSpPr>
            <p:spPr bwMode="auto">
              <a:xfrm flipV="1">
                <a:off x="4609"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4" name="Line 2782"/>
              <p:cNvSpPr>
                <a:spLocks noChangeShapeType="1"/>
              </p:cNvSpPr>
              <p:nvPr/>
            </p:nvSpPr>
            <p:spPr bwMode="auto">
              <a:xfrm flipV="1">
                <a:off x="4609"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5" name="Line 2783"/>
              <p:cNvSpPr>
                <a:spLocks noChangeShapeType="1"/>
              </p:cNvSpPr>
              <p:nvPr/>
            </p:nvSpPr>
            <p:spPr bwMode="auto">
              <a:xfrm flipV="1">
                <a:off x="4609"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6" name="Line 2784"/>
              <p:cNvSpPr>
                <a:spLocks noChangeShapeType="1"/>
              </p:cNvSpPr>
              <p:nvPr/>
            </p:nvSpPr>
            <p:spPr bwMode="auto">
              <a:xfrm flipV="1">
                <a:off x="4609"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7" name="Line 2785"/>
              <p:cNvSpPr>
                <a:spLocks noChangeShapeType="1"/>
              </p:cNvSpPr>
              <p:nvPr/>
            </p:nvSpPr>
            <p:spPr bwMode="auto">
              <a:xfrm flipV="1">
                <a:off x="4609"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8" name="Line 2786"/>
              <p:cNvSpPr>
                <a:spLocks noChangeShapeType="1"/>
              </p:cNvSpPr>
              <p:nvPr/>
            </p:nvSpPr>
            <p:spPr bwMode="auto">
              <a:xfrm flipV="1">
                <a:off x="4609"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9" name="Line 2787"/>
              <p:cNvSpPr>
                <a:spLocks noChangeShapeType="1"/>
              </p:cNvSpPr>
              <p:nvPr/>
            </p:nvSpPr>
            <p:spPr bwMode="auto">
              <a:xfrm flipV="1">
                <a:off x="4609"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0" name="Line 2788"/>
              <p:cNvSpPr>
                <a:spLocks noChangeShapeType="1"/>
              </p:cNvSpPr>
              <p:nvPr/>
            </p:nvSpPr>
            <p:spPr bwMode="auto">
              <a:xfrm flipV="1">
                <a:off x="4609"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1" name="Line 2789"/>
              <p:cNvSpPr>
                <a:spLocks noChangeShapeType="1"/>
              </p:cNvSpPr>
              <p:nvPr/>
            </p:nvSpPr>
            <p:spPr bwMode="auto">
              <a:xfrm flipV="1">
                <a:off x="4609"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2" name="Line 2790"/>
              <p:cNvSpPr>
                <a:spLocks noChangeShapeType="1"/>
              </p:cNvSpPr>
              <p:nvPr/>
            </p:nvSpPr>
            <p:spPr bwMode="auto">
              <a:xfrm flipV="1">
                <a:off x="4609"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3" name="Line 2791"/>
              <p:cNvSpPr>
                <a:spLocks noChangeShapeType="1"/>
              </p:cNvSpPr>
              <p:nvPr/>
            </p:nvSpPr>
            <p:spPr bwMode="auto">
              <a:xfrm flipV="1">
                <a:off x="4609"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4" name="Line 2792"/>
              <p:cNvSpPr>
                <a:spLocks noChangeShapeType="1"/>
              </p:cNvSpPr>
              <p:nvPr/>
            </p:nvSpPr>
            <p:spPr bwMode="auto">
              <a:xfrm flipV="1">
                <a:off x="4609"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5" name="Line 2793"/>
              <p:cNvSpPr>
                <a:spLocks noChangeShapeType="1"/>
              </p:cNvSpPr>
              <p:nvPr/>
            </p:nvSpPr>
            <p:spPr bwMode="auto">
              <a:xfrm flipV="1">
                <a:off x="4609"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6" name="Line 2794"/>
              <p:cNvSpPr>
                <a:spLocks noChangeShapeType="1"/>
              </p:cNvSpPr>
              <p:nvPr/>
            </p:nvSpPr>
            <p:spPr bwMode="auto">
              <a:xfrm flipV="1">
                <a:off x="4609"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7" name="Line 2795"/>
              <p:cNvSpPr>
                <a:spLocks noChangeShapeType="1"/>
              </p:cNvSpPr>
              <p:nvPr/>
            </p:nvSpPr>
            <p:spPr bwMode="auto">
              <a:xfrm flipV="1">
                <a:off x="4609"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8" name="Line 2796"/>
              <p:cNvSpPr>
                <a:spLocks noChangeShapeType="1"/>
              </p:cNvSpPr>
              <p:nvPr/>
            </p:nvSpPr>
            <p:spPr bwMode="auto">
              <a:xfrm flipV="1">
                <a:off x="4609"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9" name="Line 2797"/>
              <p:cNvSpPr>
                <a:spLocks noChangeShapeType="1"/>
              </p:cNvSpPr>
              <p:nvPr/>
            </p:nvSpPr>
            <p:spPr bwMode="auto">
              <a:xfrm flipV="1">
                <a:off x="4609"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0" name="Line 2798"/>
              <p:cNvSpPr>
                <a:spLocks noChangeShapeType="1"/>
              </p:cNvSpPr>
              <p:nvPr/>
            </p:nvSpPr>
            <p:spPr bwMode="auto">
              <a:xfrm flipV="1">
                <a:off x="4609"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1" name="Line 2799"/>
              <p:cNvSpPr>
                <a:spLocks noChangeShapeType="1"/>
              </p:cNvSpPr>
              <p:nvPr/>
            </p:nvSpPr>
            <p:spPr bwMode="auto">
              <a:xfrm flipV="1">
                <a:off x="4609"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2" name="Line 2800"/>
              <p:cNvSpPr>
                <a:spLocks noChangeShapeType="1"/>
              </p:cNvSpPr>
              <p:nvPr/>
            </p:nvSpPr>
            <p:spPr bwMode="auto">
              <a:xfrm flipV="1">
                <a:off x="4609"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3" name="Line 2801"/>
              <p:cNvSpPr>
                <a:spLocks noChangeShapeType="1"/>
              </p:cNvSpPr>
              <p:nvPr/>
            </p:nvSpPr>
            <p:spPr bwMode="auto">
              <a:xfrm flipV="1">
                <a:off x="4609"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4" name="Line 2802"/>
              <p:cNvSpPr>
                <a:spLocks noChangeShapeType="1"/>
              </p:cNvSpPr>
              <p:nvPr/>
            </p:nvSpPr>
            <p:spPr bwMode="auto">
              <a:xfrm flipV="1">
                <a:off x="4609"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5" name="Line 2803"/>
              <p:cNvSpPr>
                <a:spLocks noChangeShapeType="1"/>
              </p:cNvSpPr>
              <p:nvPr/>
            </p:nvSpPr>
            <p:spPr bwMode="auto">
              <a:xfrm flipV="1">
                <a:off x="4609"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6" name="Line 2804"/>
              <p:cNvSpPr>
                <a:spLocks noChangeShapeType="1"/>
              </p:cNvSpPr>
              <p:nvPr/>
            </p:nvSpPr>
            <p:spPr bwMode="auto">
              <a:xfrm flipV="1">
                <a:off x="4609"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7" name="Line 2805"/>
              <p:cNvSpPr>
                <a:spLocks noChangeShapeType="1"/>
              </p:cNvSpPr>
              <p:nvPr/>
            </p:nvSpPr>
            <p:spPr bwMode="auto">
              <a:xfrm flipV="1">
                <a:off x="4609"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8" name="Line 2806"/>
              <p:cNvSpPr>
                <a:spLocks noChangeShapeType="1"/>
              </p:cNvSpPr>
              <p:nvPr/>
            </p:nvSpPr>
            <p:spPr bwMode="auto">
              <a:xfrm flipV="1">
                <a:off x="4609"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9" name="Line 2807"/>
              <p:cNvSpPr>
                <a:spLocks noChangeShapeType="1"/>
              </p:cNvSpPr>
              <p:nvPr/>
            </p:nvSpPr>
            <p:spPr bwMode="auto">
              <a:xfrm flipV="1">
                <a:off x="4609"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0" name="Line 2808"/>
              <p:cNvSpPr>
                <a:spLocks noChangeShapeType="1"/>
              </p:cNvSpPr>
              <p:nvPr/>
            </p:nvSpPr>
            <p:spPr bwMode="auto">
              <a:xfrm flipV="1">
                <a:off x="4609"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1" name="Line 2809"/>
              <p:cNvSpPr>
                <a:spLocks noChangeShapeType="1"/>
              </p:cNvSpPr>
              <p:nvPr/>
            </p:nvSpPr>
            <p:spPr bwMode="auto">
              <a:xfrm flipV="1">
                <a:off x="4609"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2" name="Line 2810"/>
              <p:cNvSpPr>
                <a:spLocks noChangeShapeType="1"/>
              </p:cNvSpPr>
              <p:nvPr/>
            </p:nvSpPr>
            <p:spPr bwMode="auto">
              <a:xfrm flipV="1">
                <a:off x="4609"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3" name="Line 2811"/>
              <p:cNvSpPr>
                <a:spLocks noChangeShapeType="1"/>
              </p:cNvSpPr>
              <p:nvPr/>
            </p:nvSpPr>
            <p:spPr bwMode="auto">
              <a:xfrm flipV="1">
                <a:off x="4609"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4" name="Line 2812"/>
              <p:cNvSpPr>
                <a:spLocks noChangeShapeType="1"/>
              </p:cNvSpPr>
              <p:nvPr/>
            </p:nvSpPr>
            <p:spPr bwMode="auto">
              <a:xfrm flipV="1">
                <a:off x="4609"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5" name="Line 2813"/>
              <p:cNvSpPr>
                <a:spLocks noChangeShapeType="1"/>
              </p:cNvSpPr>
              <p:nvPr/>
            </p:nvSpPr>
            <p:spPr bwMode="auto">
              <a:xfrm flipV="1">
                <a:off x="4609"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6" name="Line 2814"/>
              <p:cNvSpPr>
                <a:spLocks noChangeShapeType="1"/>
              </p:cNvSpPr>
              <p:nvPr/>
            </p:nvSpPr>
            <p:spPr bwMode="auto">
              <a:xfrm flipV="1">
                <a:off x="4609"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7" name="Line 2815"/>
              <p:cNvSpPr>
                <a:spLocks noChangeShapeType="1"/>
              </p:cNvSpPr>
              <p:nvPr/>
            </p:nvSpPr>
            <p:spPr bwMode="auto">
              <a:xfrm flipV="1">
                <a:off x="4609"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8" name="Line 2816"/>
              <p:cNvSpPr>
                <a:spLocks noChangeShapeType="1"/>
              </p:cNvSpPr>
              <p:nvPr/>
            </p:nvSpPr>
            <p:spPr bwMode="auto">
              <a:xfrm flipV="1">
                <a:off x="4609"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9" name="Line 2817"/>
              <p:cNvSpPr>
                <a:spLocks noChangeShapeType="1"/>
              </p:cNvSpPr>
              <p:nvPr/>
            </p:nvSpPr>
            <p:spPr bwMode="auto">
              <a:xfrm flipV="1">
                <a:off x="4609"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8" name="Group 3019"/>
            <p:cNvGrpSpPr>
              <a:grpSpLocks/>
            </p:cNvGrpSpPr>
            <p:nvPr/>
          </p:nvGrpSpPr>
          <p:grpSpPr bwMode="auto">
            <a:xfrm>
              <a:off x="5613091" y="1289817"/>
              <a:ext cx="0" cy="2608263"/>
              <a:chOff x="4609" y="480"/>
              <a:chExt cx="0" cy="1643"/>
            </a:xfrm>
          </p:grpSpPr>
          <p:sp>
            <p:nvSpPr>
              <p:cNvPr id="13300" name="Line 2819"/>
              <p:cNvSpPr>
                <a:spLocks noChangeShapeType="1"/>
              </p:cNvSpPr>
              <p:nvPr/>
            </p:nvSpPr>
            <p:spPr bwMode="auto">
              <a:xfrm flipV="1">
                <a:off x="4609"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1" name="Line 2820"/>
              <p:cNvSpPr>
                <a:spLocks noChangeShapeType="1"/>
              </p:cNvSpPr>
              <p:nvPr/>
            </p:nvSpPr>
            <p:spPr bwMode="auto">
              <a:xfrm flipV="1">
                <a:off x="4609"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2" name="Line 2821"/>
              <p:cNvSpPr>
                <a:spLocks noChangeShapeType="1"/>
              </p:cNvSpPr>
              <p:nvPr/>
            </p:nvSpPr>
            <p:spPr bwMode="auto">
              <a:xfrm flipV="1">
                <a:off x="4609"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3" name="Line 2822"/>
              <p:cNvSpPr>
                <a:spLocks noChangeShapeType="1"/>
              </p:cNvSpPr>
              <p:nvPr/>
            </p:nvSpPr>
            <p:spPr bwMode="auto">
              <a:xfrm flipV="1">
                <a:off x="4609"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4" name="Line 2823"/>
              <p:cNvSpPr>
                <a:spLocks noChangeShapeType="1"/>
              </p:cNvSpPr>
              <p:nvPr/>
            </p:nvSpPr>
            <p:spPr bwMode="auto">
              <a:xfrm flipV="1">
                <a:off x="4609"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5" name="Line 2824"/>
              <p:cNvSpPr>
                <a:spLocks noChangeShapeType="1"/>
              </p:cNvSpPr>
              <p:nvPr/>
            </p:nvSpPr>
            <p:spPr bwMode="auto">
              <a:xfrm flipV="1">
                <a:off x="4609"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6" name="Line 2825"/>
              <p:cNvSpPr>
                <a:spLocks noChangeShapeType="1"/>
              </p:cNvSpPr>
              <p:nvPr/>
            </p:nvSpPr>
            <p:spPr bwMode="auto">
              <a:xfrm flipV="1">
                <a:off x="4609"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7" name="Line 2826"/>
              <p:cNvSpPr>
                <a:spLocks noChangeShapeType="1"/>
              </p:cNvSpPr>
              <p:nvPr/>
            </p:nvSpPr>
            <p:spPr bwMode="auto">
              <a:xfrm flipV="1">
                <a:off x="4609"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8" name="Line 2827"/>
              <p:cNvSpPr>
                <a:spLocks noChangeShapeType="1"/>
              </p:cNvSpPr>
              <p:nvPr/>
            </p:nvSpPr>
            <p:spPr bwMode="auto">
              <a:xfrm flipV="1">
                <a:off x="4609"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9" name="Line 2828"/>
              <p:cNvSpPr>
                <a:spLocks noChangeShapeType="1"/>
              </p:cNvSpPr>
              <p:nvPr/>
            </p:nvSpPr>
            <p:spPr bwMode="auto">
              <a:xfrm flipV="1">
                <a:off x="4609"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0" name="Line 2829"/>
              <p:cNvSpPr>
                <a:spLocks noChangeShapeType="1"/>
              </p:cNvSpPr>
              <p:nvPr/>
            </p:nvSpPr>
            <p:spPr bwMode="auto">
              <a:xfrm flipV="1">
                <a:off x="4609"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1" name="Line 2830"/>
              <p:cNvSpPr>
                <a:spLocks noChangeShapeType="1"/>
              </p:cNvSpPr>
              <p:nvPr/>
            </p:nvSpPr>
            <p:spPr bwMode="auto">
              <a:xfrm flipV="1">
                <a:off x="4609"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2" name="Line 2831"/>
              <p:cNvSpPr>
                <a:spLocks noChangeShapeType="1"/>
              </p:cNvSpPr>
              <p:nvPr/>
            </p:nvSpPr>
            <p:spPr bwMode="auto">
              <a:xfrm flipV="1">
                <a:off x="4609"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3" name="Line 2832"/>
              <p:cNvSpPr>
                <a:spLocks noChangeShapeType="1"/>
              </p:cNvSpPr>
              <p:nvPr/>
            </p:nvSpPr>
            <p:spPr bwMode="auto">
              <a:xfrm flipV="1">
                <a:off x="4609"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4" name="Line 2833"/>
              <p:cNvSpPr>
                <a:spLocks noChangeShapeType="1"/>
              </p:cNvSpPr>
              <p:nvPr/>
            </p:nvSpPr>
            <p:spPr bwMode="auto">
              <a:xfrm flipV="1">
                <a:off x="4609"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5" name="Line 2834"/>
              <p:cNvSpPr>
                <a:spLocks noChangeShapeType="1"/>
              </p:cNvSpPr>
              <p:nvPr/>
            </p:nvSpPr>
            <p:spPr bwMode="auto">
              <a:xfrm flipV="1">
                <a:off x="4609"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6" name="Line 2835"/>
              <p:cNvSpPr>
                <a:spLocks noChangeShapeType="1"/>
              </p:cNvSpPr>
              <p:nvPr/>
            </p:nvSpPr>
            <p:spPr bwMode="auto">
              <a:xfrm flipV="1">
                <a:off x="4609"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7" name="Line 2836"/>
              <p:cNvSpPr>
                <a:spLocks noChangeShapeType="1"/>
              </p:cNvSpPr>
              <p:nvPr/>
            </p:nvSpPr>
            <p:spPr bwMode="auto">
              <a:xfrm flipV="1">
                <a:off x="4609"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8" name="Line 2837"/>
              <p:cNvSpPr>
                <a:spLocks noChangeShapeType="1"/>
              </p:cNvSpPr>
              <p:nvPr/>
            </p:nvSpPr>
            <p:spPr bwMode="auto">
              <a:xfrm flipV="1">
                <a:off x="4609"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9" name="Line 2838"/>
              <p:cNvSpPr>
                <a:spLocks noChangeShapeType="1"/>
              </p:cNvSpPr>
              <p:nvPr/>
            </p:nvSpPr>
            <p:spPr bwMode="auto">
              <a:xfrm flipV="1">
                <a:off x="4609"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0" name="Line 2839"/>
              <p:cNvSpPr>
                <a:spLocks noChangeShapeType="1"/>
              </p:cNvSpPr>
              <p:nvPr/>
            </p:nvSpPr>
            <p:spPr bwMode="auto">
              <a:xfrm flipV="1">
                <a:off x="4609"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1" name="Line 2840"/>
              <p:cNvSpPr>
                <a:spLocks noChangeShapeType="1"/>
              </p:cNvSpPr>
              <p:nvPr/>
            </p:nvSpPr>
            <p:spPr bwMode="auto">
              <a:xfrm flipV="1">
                <a:off x="4609"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2" name="Line 2841"/>
              <p:cNvSpPr>
                <a:spLocks noChangeShapeType="1"/>
              </p:cNvSpPr>
              <p:nvPr/>
            </p:nvSpPr>
            <p:spPr bwMode="auto">
              <a:xfrm flipV="1">
                <a:off x="4609"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3" name="Line 2842"/>
              <p:cNvSpPr>
                <a:spLocks noChangeShapeType="1"/>
              </p:cNvSpPr>
              <p:nvPr/>
            </p:nvSpPr>
            <p:spPr bwMode="auto">
              <a:xfrm flipV="1">
                <a:off x="4609"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4" name="Line 2843"/>
              <p:cNvSpPr>
                <a:spLocks noChangeShapeType="1"/>
              </p:cNvSpPr>
              <p:nvPr/>
            </p:nvSpPr>
            <p:spPr bwMode="auto">
              <a:xfrm flipV="1">
                <a:off x="4609"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5" name="Line 2844"/>
              <p:cNvSpPr>
                <a:spLocks noChangeShapeType="1"/>
              </p:cNvSpPr>
              <p:nvPr/>
            </p:nvSpPr>
            <p:spPr bwMode="auto">
              <a:xfrm flipV="1">
                <a:off x="4609"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6" name="Line 2845"/>
              <p:cNvSpPr>
                <a:spLocks noChangeShapeType="1"/>
              </p:cNvSpPr>
              <p:nvPr/>
            </p:nvSpPr>
            <p:spPr bwMode="auto">
              <a:xfrm flipV="1">
                <a:off x="4609"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7" name="Line 2846"/>
              <p:cNvSpPr>
                <a:spLocks noChangeShapeType="1"/>
              </p:cNvSpPr>
              <p:nvPr/>
            </p:nvSpPr>
            <p:spPr bwMode="auto">
              <a:xfrm flipV="1">
                <a:off x="4609"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8" name="Line 2847"/>
              <p:cNvSpPr>
                <a:spLocks noChangeShapeType="1"/>
              </p:cNvSpPr>
              <p:nvPr/>
            </p:nvSpPr>
            <p:spPr bwMode="auto">
              <a:xfrm flipV="1">
                <a:off x="4609"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9" name="Line 2848"/>
              <p:cNvSpPr>
                <a:spLocks noChangeShapeType="1"/>
              </p:cNvSpPr>
              <p:nvPr/>
            </p:nvSpPr>
            <p:spPr bwMode="auto">
              <a:xfrm flipV="1">
                <a:off x="4609"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0" name="Line 2849"/>
              <p:cNvSpPr>
                <a:spLocks noChangeShapeType="1"/>
              </p:cNvSpPr>
              <p:nvPr/>
            </p:nvSpPr>
            <p:spPr bwMode="auto">
              <a:xfrm flipV="1">
                <a:off x="4609"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1" name="Line 2850"/>
              <p:cNvSpPr>
                <a:spLocks noChangeShapeType="1"/>
              </p:cNvSpPr>
              <p:nvPr/>
            </p:nvSpPr>
            <p:spPr bwMode="auto">
              <a:xfrm flipV="1">
                <a:off x="4609"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2" name="Line 2851"/>
              <p:cNvSpPr>
                <a:spLocks noChangeShapeType="1"/>
              </p:cNvSpPr>
              <p:nvPr/>
            </p:nvSpPr>
            <p:spPr bwMode="auto">
              <a:xfrm flipV="1">
                <a:off x="4609"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3" name="Line 2852"/>
              <p:cNvSpPr>
                <a:spLocks noChangeShapeType="1"/>
              </p:cNvSpPr>
              <p:nvPr/>
            </p:nvSpPr>
            <p:spPr bwMode="auto">
              <a:xfrm flipV="1">
                <a:off x="4609"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4" name="Line 2853"/>
              <p:cNvSpPr>
                <a:spLocks noChangeShapeType="1"/>
              </p:cNvSpPr>
              <p:nvPr/>
            </p:nvSpPr>
            <p:spPr bwMode="auto">
              <a:xfrm flipV="1">
                <a:off x="4609"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5" name="Line 2854"/>
              <p:cNvSpPr>
                <a:spLocks noChangeShapeType="1"/>
              </p:cNvSpPr>
              <p:nvPr/>
            </p:nvSpPr>
            <p:spPr bwMode="auto">
              <a:xfrm flipV="1">
                <a:off x="4609"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6" name="Line 2855"/>
              <p:cNvSpPr>
                <a:spLocks noChangeShapeType="1"/>
              </p:cNvSpPr>
              <p:nvPr/>
            </p:nvSpPr>
            <p:spPr bwMode="auto">
              <a:xfrm flipV="1">
                <a:off x="4609"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7" name="Line 2856"/>
              <p:cNvSpPr>
                <a:spLocks noChangeShapeType="1"/>
              </p:cNvSpPr>
              <p:nvPr/>
            </p:nvSpPr>
            <p:spPr bwMode="auto">
              <a:xfrm flipV="1">
                <a:off x="4609"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8" name="Line 2857"/>
              <p:cNvSpPr>
                <a:spLocks noChangeShapeType="1"/>
              </p:cNvSpPr>
              <p:nvPr/>
            </p:nvSpPr>
            <p:spPr bwMode="auto">
              <a:xfrm flipV="1">
                <a:off x="4609"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9" name="Line 2858"/>
              <p:cNvSpPr>
                <a:spLocks noChangeShapeType="1"/>
              </p:cNvSpPr>
              <p:nvPr/>
            </p:nvSpPr>
            <p:spPr bwMode="auto">
              <a:xfrm flipV="1">
                <a:off x="4609"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0" name="Line 2859"/>
              <p:cNvSpPr>
                <a:spLocks noChangeShapeType="1"/>
              </p:cNvSpPr>
              <p:nvPr/>
            </p:nvSpPr>
            <p:spPr bwMode="auto">
              <a:xfrm flipV="1">
                <a:off x="4609"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1" name="Line 2860"/>
              <p:cNvSpPr>
                <a:spLocks noChangeShapeType="1"/>
              </p:cNvSpPr>
              <p:nvPr/>
            </p:nvSpPr>
            <p:spPr bwMode="auto">
              <a:xfrm flipV="1">
                <a:off x="4609"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2" name="Line 2861"/>
              <p:cNvSpPr>
                <a:spLocks noChangeShapeType="1"/>
              </p:cNvSpPr>
              <p:nvPr/>
            </p:nvSpPr>
            <p:spPr bwMode="auto">
              <a:xfrm flipV="1">
                <a:off x="4609"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3" name="Line 2862"/>
              <p:cNvSpPr>
                <a:spLocks noChangeShapeType="1"/>
              </p:cNvSpPr>
              <p:nvPr/>
            </p:nvSpPr>
            <p:spPr bwMode="auto">
              <a:xfrm flipV="1">
                <a:off x="4609"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4" name="Line 2863"/>
              <p:cNvSpPr>
                <a:spLocks noChangeShapeType="1"/>
              </p:cNvSpPr>
              <p:nvPr/>
            </p:nvSpPr>
            <p:spPr bwMode="auto">
              <a:xfrm flipV="1">
                <a:off x="4609"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5" name="Line 2864"/>
              <p:cNvSpPr>
                <a:spLocks noChangeShapeType="1"/>
              </p:cNvSpPr>
              <p:nvPr/>
            </p:nvSpPr>
            <p:spPr bwMode="auto">
              <a:xfrm flipV="1">
                <a:off x="4609"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6" name="Line 2865"/>
              <p:cNvSpPr>
                <a:spLocks noChangeShapeType="1"/>
              </p:cNvSpPr>
              <p:nvPr/>
            </p:nvSpPr>
            <p:spPr bwMode="auto">
              <a:xfrm flipV="1">
                <a:off x="4609"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7" name="Line 2866"/>
              <p:cNvSpPr>
                <a:spLocks noChangeShapeType="1"/>
              </p:cNvSpPr>
              <p:nvPr/>
            </p:nvSpPr>
            <p:spPr bwMode="auto">
              <a:xfrm flipV="1">
                <a:off x="4609"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8" name="Line 2867"/>
              <p:cNvSpPr>
                <a:spLocks noChangeShapeType="1"/>
              </p:cNvSpPr>
              <p:nvPr/>
            </p:nvSpPr>
            <p:spPr bwMode="auto">
              <a:xfrm flipV="1">
                <a:off x="4609"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9" name="Line 2868"/>
              <p:cNvSpPr>
                <a:spLocks noChangeShapeType="1"/>
              </p:cNvSpPr>
              <p:nvPr/>
            </p:nvSpPr>
            <p:spPr bwMode="auto">
              <a:xfrm flipV="1">
                <a:off x="4609"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0" name="Line 2869"/>
              <p:cNvSpPr>
                <a:spLocks noChangeShapeType="1"/>
              </p:cNvSpPr>
              <p:nvPr/>
            </p:nvSpPr>
            <p:spPr bwMode="auto">
              <a:xfrm flipV="1">
                <a:off x="4609"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1" name="Line 2870"/>
              <p:cNvSpPr>
                <a:spLocks noChangeShapeType="1"/>
              </p:cNvSpPr>
              <p:nvPr/>
            </p:nvSpPr>
            <p:spPr bwMode="auto">
              <a:xfrm flipV="1">
                <a:off x="4609"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2" name="Line 2871"/>
              <p:cNvSpPr>
                <a:spLocks noChangeShapeType="1"/>
              </p:cNvSpPr>
              <p:nvPr/>
            </p:nvSpPr>
            <p:spPr bwMode="auto">
              <a:xfrm flipV="1">
                <a:off x="4609"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3" name="Line 2872"/>
              <p:cNvSpPr>
                <a:spLocks noChangeShapeType="1"/>
              </p:cNvSpPr>
              <p:nvPr/>
            </p:nvSpPr>
            <p:spPr bwMode="auto">
              <a:xfrm flipV="1">
                <a:off x="4609"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4" name="Line 2873"/>
              <p:cNvSpPr>
                <a:spLocks noChangeShapeType="1"/>
              </p:cNvSpPr>
              <p:nvPr/>
            </p:nvSpPr>
            <p:spPr bwMode="auto">
              <a:xfrm flipV="1">
                <a:off x="4609"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5" name="Line 2874"/>
              <p:cNvSpPr>
                <a:spLocks noChangeShapeType="1"/>
              </p:cNvSpPr>
              <p:nvPr/>
            </p:nvSpPr>
            <p:spPr bwMode="auto">
              <a:xfrm flipV="1">
                <a:off x="4609"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6" name="Line 2875"/>
              <p:cNvSpPr>
                <a:spLocks noChangeShapeType="1"/>
              </p:cNvSpPr>
              <p:nvPr/>
            </p:nvSpPr>
            <p:spPr bwMode="auto">
              <a:xfrm flipV="1">
                <a:off x="4609"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7" name="Line 2876"/>
              <p:cNvSpPr>
                <a:spLocks noChangeShapeType="1"/>
              </p:cNvSpPr>
              <p:nvPr/>
            </p:nvSpPr>
            <p:spPr bwMode="auto">
              <a:xfrm flipV="1">
                <a:off x="4609"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8" name="Line 2877"/>
              <p:cNvSpPr>
                <a:spLocks noChangeShapeType="1"/>
              </p:cNvSpPr>
              <p:nvPr/>
            </p:nvSpPr>
            <p:spPr bwMode="auto">
              <a:xfrm flipV="1">
                <a:off x="4609"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9" name="Line 2878"/>
              <p:cNvSpPr>
                <a:spLocks noChangeShapeType="1"/>
              </p:cNvSpPr>
              <p:nvPr/>
            </p:nvSpPr>
            <p:spPr bwMode="auto">
              <a:xfrm flipV="1">
                <a:off x="4609"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0" name="Line 2879"/>
              <p:cNvSpPr>
                <a:spLocks noChangeShapeType="1"/>
              </p:cNvSpPr>
              <p:nvPr/>
            </p:nvSpPr>
            <p:spPr bwMode="auto">
              <a:xfrm flipV="1">
                <a:off x="4609"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1" name="Line 2880"/>
              <p:cNvSpPr>
                <a:spLocks noChangeShapeType="1"/>
              </p:cNvSpPr>
              <p:nvPr/>
            </p:nvSpPr>
            <p:spPr bwMode="auto">
              <a:xfrm flipV="1">
                <a:off x="4609"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2" name="Line 2881"/>
              <p:cNvSpPr>
                <a:spLocks noChangeShapeType="1"/>
              </p:cNvSpPr>
              <p:nvPr/>
            </p:nvSpPr>
            <p:spPr bwMode="auto">
              <a:xfrm flipV="1">
                <a:off x="4609"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3" name="Line 2882"/>
              <p:cNvSpPr>
                <a:spLocks noChangeShapeType="1"/>
              </p:cNvSpPr>
              <p:nvPr/>
            </p:nvSpPr>
            <p:spPr bwMode="auto">
              <a:xfrm flipV="1">
                <a:off x="4609"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4" name="Line 2883"/>
              <p:cNvSpPr>
                <a:spLocks noChangeShapeType="1"/>
              </p:cNvSpPr>
              <p:nvPr/>
            </p:nvSpPr>
            <p:spPr bwMode="auto">
              <a:xfrm flipV="1">
                <a:off x="4609"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5" name="Line 2884"/>
              <p:cNvSpPr>
                <a:spLocks noChangeShapeType="1"/>
              </p:cNvSpPr>
              <p:nvPr/>
            </p:nvSpPr>
            <p:spPr bwMode="auto">
              <a:xfrm flipV="1">
                <a:off x="4609"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6" name="Line 2885"/>
              <p:cNvSpPr>
                <a:spLocks noChangeShapeType="1"/>
              </p:cNvSpPr>
              <p:nvPr/>
            </p:nvSpPr>
            <p:spPr bwMode="auto">
              <a:xfrm flipV="1">
                <a:off x="4609"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7" name="Line 2886"/>
              <p:cNvSpPr>
                <a:spLocks noChangeShapeType="1"/>
              </p:cNvSpPr>
              <p:nvPr/>
            </p:nvSpPr>
            <p:spPr bwMode="auto">
              <a:xfrm flipV="1">
                <a:off x="4609"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8" name="Line 2887"/>
              <p:cNvSpPr>
                <a:spLocks noChangeShapeType="1"/>
              </p:cNvSpPr>
              <p:nvPr/>
            </p:nvSpPr>
            <p:spPr bwMode="auto">
              <a:xfrm flipV="1">
                <a:off x="4609"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9" name="Line 2888"/>
              <p:cNvSpPr>
                <a:spLocks noChangeShapeType="1"/>
              </p:cNvSpPr>
              <p:nvPr/>
            </p:nvSpPr>
            <p:spPr bwMode="auto">
              <a:xfrm flipV="1">
                <a:off x="4609"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0" name="Line 2889"/>
              <p:cNvSpPr>
                <a:spLocks noChangeShapeType="1"/>
              </p:cNvSpPr>
              <p:nvPr/>
            </p:nvSpPr>
            <p:spPr bwMode="auto">
              <a:xfrm flipV="1">
                <a:off x="4609"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1" name="Line 2890"/>
              <p:cNvSpPr>
                <a:spLocks noChangeShapeType="1"/>
              </p:cNvSpPr>
              <p:nvPr/>
            </p:nvSpPr>
            <p:spPr bwMode="auto">
              <a:xfrm flipV="1">
                <a:off x="4609"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2" name="Line 2891"/>
              <p:cNvSpPr>
                <a:spLocks noChangeShapeType="1"/>
              </p:cNvSpPr>
              <p:nvPr/>
            </p:nvSpPr>
            <p:spPr bwMode="auto">
              <a:xfrm flipV="1">
                <a:off x="4609"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3" name="Line 2892"/>
              <p:cNvSpPr>
                <a:spLocks noChangeShapeType="1"/>
              </p:cNvSpPr>
              <p:nvPr/>
            </p:nvSpPr>
            <p:spPr bwMode="auto">
              <a:xfrm flipV="1">
                <a:off x="4609"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4" name="Line 2893"/>
              <p:cNvSpPr>
                <a:spLocks noChangeShapeType="1"/>
              </p:cNvSpPr>
              <p:nvPr/>
            </p:nvSpPr>
            <p:spPr bwMode="auto">
              <a:xfrm flipV="1">
                <a:off x="4609"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5" name="Line 2894"/>
              <p:cNvSpPr>
                <a:spLocks noChangeShapeType="1"/>
              </p:cNvSpPr>
              <p:nvPr/>
            </p:nvSpPr>
            <p:spPr bwMode="auto">
              <a:xfrm flipV="1">
                <a:off x="4609"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6" name="Line 2895"/>
              <p:cNvSpPr>
                <a:spLocks noChangeShapeType="1"/>
              </p:cNvSpPr>
              <p:nvPr/>
            </p:nvSpPr>
            <p:spPr bwMode="auto">
              <a:xfrm flipV="1">
                <a:off x="4609"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7" name="Line 2896"/>
              <p:cNvSpPr>
                <a:spLocks noChangeShapeType="1"/>
              </p:cNvSpPr>
              <p:nvPr/>
            </p:nvSpPr>
            <p:spPr bwMode="auto">
              <a:xfrm flipV="1">
                <a:off x="4609"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8" name="Line 2897"/>
              <p:cNvSpPr>
                <a:spLocks noChangeShapeType="1"/>
              </p:cNvSpPr>
              <p:nvPr/>
            </p:nvSpPr>
            <p:spPr bwMode="auto">
              <a:xfrm flipV="1">
                <a:off x="4609"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9" name="Line 2898"/>
              <p:cNvSpPr>
                <a:spLocks noChangeShapeType="1"/>
              </p:cNvSpPr>
              <p:nvPr/>
            </p:nvSpPr>
            <p:spPr bwMode="auto">
              <a:xfrm flipV="1">
                <a:off x="4609"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0" name="Line 2899"/>
              <p:cNvSpPr>
                <a:spLocks noChangeShapeType="1"/>
              </p:cNvSpPr>
              <p:nvPr/>
            </p:nvSpPr>
            <p:spPr bwMode="auto">
              <a:xfrm flipV="1">
                <a:off x="4609"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1" name="Line 2900"/>
              <p:cNvSpPr>
                <a:spLocks noChangeShapeType="1"/>
              </p:cNvSpPr>
              <p:nvPr/>
            </p:nvSpPr>
            <p:spPr bwMode="auto">
              <a:xfrm flipV="1">
                <a:off x="4609"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2" name="Line 2901"/>
              <p:cNvSpPr>
                <a:spLocks noChangeShapeType="1"/>
              </p:cNvSpPr>
              <p:nvPr/>
            </p:nvSpPr>
            <p:spPr bwMode="auto">
              <a:xfrm flipV="1">
                <a:off x="4609"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3" name="Line 2902"/>
              <p:cNvSpPr>
                <a:spLocks noChangeShapeType="1"/>
              </p:cNvSpPr>
              <p:nvPr/>
            </p:nvSpPr>
            <p:spPr bwMode="auto">
              <a:xfrm flipV="1">
                <a:off x="4609"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4" name="Line 2903"/>
              <p:cNvSpPr>
                <a:spLocks noChangeShapeType="1"/>
              </p:cNvSpPr>
              <p:nvPr/>
            </p:nvSpPr>
            <p:spPr bwMode="auto">
              <a:xfrm flipV="1">
                <a:off x="4609"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5" name="Line 2904"/>
              <p:cNvSpPr>
                <a:spLocks noChangeShapeType="1"/>
              </p:cNvSpPr>
              <p:nvPr/>
            </p:nvSpPr>
            <p:spPr bwMode="auto">
              <a:xfrm flipV="1">
                <a:off x="4609"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6" name="Line 2905"/>
              <p:cNvSpPr>
                <a:spLocks noChangeShapeType="1"/>
              </p:cNvSpPr>
              <p:nvPr/>
            </p:nvSpPr>
            <p:spPr bwMode="auto">
              <a:xfrm flipV="1">
                <a:off x="4609"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7" name="Line 2906"/>
              <p:cNvSpPr>
                <a:spLocks noChangeShapeType="1"/>
              </p:cNvSpPr>
              <p:nvPr/>
            </p:nvSpPr>
            <p:spPr bwMode="auto">
              <a:xfrm flipV="1">
                <a:off x="4609"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8" name="Line 2907"/>
              <p:cNvSpPr>
                <a:spLocks noChangeShapeType="1"/>
              </p:cNvSpPr>
              <p:nvPr/>
            </p:nvSpPr>
            <p:spPr bwMode="auto">
              <a:xfrm flipV="1">
                <a:off x="4609"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9" name="Line 2908"/>
              <p:cNvSpPr>
                <a:spLocks noChangeShapeType="1"/>
              </p:cNvSpPr>
              <p:nvPr/>
            </p:nvSpPr>
            <p:spPr bwMode="auto">
              <a:xfrm flipV="1">
                <a:off x="4609"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0" name="Line 2909"/>
              <p:cNvSpPr>
                <a:spLocks noChangeShapeType="1"/>
              </p:cNvSpPr>
              <p:nvPr/>
            </p:nvSpPr>
            <p:spPr bwMode="auto">
              <a:xfrm flipV="1">
                <a:off x="4609"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1" name="Line 2910"/>
              <p:cNvSpPr>
                <a:spLocks noChangeShapeType="1"/>
              </p:cNvSpPr>
              <p:nvPr/>
            </p:nvSpPr>
            <p:spPr bwMode="auto">
              <a:xfrm flipV="1">
                <a:off x="4609"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2" name="Line 2911"/>
              <p:cNvSpPr>
                <a:spLocks noChangeShapeType="1"/>
              </p:cNvSpPr>
              <p:nvPr/>
            </p:nvSpPr>
            <p:spPr bwMode="auto">
              <a:xfrm flipV="1">
                <a:off x="4609"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3" name="Line 2912"/>
              <p:cNvSpPr>
                <a:spLocks noChangeShapeType="1"/>
              </p:cNvSpPr>
              <p:nvPr/>
            </p:nvSpPr>
            <p:spPr bwMode="auto">
              <a:xfrm flipV="1">
                <a:off x="4609"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4" name="Line 2913"/>
              <p:cNvSpPr>
                <a:spLocks noChangeShapeType="1"/>
              </p:cNvSpPr>
              <p:nvPr/>
            </p:nvSpPr>
            <p:spPr bwMode="auto">
              <a:xfrm flipV="1">
                <a:off x="4609"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5" name="Line 2914"/>
              <p:cNvSpPr>
                <a:spLocks noChangeShapeType="1"/>
              </p:cNvSpPr>
              <p:nvPr/>
            </p:nvSpPr>
            <p:spPr bwMode="auto">
              <a:xfrm flipV="1">
                <a:off x="4609"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6" name="Line 2915"/>
              <p:cNvSpPr>
                <a:spLocks noChangeShapeType="1"/>
              </p:cNvSpPr>
              <p:nvPr/>
            </p:nvSpPr>
            <p:spPr bwMode="auto">
              <a:xfrm flipV="1">
                <a:off x="4609"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7" name="Line 2916"/>
              <p:cNvSpPr>
                <a:spLocks noChangeShapeType="1"/>
              </p:cNvSpPr>
              <p:nvPr/>
            </p:nvSpPr>
            <p:spPr bwMode="auto">
              <a:xfrm flipV="1">
                <a:off x="4609"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8" name="Line 2917"/>
              <p:cNvSpPr>
                <a:spLocks noChangeShapeType="1"/>
              </p:cNvSpPr>
              <p:nvPr/>
            </p:nvSpPr>
            <p:spPr bwMode="auto">
              <a:xfrm flipV="1">
                <a:off x="4609"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9" name="Line 2918"/>
              <p:cNvSpPr>
                <a:spLocks noChangeShapeType="1"/>
              </p:cNvSpPr>
              <p:nvPr/>
            </p:nvSpPr>
            <p:spPr bwMode="auto">
              <a:xfrm flipV="1">
                <a:off x="4609"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0" name="Line 2919"/>
              <p:cNvSpPr>
                <a:spLocks noChangeShapeType="1"/>
              </p:cNvSpPr>
              <p:nvPr/>
            </p:nvSpPr>
            <p:spPr bwMode="auto">
              <a:xfrm flipV="1">
                <a:off x="4609"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1" name="Line 2920"/>
              <p:cNvSpPr>
                <a:spLocks noChangeShapeType="1"/>
              </p:cNvSpPr>
              <p:nvPr/>
            </p:nvSpPr>
            <p:spPr bwMode="auto">
              <a:xfrm flipV="1">
                <a:off x="4609"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2" name="Line 2921"/>
              <p:cNvSpPr>
                <a:spLocks noChangeShapeType="1"/>
              </p:cNvSpPr>
              <p:nvPr/>
            </p:nvSpPr>
            <p:spPr bwMode="auto">
              <a:xfrm flipV="1">
                <a:off x="4609"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3" name="Line 2922"/>
              <p:cNvSpPr>
                <a:spLocks noChangeShapeType="1"/>
              </p:cNvSpPr>
              <p:nvPr/>
            </p:nvSpPr>
            <p:spPr bwMode="auto">
              <a:xfrm flipV="1">
                <a:off x="4609"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4" name="Line 2923"/>
              <p:cNvSpPr>
                <a:spLocks noChangeShapeType="1"/>
              </p:cNvSpPr>
              <p:nvPr/>
            </p:nvSpPr>
            <p:spPr bwMode="auto">
              <a:xfrm flipV="1">
                <a:off x="4609"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5" name="Line 2924"/>
              <p:cNvSpPr>
                <a:spLocks noChangeShapeType="1"/>
              </p:cNvSpPr>
              <p:nvPr/>
            </p:nvSpPr>
            <p:spPr bwMode="auto">
              <a:xfrm flipV="1">
                <a:off x="4609"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6" name="Line 2925"/>
              <p:cNvSpPr>
                <a:spLocks noChangeShapeType="1"/>
              </p:cNvSpPr>
              <p:nvPr/>
            </p:nvSpPr>
            <p:spPr bwMode="auto">
              <a:xfrm flipV="1">
                <a:off x="4609"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7" name="Line 2926"/>
              <p:cNvSpPr>
                <a:spLocks noChangeShapeType="1"/>
              </p:cNvSpPr>
              <p:nvPr/>
            </p:nvSpPr>
            <p:spPr bwMode="auto">
              <a:xfrm flipV="1">
                <a:off x="4609"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8" name="Line 2927"/>
              <p:cNvSpPr>
                <a:spLocks noChangeShapeType="1"/>
              </p:cNvSpPr>
              <p:nvPr/>
            </p:nvSpPr>
            <p:spPr bwMode="auto">
              <a:xfrm flipV="1">
                <a:off x="4609"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9" name="Line 2928"/>
              <p:cNvSpPr>
                <a:spLocks noChangeShapeType="1"/>
              </p:cNvSpPr>
              <p:nvPr/>
            </p:nvSpPr>
            <p:spPr bwMode="auto">
              <a:xfrm flipV="1">
                <a:off x="4609"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0" name="Line 2929"/>
              <p:cNvSpPr>
                <a:spLocks noChangeShapeType="1"/>
              </p:cNvSpPr>
              <p:nvPr/>
            </p:nvSpPr>
            <p:spPr bwMode="auto">
              <a:xfrm flipV="1">
                <a:off x="4609"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1" name="Line 2930"/>
              <p:cNvSpPr>
                <a:spLocks noChangeShapeType="1"/>
              </p:cNvSpPr>
              <p:nvPr/>
            </p:nvSpPr>
            <p:spPr bwMode="auto">
              <a:xfrm flipV="1">
                <a:off x="4609"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2" name="Line 2931"/>
              <p:cNvSpPr>
                <a:spLocks noChangeShapeType="1"/>
              </p:cNvSpPr>
              <p:nvPr/>
            </p:nvSpPr>
            <p:spPr bwMode="auto">
              <a:xfrm flipV="1">
                <a:off x="4609"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3" name="Line 2932"/>
              <p:cNvSpPr>
                <a:spLocks noChangeShapeType="1"/>
              </p:cNvSpPr>
              <p:nvPr/>
            </p:nvSpPr>
            <p:spPr bwMode="auto">
              <a:xfrm flipV="1">
                <a:off x="4609"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4" name="Line 2933"/>
              <p:cNvSpPr>
                <a:spLocks noChangeShapeType="1"/>
              </p:cNvSpPr>
              <p:nvPr/>
            </p:nvSpPr>
            <p:spPr bwMode="auto">
              <a:xfrm flipV="1">
                <a:off x="4609"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5" name="Line 2934"/>
              <p:cNvSpPr>
                <a:spLocks noChangeShapeType="1"/>
              </p:cNvSpPr>
              <p:nvPr/>
            </p:nvSpPr>
            <p:spPr bwMode="auto">
              <a:xfrm flipV="1">
                <a:off x="4609"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6" name="Line 2935"/>
              <p:cNvSpPr>
                <a:spLocks noChangeShapeType="1"/>
              </p:cNvSpPr>
              <p:nvPr/>
            </p:nvSpPr>
            <p:spPr bwMode="auto">
              <a:xfrm flipV="1">
                <a:off x="4609"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7" name="Line 2936"/>
              <p:cNvSpPr>
                <a:spLocks noChangeShapeType="1"/>
              </p:cNvSpPr>
              <p:nvPr/>
            </p:nvSpPr>
            <p:spPr bwMode="auto">
              <a:xfrm flipV="1">
                <a:off x="4609"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8" name="Line 2937"/>
              <p:cNvSpPr>
                <a:spLocks noChangeShapeType="1"/>
              </p:cNvSpPr>
              <p:nvPr/>
            </p:nvSpPr>
            <p:spPr bwMode="auto">
              <a:xfrm flipV="1">
                <a:off x="4609"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9" name="Line 2938"/>
              <p:cNvSpPr>
                <a:spLocks noChangeShapeType="1"/>
              </p:cNvSpPr>
              <p:nvPr/>
            </p:nvSpPr>
            <p:spPr bwMode="auto">
              <a:xfrm flipV="1">
                <a:off x="4609"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0" name="Line 2939"/>
              <p:cNvSpPr>
                <a:spLocks noChangeShapeType="1"/>
              </p:cNvSpPr>
              <p:nvPr/>
            </p:nvSpPr>
            <p:spPr bwMode="auto">
              <a:xfrm flipV="1">
                <a:off x="4609"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1" name="Line 2940"/>
              <p:cNvSpPr>
                <a:spLocks noChangeShapeType="1"/>
              </p:cNvSpPr>
              <p:nvPr/>
            </p:nvSpPr>
            <p:spPr bwMode="auto">
              <a:xfrm flipV="1">
                <a:off x="4609"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2" name="Line 2941"/>
              <p:cNvSpPr>
                <a:spLocks noChangeShapeType="1"/>
              </p:cNvSpPr>
              <p:nvPr/>
            </p:nvSpPr>
            <p:spPr bwMode="auto">
              <a:xfrm flipV="1">
                <a:off x="4609"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3" name="Line 2942"/>
              <p:cNvSpPr>
                <a:spLocks noChangeShapeType="1"/>
              </p:cNvSpPr>
              <p:nvPr/>
            </p:nvSpPr>
            <p:spPr bwMode="auto">
              <a:xfrm flipV="1">
                <a:off x="4609"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4" name="Line 2943"/>
              <p:cNvSpPr>
                <a:spLocks noChangeShapeType="1"/>
              </p:cNvSpPr>
              <p:nvPr/>
            </p:nvSpPr>
            <p:spPr bwMode="auto">
              <a:xfrm flipV="1">
                <a:off x="4609"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5" name="Line 2944"/>
              <p:cNvSpPr>
                <a:spLocks noChangeShapeType="1"/>
              </p:cNvSpPr>
              <p:nvPr/>
            </p:nvSpPr>
            <p:spPr bwMode="auto">
              <a:xfrm flipV="1">
                <a:off x="4609"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6" name="Line 2945"/>
              <p:cNvSpPr>
                <a:spLocks noChangeShapeType="1"/>
              </p:cNvSpPr>
              <p:nvPr/>
            </p:nvSpPr>
            <p:spPr bwMode="auto">
              <a:xfrm flipV="1">
                <a:off x="4609"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7" name="Line 2946"/>
              <p:cNvSpPr>
                <a:spLocks noChangeShapeType="1"/>
              </p:cNvSpPr>
              <p:nvPr/>
            </p:nvSpPr>
            <p:spPr bwMode="auto">
              <a:xfrm flipV="1">
                <a:off x="4609"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8" name="Line 2947"/>
              <p:cNvSpPr>
                <a:spLocks noChangeShapeType="1"/>
              </p:cNvSpPr>
              <p:nvPr/>
            </p:nvSpPr>
            <p:spPr bwMode="auto">
              <a:xfrm flipV="1">
                <a:off x="4609"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9" name="Line 2948"/>
              <p:cNvSpPr>
                <a:spLocks noChangeShapeType="1"/>
              </p:cNvSpPr>
              <p:nvPr/>
            </p:nvSpPr>
            <p:spPr bwMode="auto">
              <a:xfrm flipV="1">
                <a:off x="4609"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0" name="Line 2949"/>
              <p:cNvSpPr>
                <a:spLocks noChangeShapeType="1"/>
              </p:cNvSpPr>
              <p:nvPr/>
            </p:nvSpPr>
            <p:spPr bwMode="auto">
              <a:xfrm flipV="1">
                <a:off x="4609"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1" name="Line 2950"/>
              <p:cNvSpPr>
                <a:spLocks noChangeShapeType="1"/>
              </p:cNvSpPr>
              <p:nvPr/>
            </p:nvSpPr>
            <p:spPr bwMode="auto">
              <a:xfrm flipV="1">
                <a:off x="4609"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2" name="Line 2951"/>
              <p:cNvSpPr>
                <a:spLocks noChangeShapeType="1"/>
              </p:cNvSpPr>
              <p:nvPr/>
            </p:nvSpPr>
            <p:spPr bwMode="auto">
              <a:xfrm flipV="1">
                <a:off x="4609"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3" name="Line 2952"/>
              <p:cNvSpPr>
                <a:spLocks noChangeShapeType="1"/>
              </p:cNvSpPr>
              <p:nvPr/>
            </p:nvSpPr>
            <p:spPr bwMode="auto">
              <a:xfrm flipV="1">
                <a:off x="4609"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4" name="Line 2953"/>
              <p:cNvSpPr>
                <a:spLocks noChangeShapeType="1"/>
              </p:cNvSpPr>
              <p:nvPr/>
            </p:nvSpPr>
            <p:spPr bwMode="auto">
              <a:xfrm flipV="1">
                <a:off x="4609"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5" name="Line 2954"/>
              <p:cNvSpPr>
                <a:spLocks noChangeShapeType="1"/>
              </p:cNvSpPr>
              <p:nvPr/>
            </p:nvSpPr>
            <p:spPr bwMode="auto">
              <a:xfrm flipV="1">
                <a:off x="4609"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6" name="Line 2955"/>
              <p:cNvSpPr>
                <a:spLocks noChangeShapeType="1"/>
              </p:cNvSpPr>
              <p:nvPr/>
            </p:nvSpPr>
            <p:spPr bwMode="auto">
              <a:xfrm flipV="1">
                <a:off x="4609"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7" name="Line 2956"/>
              <p:cNvSpPr>
                <a:spLocks noChangeShapeType="1"/>
              </p:cNvSpPr>
              <p:nvPr/>
            </p:nvSpPr>
            <p:spPr bwMode="auto">
              <a:xfrm flipV="1">
                <a:off x="4609"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8" name="Line 2957"/>
              <p:cNvSpPr>
                <a:spLocks noChangeShapeType="1"/>
              </p:cNvSpPr>
              <p:nvPr/>
            </p:nvSpPr>
            <p:spPr bwMode="auto">
              <a:xfrm flipV="1">
                <a:off x="4609"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9" name="Line 2958"/>
              <p:cNvSpPr>
                <a:spLocks noChangeShapeType="1"/>
              </p:cNvSpPr>
              <p:nvPr/>
            </p:nvSpPr>
            <p:spPr bwMode="auto">
              <a:xfrm flipV="1">
                <a:off x="4609"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0" name="Line 2959"/>
              <p:cNvSpPr>
                <a:spLocks noChangeShapeType="1"/>
              </p:cNvSpPr>
              <p:nvPr/>
            </p:nvSpPr>
            <p:spPr bwMode="auto">
              <a:xfrm flipV="1">
                <a:off x="4609"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1" name="Line 2960"/>
              <p:cNvSpPr>
                <a:spLocks noChangeShapeType="1"/>
              </p:cNvSpPr>
              <p:nvPr/>
            </p:nvSpPr>
            <p:spPr bwMode="auto">
              <a:xfrm flipV="1">
                <a:off x="4609"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2" name="Line 2961"/>
              <p:cNvSpPr>
                <a:spLocks noChangeShapeType="1"/>
              </p:cNvSpPr>
              <p:nvPr/>
            </p:nvSpPr>
            <p:spPr bwMode="auto">
              <a:xfrm flipV="1">
                <a:off x="4609"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3" name="Line 2962"/>
              <p:cNvSpPr>
                <a:spLocks noChangeShapeType="1"/>
              </p:cNvSpPr>
              <p:nvPr/>
            </p:nvSpPr>
            <p:spPr bwMode="auto">
              <a:xfrm flipV="1">
                <a:off x="4609"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4" name="Line 2963"/>
              <p:cNvSpPr>
                <a:spLocks noChangeShapeType="1"/>
              </p:cNvSpPr>
              <p:nvPr/>
            </p:nvSpPr>
            <p:spPr bwMode="auto">
              <a:xfrm flipV="1">
                <a:off x="4609"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5" name="Line 2964"/>
              <p:cNvSpPr>
                <a:spLocks noChangeShapeType="1"/>
              </p:cNvSpPr>
              <p:nvPr/>
            </p:nvSpPr>
            <p:spPr bwMode="auto">
              <a:xfrm flipV="1">
                <a:off x="4609"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6" name="Line 2965"/>
              <p:cNvSpPr>
                <a:spLocks noChangeShapeType="1"/>
              </p:cNvSpPr>
              <p:nvPr/>
            </p:nvSpPr>
            <p:spPr bwMode="auto">
              <a:xfrm flipV="1">
                <a:off x="4609"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7" name="Line 2966"/>
              <p:cNvSpPr>
                <a:spLocks noChangeShapeType="1"/>
              </p:cNvSpPr>
              <p:nvPr/>
            </p:nvSpPr>
            <p:spPr bwMode="auto">
              <a:xfrm flipV="1">
                <a:off x="4609"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8" name="Line 2967"/>
              <p:cNvSpPr>
                <a:spLocks noChangeShapeType="1"/>
              </p:cNvSpPr>
              <p:nvPr/>
            </p:nvSpPr>
            <p:spPr bwMode="auto">
              <a:xfrm flipV="1">
                <a:off x="4609"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9" name="Line 2968"/>
              <p:cNvSpPr>
                <a:spLocks noChangeShapeType="1"/>
              </p:cNvSpPr>
              <p:nvPr/>
            </p:nvSpPr>
            <p:spPr bwMode="auto">
              <a:xfrm flipV="1">
                <a:off x="4609"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0" name="Line 2969"/>
              <p:cNvSpPr>
                <a:spLocks noChangeShapeType="1"/>
              </p:cNvSpPr>
              <p:nvPr/>
            </p:nvSpPr>
            <p:spPr bwMode="auto">
              <a:xfrm flipV="1">
                <a:off x="4609"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1" name="Line 2970"/>
              <p:cNvSpPr>
                <a:spLocks noChangeShapeType="1"/>
              </p:cNvSpPr>
              <p:nvPr/>
            </p:nvSpPr>
            <p:spPr bwMode="auto">
              <a:xfrm flipV="1">
                <a:off x="4609"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2" name="Line 2971"/>
              <p:cNvSpPr>
                <a:spLocks noChangeShapeType="1"/>
              </p:cNvSpPr>
              <p:nvPr/>
            </p:nvSpPr>
            <p:spPr bwMode="auto">
              <a:xfrm flipV="1">
                <a:off x="4609"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3" name="Line 2972"/>
              <p:cNvSpPr>
                <a:spLocks noChangeShapeType="1"/>
              </p:cNvSpPr>
              <p:nvPr/>
            </p:nvSpPr>
            <p:spPr bwMode="auto">
              <a:xfrm flipV="1">
                <a:off x="4609"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4" name="Line 2973"/>
              <p:cNvSpPr>
                <a:spLocks noChangeShapeType="1"/>
              </p:cNvSpPr>
              <p:nvPr/>
            </p:nvSpPr>
            <p:spPr bwMode="auto">
              <a:xfrm flipV="1">
                <a:off x="4609"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5" name="Line 2974"/>
              <p:cNvSpPr>
                <a:spLocks noChangeShapeType="1"/>
              </p:cNvSpPr>
              <p:nvPr/>
            </p:nvSpPr>
            <p:spPr bwMode="auto">
              <a:xfrm flipV="1">
                <a:off x="4609"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6" name="Line 2975"/>
              <p:cNvSpPr>
                <a:spLocks noChangeShapeType="1"/>
              </p:cNvSpPr>
              <p:nvPr/>
            </p:nvSpPr>
            <p:spPr bwMode="auto">
              <a:xfrm flipV="1">
                <a:off x="4609"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7" name="Line 2976"/>
              <p:cNvSpPr>
                <a:spLocks noChangeShapeType="1"/>
              </p:cNvSpPr>
              <p:nvPr/>
            </p:nvSpPr>
            <p:spPr bwMode="auto">
              <a:xfrm flipV="1">
                <a:off x="4609"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8" name="Line 2977"/>
              <p:cNvSpPr>
                <a:spLocks noChangeShapeType="1"/>
              </p:cNvSpPr>
              <p:nvPr/>
            </p:nvSpPr>
            <p:spPr bwMode="auto">
              <a:xfrm flipV="1">
                <a:off x="4609"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9" name="Line 2978"/>
              <p:cNvSpPr>
                <a:spLocks noChangeShapeType="1"/>
              </p:cNvSpPr>
              <p:nvPr/>
            </p:nvSpPr>
            <p:spPr bwMode="auto">
              <a:xfrm flipV="1">
                <a:off x="4609"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0" name="Line 2979"/>
              <p:cNvSpPr>
                <a:spLocks noChangeShapeType="1"/>
              </p:cNvSpPr>
              <p:nvPr/>
            </p:nvSpPr>
            <p:spPr bwMode="auto">
              <a:xfrm flipV="1">
                <a:off x="4609"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1" name="Line 2980"/>
              <p:cNvSpPr>
                <a:spLocks noChangeShapeType="1"/>
              </p:cNvSpPr>
              <p:nvPr/>
            </p:nvSpPr>
            <p:spPr bwMode="auto">
              <a:xfrm flipV="1">
                <a:off x="4609"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2" name="Line 2981"/>
              <p:cNvSpPr>
                <a:spLocks noChangeShapeType="1"/>
              </p:cNvSpPr>
              <p:nvPr/>
            </p:nvSpPr>
            <p:spPr bwMode="auto">
              <a:xfrm flipV="1">
                <a:off x="4609"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3" name="Line 2982"/>
              <p:cNvSpPr>
                <a:spLocks noChangeShapeType="1"/>
              </p:cNvSpPr>
              <p:nvPr/>
            </p:nvSpPr>
            <p:spPr bwMode="auto">
              <a:xfrm flipV="1">
                <a:off x="4609"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4" name="Line 2983"/>
              <p:cNvSpPr>
                <a:spLocks noChangeShapeType="1"/>
              </p:cNvSpPr>
              <p:nvPr/>
            </p:nvSpPr>
            <p:spPr bwMode="auto">
              <a:xfrm flipV="1">
                <a:off x="4609"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5" name="Line 2984"/>
              <p:cNvSpPr>
                <a:spLocks noChangeShapeType="1"/>
              </p:cNvSpPr>
              <p:nvPr/>
            </p:nvSpPr>
            <p:spPr bwMode="auto">
              <a:xfrm flipV="1">
                <a:off x="4609"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6" name="Line 2985"/>
              <p:cNvSpPr>
                <a:spLocks noChangeShapeType="1"/>
              </p:cNvSpPr>
              <p:nvPr/>
            </p:nvSpPr>
            <p:spPr bwMode="auto">
              <a:xfrm flipV="1">
                <a:off x="4609"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7" name="Line 2986"/>
              <p:cNvSpPr>
                <a:spLocks noChangeShapeType="1"/>
              </p:cNvSpPr>
              <p:nvPr/>
            </p:nvSpPr>
            <p:spPr bwMode="auto">
              <a:xfrm flipV="1">
                <a:off x="4609"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8" name="Line 2987"/>
              <p:cNvSpPr>
                <a:spLocks noChangeShapeType="1"/>
              </p:cNvSpPr>
              <p:nvPr/>
            </p:nvSpPr>
            <p:spPr bwMode="auto">
              <a:xfrm flipV="1">
                <a:off x="4609"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9" name="Line 2988"/>
              <p:cNvSpPr>
                <a:spLocks noChangeShapeType="1"/>
              </p:cNvSpPr>
              <p:nvPr/>
            </p:nvSpPr>
            <p:spPr bwMode="auto">
              <a:xfrm flipV="1">
                <a:off x="4609"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0" name="Line 2989"/>
              <p:cNvSpPr>
                <a:spLocks noChangeShapeType="1"/>
              </p:cNvSpPr>
              <p:nvPr/>
            </p:nvSpPr>
            <p:spPr bwMode="auto">
              <a:xfrm flipV="1">
                <a:off x="4609"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1" name="Line 2990"/>
              <p:cNvSpPr>
                <a:spLocks noChangeShapeType="1"/>
              </p:cNvSpPr>
              <p:nvPr/>
            </p:nvSpPr>
            <p:spPr bwMode="auto">
              <a:xfrm flipV="1">
                <a:off x="4609"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2" name="Line 2991"/>
              <p:cNvSpPr>
                <a:spLocks noChangeShapeType="1"/>
              </p:cNvSpPr>
              <p:nvPr/>
            </p:nvSpPr>
            <p:spPr bwMode="auto">
              <a:xfrm flipV="1">
                <a:off x="4609"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3" name="Line 2992"/>
              <p:cNvSpPr>
                <a:spLocks noChangeShapeType="1"/>
              </p:cNvSpPr>
              <p:nvPr/>
            </p:nvSpPr>
            <p:spPr bwMode="auto">
              <a:xfrm flipV="1">
                <a:off x="4609"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4" name="Line 2993"/>
              <p:cNvSpPr>
                <a:spLocks noChangeShapeType="1"/>
              </p:cNvSpPr>
              <p:nvPr/>
            </p:nvSpPr>
            <p:spPr bwMode="auto">
              <a:xfrm flipV="1">
                <a:off x="4609"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5" name="Line 2994"/>
              <p:cNvSpPr>
                <a:spLocks noChangeShapeType="1"/>
              </p:cNvSpPr>
              <p:nvPr/>
            </p:nvSpPr>
            <p:spPr bwMode="auto">
              <a:xfrm flipV="1">
                <a:off x="4609"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6" name="Line 2995"/>
              <p:cNvSpPr>
                <a:spLocks noChangeShapeType="1"/>
              </p:cNvSpPr>
              <p:nvPr/>
            </p:nvSpPr>
            <p:spPr bwMode="auto">
              <a:xfrm flipV="1">
                <a:off x="4609"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7" name="Line 2996"/>
              <p:cNvSpPr>
                <a:spLocks noChangeShapeType="1"/>
              </p:cNvSpPr>
              <p:nvPr/>
            </p:nvSpPr>
            <p:spPr bwMode="auto">
              <a:xfrm flipV="1">
                <a:off x="4609"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8" name="Line 2997"/>
              <p:cNvSpPr>
                <a:spLocks noChangeShapeType="1"/>
              </p:cNvSpPr>
              <p:nvPr/>
            </p:nvSpPr>
            <p:spPr bwMode="auto">
              <a:xfrm flipV="1">
                <a:off x="4609"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9" name="Line 2998"/>
              <p:cNvSpPr>
                <a:spLocks noChangeShapeType="1"/>
              </p:cNvSpPr>
              <p:nvPr/>
            </p:nvSpPr>
            <p:spPr bwMode="auto">
              <a:xfrm flipV="1">
                <a:off x="4609"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0" name="Line 2999"/>
              <p:cNvSpPr>
                <a:spLocks noChangeShapeType="1"/>
              </p:cNvSpPr>
              <p:nvPr/>
            </p:nvSpPr>
            <p:spPr bwMode="auto">
              <a:xfrm flipV="1">
                <a:off x="4609"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1" name="Line 3000"/>
              <p:cNvSpPr>
                <a:spLocks noChangeShapeType="1"/>
              </p:cNvSpPr>
              <p:nvPr/>
            </p:nvSpPr>
            <p:spPr bwMode="auto">
              <a:xfrm flipV="1">
                <a:off x="4609"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2" name="Line 3001"/>
              <p:cNvSpPr>
                <a:spLocks noChangeShapeType="1"/>
              </p:cNvSpPr>
              <p:nvPr/>
            </p:nvSpPr>
            <p:spPr bwMode="auto">
              <a:xfrm flipV="1">
                <a:off x="4609"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3" name="Line 3002"/>
              <p:cNvSpPr>
                <a:spLocks noChangeShapeType="1"/>
              </p:cNvSpPr>
              <p:nvPr/>
            </p:nvSpPr>
            <p:spPr bwMode="auto">
              <a:xfrm flipV="1">
                <a:off x="4609"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4" name="Line 3003"/>
              <p:cNvSpPr>
                <a:spLocks noChangeShapeType="1"/>
              </p:cNvSpPr>
              <p:nvPr/>
            </p:nvSpPr>
            <p:spPr bwMode="auto">
              <a:xfrm flipV="1">
                <a:off x="4609"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5" name="Line 3004"/>
              <p:cNvSpPr>
                <a:spLocks noChangeShapeType="1"/>
              </p:cNvSpPr>
              <p:nvPr/>
            </p:nvSpPr>
            <p:spPr bwMode="auto">
              <a:xfrm flipV="1">
                <a:off x="4609"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6" name="Line 3005"/>
              <p:cNvSpPr>
                <a:spLocks noChangeShapeType="1"/>
              </p:cNvSpPr>
              <p:nvPr/>
            </p:nvSpPr>
            <p:spPr bwMode="auto">
              <a:xfrm flipV="1">
                <a:off x="4609"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7" name="Line 3006"/>
              <p:cNvSpPr>
                <a:spLocks noChangeShapeType="1"/>
              </p:cNvSpPr>
              <p:nvPr/>
            </p:nvSpPr>
            <p:spPr bwMode="auto">
              <a:xfrm flipV="1">
                <a:off x="4609"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8" name="Line 3007"/>
              <p:cNvSpPr>
                <a:spLocks noChangeShapeType="1"/>
              </p:cNvSpPr>
              <p:nvPr/>
            </p:nvSpPr>
            <p:spPr bwMode="auto">
              <a:xfrm flipV="1">
                <a:off x="4609"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9" name="Line 3008"/>
              <p:cNvSpPr>
                <a:spLocks noChangeShapeType="1"/>
              </p:cNvSpPr>
              <p:nvPr/>
            </p:nvSpPr>
            <p:spPr bwMode="auto">
              <a:xfrm flipV="1">
                <a:off x="4609"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0" name="Line 3009"/>
              <p:cNvSpPr>
                <a:spLocks noChangeShapeType="1"/>
              </p:cNvSpPr>
              <p:nvPr/>
            </p:nvSpPr>
            <p:spPr bwMode="auto">
              <a:xfrm flipV="1">
                <a:off x="4609"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1" name="Line 3010"/>
              <p:cNvSpPr>
                <a:spLocks noChangeShapeType="1"/>
              </p:cNvSpPr>
              <p:nvPr/>
            </p:nvSpPr>
            <p:spPr bwMode="auto">
              <a:xfrm flipV="1">
                <a:off x="4609"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2" name="Line 3011"/>
              <p:cNvSpPr>
                <a:spLocks noChangeShapeType="1"/>
              </p:cNvSpPr>
              <p:nvPr/>
            </p:nvSpPr>
            <p:spPr bwMode="auto">
              <a:xfrm flipV="1">
                <a:off x="4609"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3" name="Line 3012"/>
              <p:cNvSpPr>
                <a:spLocks noChangeShapeType="1"/>
              </p:cNvSpPr>
              <p:nvPr/>
            </p:nvSpPr>
            <p:spPr bwMode="auto">
              <a:xfrm flipV="1">
                <a:off x="4609"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4" name="Line 3013"/>
              <p:cNvSpPr>
                <a:spLocks noChangeShapeType="1"/>
              </p:cNvSpPr>
              <p:nvPr/>
            </p:nvSpPr>
            <p:spPr bwMode="auto">
              <a:xfrm flipV="1">
                <a:off x="4609"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5" name="Line 3014"/>
              <p:cNvSpPr>
                <a:spLocks noChangeShapeType="1"/>
              </p:cNvSpPr>
              <p:nvPr/>
            </p:nvSpPr>
            <p:spPr bwMode="auto">
              <a:xfrm flipV="1">
                <a:off x="4609"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6" name="Line 3015"/>
              <p:cNvSpPr>
                <a:spLocks noChangeShapeType="1"/>
              </p:cNvSpPr>
              <p:nvPr/>
            </p:nvSpPr>
            <p:spPr bwMode="auto">
              <a:xfrm flipV="1">
                <a:off x="4609"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7" name="Line 3016"/>
              <p:cNvSpPr>
                <a:spLocks noChangeShapeType="1"/>
              </p:cNvSpPr>
              <p:nvPr/>
            </p:nvSpPr>
            <p:spPr bwMode="auto">
              <a:xfrm flipV="1">
                <a:off x="4609"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8" name="Line 3017"/>
              <p:cNvSpPr>
                <a:spLocks noChangeShapeType="1"/>
              </p:cNvSpPr>
              <p:nvPr/>
            </p:nvSpPr>
            <p:spPr bwMode="auto">
              <a:xfrm flipV="1">
                <a:off x="4609"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9" name="Line 3018"/>
              <p:cNvSpPr>
                <a:spLocks noChangeShapeType="1"/>
              </p:cNvSpPr>
              <p:nvPr/>
            </p:nvSpPr>
            <p:spPr bwMode="auto">
              <a:xfrm flipV="1">
                <a:off x="4609"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19" name="Group 3220"/>
            <p:cNvGrpSpPr>
              <a:grpSpLocks/>
            </p:cNvGrpSpPr>
            <p:nvPr/>
          </p:nvGrpSpPr>
          <p:grpSpPr bwMode="auto">
            <a:xfrm>
              <a:off x="5613091" y="1080267"/>
              <a:ext cx="323850" cy="4256088"/>
              <a:chOff x="4609" y="348"/>
              <a:chExt cx="204" cy="2681"/>
            </a:xfrm>
          </p:grpSpPr>
          <p:sp>
            <p:nvSpPr>
              <p:cNvPr id="13100" name="Line 3020"/>
              <p:cNvSpPr>
                <a:spLocks noChangeShapeType="1"/>
              </p:cNvSpPr>
              <p:nvPr/>
            </p:nvSpPr>
            <p:spPr bwMode="auto">
              <a:xfrm flipV="1">
                <a:off x="4609"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1" name="Line 3021"/>
              <p:cNvSpPr>
                <a:spLocks noChangeShapeType="1"/>
              </p:cNvSpPr>
              <p:nvPr/>
            </p:nvSpPr>
            <p:spPr bwMode="auto">
              <a:xfrm flipV="1">
                <a:off x="4609"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2" name="Line 3022"/>
              <p:cNvSpPr>
                <a:spLocks noChangeShapeType="1"/>
              </p:cNvSpPr>
              <p:nvPr/>
            </p:nvSpPr>
            <p:spPr bwMode="auto">
              <a:xfrm flipV="1">
                <a:off x="4609"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3" name="Line 3023"/>
              <p:cNvSpPr>
                <a:spLocks noChangeShapeType="1"/>
              </p:cNvSpPr>
              <p:nvPr/>
            </p:nvSpPr>
            <p:spPr bwMode="auto">
              <a:xfrm flipV="1">
                <a:off x="4609"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4" name="Line 3024"/>
              <p:cNvSpPr>
                <a:spLocks noChangeShapeType="1"/>
              </p:cNvSpPr>
              <p:nvPr/>
            </p:nvSpPr>
            <p:spPr bwMode="auto">
              <a:xfrm flipV="1">
                <a:off x="4609"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5" name="Line 3025"/>
              <p:cNvSpPr>
                <a:spLocks noChangeShapeType="1"/>
              </p:cNvSpPr>
              <p:nvPr/>
            </p:nvSpPr>
            <p:spPr bwMode="auto">
              <a:xfrm flipV="1">
                <a:off x="4609"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6" name="Line 3026"/>
              <p:cNvSpPr>
                <a:spLocks noChangeShapeType="1"/>
              </p:cNvSpPr>
              <p:nvPr/>
            </p:nvSpPr>
            <p:spPr bwMode="auto">
              <a:xfrm flipV="1">
                <a:off x="4609"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7" name="Line 3027"/>
              <p:cNvSpPr>
                <a:spLocks noChangeShapeType="1"/>
              </p:cNvSpPr>
              <p:nvPr/>
            </p:nvSpPr>
            <p:spPr bwMode="auto">
              <a:xfrm flipV="1">
                <a:off x="4609"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8" name="Line 3028"/>
              <p:cNvSpPr>
                <a:spLocks noChangeShapeType="1"/>
              </p:cNvSpPr>
              <p:nvPr/>
            </p:nvSpPr>
            <p:spPr bwMode="auto">
              <a:xfrm flipV="1">
                <a:off x="4609"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9" name="Line 3029"/>
              <p:cNvSpPr>
                <a:spLocks noChangeShapeType="1"/>
              </p:cNvSpPr>
              <p:nvPr/>
            </p:nvSpPr>
            <p:spPr bwMode="auto">
              <a:xfrm flipV="1">
                <a:off x="4609"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0" name="Line 3030"/>
              <p:cNvSpPr>
                <a:spLocks noChangeShapeType="1"/>
              </p:cNvSpPr>
              <p:nvPr/>
            </p:nvSpPr>
            <p:spPr bwMode="auto">
              <a:xfrm flipV="1">
                <a:off x="4609"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1" name="Line 3031"/>
              <p:cNvSpPr>
                <a:spLocks noChangeShapeType="1"/>
              </p:cNvSpPr>
              <p:nvPr/>
            </p:nvSpPr>
            <p:spPr bwMode="auto">
              <a:xfrm flipV="1">
                <a:off x="4609"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2" name="Line 3032"/>
              <p:cNvSpPr>
                <a:spLocks noChangeShapeType="1"/>
              </p:cNvSpPr>
              <p:nvPr/>
            </p:nvSpPr>
            <p:spPr bwMode="auto">
              <a:xfrm flipV="1">
                <a:off x="4609"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3" name="Line 3033"/>
              <p:cNvSpPr>
                <a:spLocks noChangeShapeType="1"/>
              </p:cNvSpPr>
              <p:nvPr/>
            </p:nvSpPr>
            <p:spPr bwMode="auto">
              <a:xfrm flipV="1">
                <a:off x="4609"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4" name="Line 3034"/>
              <p:cNvSpPr>
                <a:spLocks noChangeShapeType="1"/>
              </p:cNvSpPr>
              <p:nvPr/>
            </p:nvSpPr>
            <p:spPr bwMode="auto">
              <a:xfrm flipV="1">
                <a:off x="4609"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5" name="Line 3035"/>
              <p:cNvSpPr>
                <a:spLocks noChangeShapeType="1"/>
              </p:cNvSpPr>
              <p:nvPr/>
            </p:nvSpPr>
            <p:spPr bwMode="auto">
              <a:xfrm flipV="1">
                <a:off x="4609"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6" name="Line 3036"/>
              <p:cNvSpPr>
                <a:spLocks noChangeShapeType="1"/>
              </p:cNvSpPr>
              <p:nvPr/>
            </p:nvSpPr>
            <p:spPr bwMode="auto">
              <a:xfrm flipV="1">
                <a:off x="4813"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7" name="Line 3037"/>
              <p:cNvSpPr>
                <a:spLocks noChangeShapeType="1"/>
              </p:cNvSpPr>
              <p:nvPr/>
            </p:nvSpPr>
            <p:spPr bwMode="auto">
              <a:xfrm flipV="1">
                <a:off x="4813"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8" name="Line 3038"/>
              <p:cNvSpPr>
                <a:spLocks noChangeShapeType="1"/>
              </p:cNvSpPr>
              <p:nvPr/>
            </p:nvSpPr>
            <p:spPr bwMode="auto">
              <a:xfrm flipV="1">
                <a:off x="4813"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9" name="Line 3039"/>
              <p:cNvSpPr>
                <a:spLocks noChangeShapeType="1"/>
              </p:cNvSpPr>
              <p:nvPr/>
            </p:nvSpPr>
            <p:spPr bwMode="auto">
              <a:xfrm flipV="1">
                <a:off x="4813"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0" name="Line 3040"/>
              <p:cNvSpPr>
                <a:spLocks noChangeShapeType="1"/>
              </p:cNvSpPr>
              <p:nvPr/>
            </p:nvSpPr>
            <p:spPr bwMode="auto">
              <a:xfrm flipV="1">
                <a:off x="4813"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1" name="Line 3041"/>
              <p:cNvSpPr>
                <a:spLocks noChangeShapeType="1"/>
              </p:cNvSpPr>
              <p:nvPr/>
            </p:nvSpPr>
            <p:spPr bwMode="auto">
              <a:xfrm flipV="1">
                <a:off x="4813"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2" name="Line 3042"/>
              <p:cNvSpPr>
                <a:spLocks noChangeShapeType="1"/>
              </p:cNvSpPr>
              <p:nvPr/>
            </p:nvSpPr>
            <p:spPr bwMode="auto">
              <a:xfrm flipV="1">
                <a:off x="4813"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3" name="Line 3043"/>
              <p:cNvSpPr>
                <a:spLocks noChangeShapeType="1"/>
              </p:cNvSpPr>
              <p:nvPr/>
            </p:nvSpPr>
            <p:spPr bwMode="auto">
              <a:xfrm flipV="1">
                <a:off x="4813"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4" name="Line 3044"/>
              <p:cNvSpPr>
                <a:spLocks noChangeShapeType="1"/>
              </p:cNvSpPr>
              <p:nvPr/>
            </p:nvSpPr>
            <p:spPr bwMode="auto">
              <a:xfrm flipV="1">
                <a:off x="4813"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5" name="Line 3045"/>
              <p:cNvSpPr>
                <a:spLocks noChangeShapeType="1"/>
              </p:cNvSpPr>
              <p:nvPr/>
            </p:nvSpPr>
            <p:spPr bwMode="auto">
              <a:xfrm flipV="1">
                <a:off x="4813"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6" name="Line 3046"/>
              <p:cNvSpPr>
                <a:spLocks noChangeShapeType="1"/>
              </p:cNvSpPr>
              <p:nvPr/>
            </p:nvSpPr>
            <p:spPr bwMode="auto">
              <a:xfrm flipV="1">
                <a:off x="4813"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7" name="Line 3047"/>
              <p:cNvSpPr>
                <a:spLocks noChangeShapeType="1"/>
              </p:cNvSpPr>
              <p:nvPr/>
            </p:nvSpPr>
            <p:spPr bwMode="auto">
              <a:xfrm flipV="1">
                <a:off x="4813"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8" name="Line 3048"/>
              <p:cNvSpPr>
                <a:spLocks noChangeShapeType="1"/>
              </p:cNvSpPr>
              <p:nvPr/>
            </p:nvSpPr>
            <p:spPr bwMode="auto">
              <a:xfrm flipV="1">
                <a:off x="4813"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9" name="Line 3049"/>
              <p:cNvSpPr>
                <a:spLocks noChangeShapeType="1"/>
              </p:cNvSpPr>
              <p:nvPr/>
            </p:nvSpPr>
            <p:spPr bwMode="auto">
              <a:xfrm flipV="1">
                <a:off x="4813"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0" name="Line 3050"/>
              <p:cNvSpPr>
                <a:spLocks noChangeShapeType="1"/>
              </p:cNvSpPr>
              <p:nvPr/>
            </p:nvSpPr>
            <p:spPr bwMode="auto">
              <a:xfrm flipV="1">
                <a:off x="4813"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1" name="Line 3051"/>
              <p:cNvSpPr>
                <a:spLocks noChangeShapeType="1"/>
              </p:cNvSpPr>
              <p:nvPr/>
            </p:nvSpPr>
            <p:spPr bwMode="auto">
              <a:xfrm flipV="1">
                <a:off x="4813"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2" name="Line 3052"/>
              <p:cNvSpPr>
                <a:spLocks noChangeShapeType="1"/>
              </p:cNvSpPr>
              <p:nvPr/>
            </p:nvSpPr>
            <p:spPr bwMode="auto">
              <a:xfrm flipV="1">
                <a:off x="4813"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3" name="Line 3053"/>
              <p:cNvSpPr>
                <a:spLocks noChangeShapeType="1"/>
              </p:cNvSpPr>
              <p:nvPr/>
            </p:nvSpPr>
            <p:spPr bwMode="auto">
              <a:xfrm flipV="1">
                <a:off x="4813"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4" name="Line 3054"/>
              <p:cNvSpPr>
                <a:spLocks noChangeShapeType="1"/>
              </p:cNvSpPr>
              <p:nvPr/>
            </p:nvSpPr>
            <p:spPr bwMode="auto">
              <a:xfrm flipV="1">
                <a:off x="4813"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5" name="Line 3055"/>
              <p:cNvSpPr>
                <a:spLocks noChangeShapeType="1"/>
              </p:cNvSpPr>
              <p:nvPr/>
            </p:nvSpPr>
            <p:spPr bwMode="auto">
              <a:xfrm flipV="1">
                <a:off x="4813"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6" name="Line 3056"/>
              <p:cNvSpPr>
                <a:spLocks noChangeShapeType="1"/>
              </p:cNvSpPr>
              <p:nvPr/>
            </p:nvSpPr>
            <p:spPr bwMode="auto">
              <a:xfrm flipV="1">
                <a:off x="4813"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7" name="Line 3057"/>
              <p:cNvSpPr>
                <a:spLocks noChangeShapeType="1"/>
              </p:cNvSpPr>
              <p:nvPr/>
            </p:nvSpPr>
            <p:spPr bwMode="auto">
              <a:xfrm flipV="1">
                <a:off x="4813"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8" name="Line 3058"/>
              <p:cNvSpPr>
                <a:spLocks noChangeShapeType="1"/>
              </p:cNvSpPr>
              <p:nvPr/>
            </p:nvSpPr>
            <p:spPr bwMode="auto">
              <a:xfrm flipV="1">
                <a:off x="4813"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9" name="Line 3059"/>
              <p:cNvSpPr>
                <a:spLocks noChangeShapeType="1"/>
              </p:cNvSpPr>
              <p:nvPr/>
            </p:nvSpPr>
            <p:spPr bwMode="auto">
              <a:xfrm flipV="1">
                <a:off x="4813"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0" name="Line 3060"/>
              <p:cNvSpPr>
                <a:spLocks noChangeShapeType="1"/>
              </p:cNvSpPr>
              <p:nvPr/>
            </p:nvSpPr>
            <p:spPr bwMode="auto">
              <a:xfrm flipV="1">
                <a:off x="4813"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1" name="Line 3061"/>
              <p:cNvSpPr>
                <a:spLocks noChangeShapeType="1"/>
              </p:cNvSpPr>
              <p:nvPr/>
            </p:nvSpPr>
            <p:spPr bwMode="auto">
              <a:xfrm flipV="1">
                <a:off x="4813"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2" name="Line 3062"/>
              <p:cNvSpPr>
                <a:spLocks noChangeShapeType="1"/>
              </p:cNvSpPr>
              <p:nvPr/>
            </p:nvSpPr>
            <p:spPr bwMode="auto">
              <a:xfrm flipV="1">
                <a:off x="4813"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3" name="Line 3063"/>
              <p:cNvSpPr>
                <a:spLocks noChangeShapeType="1"/>
              </p:cNvSpPr>
              <p:nvPr/>
            </p:nvSpPr>
            <p:spPr bwMode="auto">
              <a:xfrm flipV="1">
                <a:off x="4813"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4" name="Line 3064"/>
              <p:cNvSpPr>
                <a:spLocks noChangeShapeType="1"/>
              </p:cNvSpPr>
              <p:nvPr/>
            </p:nvSpPr>
            <p:spPr bwMode="auto">
              <a:xfrm flipV="1">
                <a:off x="4813"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5" name="Line 3065"/>
              <p:cNvSpPr>
                <a:spLocks noChangeShapeType="1"/>
              </p:cNvSpPr>
              <p:nvPr/>
            </p:nvSpPr>
            <p:spPr bwMode="auto">
              <a:xfrm flipV="1">
                <a:off x="4813"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6" name="Line 3066"/>
              <p:cNvSpPr>
                <a:spLocks noChangeShapeType="1"/>
              </p:cNvSpPr>
              <p:nvPr/>
            </p:nvSpPr>
            <p:spPr bwMode="auto">
              <a:xfrm flipV="1">
                <a:off x="4813"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7" name="Line 3067"/>
              <p:cNvSpPr>
                <a:spLocks noChangeShapeType="1"/>
              </p:cNvSpPr>
              <p:nvPr/>
            </p:nvSpPr>
            <p:spPr bwMode="auto">
              <a:xfrm flipV="1">
                <a:off x="4813"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8" name="Line 3068"/>
              <p:cNvSpPr>
                <a:spLocks noChangeShapeType="1"/>
              </p:cNvSpPr>
              <p:nvPr/>
            </p:nvSpPr>
            <p:spPr bwMode="auto">
              <a:xfrm flipV="1">
                <a:off x="4813"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9" name="Line 3069"/>
              <p:cNvSpPr>
                <a:spLocks noChangeShapeType="1"/>
              </p:cNvSpPr>
              <p:nvPr/>
            </p:nvSpPr>
            <p:spPr bwMode="auto">
              <a:xfrm flipV="1">
                <a:off x="4813"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0" name="Line 3070"/>
              <p:cNvSpPr>
                <a:spLocks noChangeShapeType="1"/>
              </p:cNvSpPr>
              <p:nvPr/>
            </p:nvSpPr>
            <p:spPr bwMode="auto">
              <a:xfrm flipV="1">
                <a:off x="4813"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1" name="Line 3071"/>
              <p:cNvSpPr>
                <a:spLocks noChangeShapeType="1"/>
              </p:cNvSpPr>
              <p:nvPr/>
            </p:nvSpPr>
            <p:spPr bwMode="auto">
              <a:xfrm flipV="1">
                <a:off x="4813"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2" name="Line 3072"/>
              <p:cNvSpPr>
                <a:spLocks noChangeShapeType="1"/>
              </p:cNvSpPr>
              <p:nvPr/>
            </p:nvSpPr>
            <p:spPr bwMode="auto">
              <a:xfrm flipV="1">
                <a:off x="4813"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3" name="Line 3073"/>
              <p:cNvSpPr>
                <a:spLocks noChangeShapeType="1"/>
              </p:cNvSpPr>
              <p:nvPr/>
            </p:nvSpPr>
            <p:spPr bwMode="auto">
              <a:xfrm flipV="1">
                <a:off x="4813"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4" name="Line 3074"/>
              <p:cNvSpPr>
                <a:spLocks noChangeShapeType="1"/>
              </p:cNvSpPr>
              <p:nvPr/>
            </p:nvSpPr>
            <p:spPr bwMode="auto">
              <a:xfrm flipV="1">
                <a:off x="4813"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5" name="Line 3075"/>
              <p:cNvSpPr>
                <a:spLocks noChangeShapeType="1"/>
              </p:cNvSpPr>
              <p:nvPr/>
            </p:nvSpPr>
            <p:spPr bwMode="auto">
              <a:xfrm flipV="1">
                <a:off x="4813"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6" name="Line 3076"/>
              <p:cNvSpPr>
                <a:spLocks noChangeShapeType="1"/>
              </p:cNvSpPr>
              <p:nvPr/>
            </p:nvSpPr>
            <p:spPr bwMode="auto">
              <a:xfrm flipV="1">
                <a:off x="4813"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7" name="Line 3077"/>
              <p:cNvSpPr>
                <a:spLocks noChangeShapeType="1"/>
              </p:cNvSpPr>
              <p:nvPr/>
            </p:nvSpPr>
            <p:spPr bwMode="auto">
              <a:xfrm flipV="1">
                <a:off x="4813"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8" name="Line 3078"/>
              <p:cNvSpPr>
                <a:spLocks noChangeShapeType="1"/>
              </p:cNvSpPr>
              <p:nvPr/>
            </p:nvSpPr>
            <p:spPr bwMode="auto">
              <a:xfrm flipV="1">
                <a:off x="4813"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9" name="Line 3079"/>
              <p:cNvSpPr>
                <a:spLocks noChangeShapeType="1"/>
              </p:cNvSpPr>
              <p:nvPr/>
            </p:nvSpPr>
            <p:spPr bwMode="auto">
              <a:xfrm flipV="1">
                <a:off x="4813"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0" name="Line 3080"/>
              <p:cNvSpPr>
                <a:spLocks noChangeShapeType="1"/>
              </p:cNvSpPr>
              <p:nvPr/>
            </p:nvSpPr>
            <p:spPr bwMode="auto">
              <a:xfrm flipV="1">
                <a:off x="4813"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1" name="Line 3081"/>
              <p:cNvSpPr>
                <a:spLocks noChangeShapeType="1"/>
              </p:cNvSpPr>
              <p:nvPr/>
            </p:nvSpPr>
            <p:spPr bwMode="auto">
              <a:xfrm flipV="1">
                <a:off x="4813"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2" name="Line 3082"/>
              <p:cNvSpPr>
                <a:spLocks noChangeShapeType="1"/>
              </p:cNvSpPr>
              <p:nvPr/>
            </p:nvSpPr>
            <p:spPr bwMode="auto">
              <a:xfrm flipV="1">
                <a:off x="4813"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3" name="Line 3083"/>
              <p:cNvSpPr>
                <a:spLocks noChangeShapeType="1"/>
              </p:cNvSpPr>
              <p:nvPr/>
            </p:nvSpPr>
            <p:spPr bwMode="auto">
              <a:xfrm flipV="1">
                <a:off x="4813"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4" name="Line 3084"/>
              <p:cNvSpPr>
                <a:spLocks noChangeShapeType="1"/>
              </p:cNvSpPr>
              <p:nvPr/>
            </p:nvSpPr>
            <p:spPr bwMode="auto">
              <a:xfrm flipV="1">
                <a:off x="4813"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5" name="Line 3085"/>
              <p:cNvSpPr>
                <a:spLocks noChangeShapeType="1"/>
              </p:cNvSpPr>
              <p:nvPr/>
            </p:nvSpPr>
            <p:spPr bwMode="auto">
              <a:xfrm flipV="1">
                <a:off x="4813"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6" name="Line 3086"/>
              <p:cNvSpPr>
                <a:spLocks noChangeShapeType="1"/>
              </p:cNvSpPr>
              <p:nvPr/>
            </p:nvSpPr>
            <p:spPr bwMode="auto">
              <a:xfrm flipV="1">
                <a:off x="4813"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7" name="Line 3087"/>
              <p:cNvSpPr>
                <a:spLocks noChangeShapeType="1"/>
              </p:cNvSpPr>
              <p:nvPr/>
            </p:nvSpPr>
            <p:spPr bwMode="auto">
              <a:xfrm flipV="1">
                <a:off x="4813"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8" name="Line 3088"/>
              <p:cNvSpPr>
                <a:spLocks noChangeShapeType="1"/>
              </p:cNvSpPr>
              <p:nvPr/>
            </p:nvSpPr>
            <p:spPr bwMode="auto">
              <a:xfrm flipV="1">
                <a:off x="4813"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9" name="Line 3089"/>
              <p:cNvSpPr>
                <a:spLocks noChangeShapeType="1"/>
              </p:cNvSpPr>
              <p:nvPr/>
            </p:nvSpPr>
            <p:spPr bwMode="auto">
              <a:xfrm flipV="1">
                <a:off x="4813"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0" name="Line 3090"/>
              <p:cNvSpPr>
                <a:spLocks noChangeShapeType="1"/>
              </p:cNvSpPr>
              <p:nvPr/>
            </p:nvSpPr>
            <p:spPr bwMode="auto">
              <a:xfrm flipV="1">
                <a:off x="4813"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1" name="Line 3091"/>
              <p:cNvSpPr>
                <a:spLocks noChangeShapeType="1"/>
              </p:cNvSpPr>
              <p:nvPr/>
            </p:nvSpPr>
            <p:spPr bwMode="auto">
              <a:xfrm flipV="1">
                <a:off x="4813"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2" name="Line 3092"/>
              <p:cNvSpPr>
                <a:spLocks noChangeShapeType="1"/>
              </p:cNvSpPr>
              <p:nvPr/>
            </p:nvSpPr>
            <p:spPr bwMode="auto">
              <a:xfrm flipV="1">
                <a:off x="4813"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3" name="Line 3093"/>
              <p:cNvSpPr>
                <a:spLocks noChangeShapeType="1"/>
              </p:cNvSpPr>
              <p:nvPr/>
            </p:nvSpPr>
            <p:spPr bwMode="auto">
              <a:xfrm flipV="1">
                <a:off x="4813"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4" name="Line 3094"/>
              <p:cNvSpPr>
                <a:spLocks noChangeShapeType="1"/>
              </p:cNvSpPr>
              <p:nvPr/>
            </p:nvSpPr>
            <p:spPr bwMode="auto">
              <a:xfrm flipV="1">
                <a:off x="4813"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5" name="Line 3095"/>
              <p:cNvSpPr>
                <a:spLocks noChangeShapeType="1"/>
              </p:cNvSpPr>
              <p:nvPr/>
            </p:nvSpPr>
            <p:spPr bwMode="auto">
              <a:xfrm flipV="1">
                <a:off x="4813"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6" name="Line 3096"/>
              <p:cNvSpPr>
                <a:spLocks noChangeShapeType="1"/>
              </p:cNvSpPr>
              <p:nvPr/>
            </p:nvSpPr>
            <p:spPr bwMode="auto">
              <a:xfrm flipV="1">
                <a:off x="4813"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7" name="Line 3097"/>
              <p:cNvSpPr>
                <a:spLocks noChangeShapeType="1"/>
              </p:cNvSpPr>
              <p:nvPr/>
            </p:nvSpPr>
            <p:spPr bwMode="auto">
              <a:xfrm flipV="1">
                <a:off x="4813"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8" name="Line 3098"/>
              <p:cNvSpPr>
                <a:spLocks noChangeShapeType="1"/>
              </p:cNvSpPr>
              <p:nvPr/>
            </p:nvSpPr>
            <p:spPr bwMode="auto">
              <a:xfrm flipV="1">
                <a:off x="4813"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9" name="Line 3099"/>
              <p:cNvSpPr>
                <a:spLocks noChangeShapeType="1"/>
              </p:cNvSpPr>
              <p:nvPr/>
            </p:nvSpPr>
            <p:spPr bwMode="auto">
              <a:xfrm flipV="1">
                <a:off x="4813"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0" name="Line 3100"/>
              <p:cNvSpPr>
                <a:spLocks noChangeShapeType="1"/>
              </p:cNvSpPr>
              <p:nvPr/>
            </p:nvSpPr>
            <p:spPr bwMode="auto">
              <a:xfrm flipV="1">
                <a:off x="4813"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1" name="Line 3101"/>
              <p:cNvSpPr>
                <a:spLocks noChangeShapeType="1"/>
              </p:cNvSpPr>
              <p:nvPr/>
            </p:nvSpPr>
            <p:spPr bwMode="auto">
              <a:xfrm flipV="1">
                <a:off x="4813"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2" name="Line 3102"/>
              <p:cNvSpPr>
                <a:spLocks noChangeShapeType="1"/>
              </p:cNvSpPr>
              <p:nvPr/>
            </p:nvSpPr>
            <p:spPr bwMode="auto">
              <a:xfrm flipV="1">
                <a:off x="4813"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3" name="Line 3103"/>
              <p:cNvSpPr>
                <a:spLocks noChangeShapeType="1"/>
              </p:cNvSpPr>
              <p:nvPr/>
            </p:nvSpPr>
            <p:spPr bwMode="auto">
              <a:xfrm flipV="1">
                <a:off x="4813"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4" name="Line 3104"/>
              <p:cNvSpPr>
                <a:spLocks noChangeShapeType="1"/>
              </p:cNvSpPr>
              <p:nvPr/>
            </p:nvSpPr>
            <p:spPr bwMode="auto">
              <a:xfrm flipV="1">
                <a:off x="4813"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5" name="Line 3105"/>
              <p:cNvSpPr>
                <a:spLocks noChangeShapeType="1"/>
              </p:cNvSpPr>
              <p:nvPr/>
            </p:nvSpPr>
            <p:spPr bwMode="auto">
              <a:xfrm flipV="1">
                <a:off x="4813"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6" name="Line 3106"/>
              <p:cNvSpPr>
                <a:spLocks noChangeShapeType="1"/>
              </p:cNvSpPr>
              <p:nvPr/>
            </p:nvSpPr>
            <p:spPr bwMode="auto">
              <a:xfrm flipV="1">
                <a:off x="4813"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7" name="Line 3107"/>
              <p:cNvSpPr>
                <a:spLocks noChangeShapeType="1"/>
              </p:cNvSpPr>
              <p:nvPr/>
            </p:nvSpPr>
            <p:spPr bwMode="auto">
              <a:xfrm flipV="1">
                <a:off x="4813"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8" name="Line 3108"/>
              <p:cNvSpPr>
                <a:spLocks noChangeShapeType="1"/>
              </p:cNvSpPr>
              <p:nvPr/>
            </p:nvSpPr>
            <p:spPr bwMode="auto">
              <a:xfrm flipV="1">
                <a:off x="4813"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9" name="Line 3109"/>
              <p:cNvSpPr>
                <a:spLocks noChangeShapeType="1"/>
              </p:cNvSpPr>
              <p:nvPr/>
            </p:nvSpPr>
            <p:spPr bwMode="auto">
              <a:xfrm flipV="1">
                <a:off x="4813"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0" name="Line 3110"/>
              <p:cNvSpPr>
                <a:spLocks noChangeShapeType="1"/>
              </p:cNvSpPr>
              <p:nvPr/>
            </p:nvSpPr>
            <p:spPr bwMode="auto">
              <a:xfrm flipV="1">
                <a:off x="4813"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1" name="Line 3111"/>
              <p:cNvSpPr>
                <a:spLocks noChangeShapeType="1"/>
              </p:cNvSpPr>
              <p:nvPr/>
            </p:nvSpPr>
            <p:spPr bwMode="auto">
              <a:xfrm flipV="1">
                <a:off x="4813"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2" name="Line 3112"/>
              <p:cNvSpPr>
                <a:spLocks noChangeShapeType="1"/>
              </p:cNvSpPr>
              <p:nvPr/>
            </p:nvSpPr>
            <p:spPr bwMode="auto">
              <a:xfrm flipV="1">
                <a:off x="4813"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3" name="Line 3113"/>
              <p:cNvSpPr>
                <a:spLocks noChangeShapeType="1"/>
              </p:cNvSpPr>
              <p:nvPr/>
            </p:nvSpPr>
            <p:spPr bwMode="auto">
              <a:xfrm flipV="1">
                <a:off x="4813"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4" name="Line 3114"/>
              <p:cNvSpPr>
                <a:spLocks noChangeShapeType="1"/>
              </p:cNvSpPr>
              <p:nvPr/>
            </p:nvSpPr>
            <p:spPr bwMode="auto">
              <a:xfrm flipV="1">
                <a:off x="4813"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5" name="Line 3115"/>
              <p:cNvSpPr>
                <a:spLocks noChangeShapeType="1"/>
              </p:cNvSpPr>
              <p:nvPr/>
            </p:nvSpPr>
            <p:spPr bwMode="auto">
              <a:xfrm flipV="1">
                <a:off x="4813"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6" name="Line 3116"/>
              <p:cNvSpPr>
                <a:spLocks noChangeShapeType="1"/>
              </p:cNvSpPr>
              <p:nvPr/>
            </p:nvSpPr>
            <p:spPr bwMode="auto">
              <a:xfrm flipV="1">
                <a:off x="4813"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7" name="Line 3117"/>
              <p:cNvSpPr>
                <a:spLocks noChangeShapeType="1"/>
              </p:cNvSpPr>
              <p:nvPr/>
            </p:nvSpPr>
            <p:spPr bwMode="auto">
              <a:xfrm flipV="1">
                <a:off x="4813"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8" name="Line 3118"/>
              <p:cNvSpPr>
                <a:spLocks noChangeShapeType="1"/>
              </p:cNvSpPr>
              <p:nvPr/>
            </p:nvSpPr>
            <p:spPr bwMode="auto">
              <a:xfrm flipV="1">
                <a:off x="4813"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9" name="Line 3119"/>
              <p:cNvSpPr>
                <a:spLocks noChangeShapeType="1"/>
              </p:cNvSpPr>
              <p:nvPr/>
            </p:nvSpPr>
            <p:spPr bwMode="auto">
              <a:xfrm flipV="1">
                <a:off x="4813"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0" name="Line 3120"/>
              <p:cNvSpPr>
                <a:spLocks noChangeShapeType="1"/>
              </p:cNvSpPr>
              <p:nvPr/>
            </p:nvSpPr>
            <p:spPr bwMode="auto">
              <a:xfrm flipV="1">
                <a:off x="4813"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1" name="Line 3121"/>
              <p:cNvSpPr>
                <a:spLocks noChangeShapeType="1"/>
              </p:cNvSpPr>
              <p:nvPr/>
            </p:nvSpPr>
            <p:spPr bwMode="auto">
              <a:xfrm flipV="1">
                <a:off x="4813"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2" name="Line 3122"/>
              <p:cNvSpPr>
                <a:spLocks noChangeShapeType="1"/>
              </p:cNvSpPr>
              <p:nvPr/>
            </p:nvSpPr>
            <p:spPr bwMode="auto">
              <a:xfrm flipV="1">
                <a:off x="4813"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3" name="Line 3123"/>
              <p:cNvSpPr>
                <a:spLocks noChangeShapeType="1"/>
              </p:cNvSpPr>
              <p:nvPr/>
            </p:nvSpPr>
            <p:spPr bwMode="auto">
              <a:xfrm flipV="1">
                <a:off x="4813"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4" name="Line 3124"/>
              <p:cNvSpPr>
                <a:spLocks noChangeShapeType="1"/>
              </p:cNvSpPr>
              <p:nvPr/>
            </p:nvSpPr>
            <p:spPr bwMode="auto">
              <a:xfrm flipV="1">
                <a:off x="4813"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5" name="Line 3125"/>
              <p:cNvSpPr>
                <a:spLocks noChangeShapeType="1"/>
              </p:cNvSpPr>
              <p:nvPr/>
            </p:nvSpPr>
            <p:spPr bwMode="auto">
              <a:xfrm flipV="1">
                <a:off x="4813"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6" name="Line 3126"/>
              <p:cNvSpPr>
                <a:spLocks noChangeShapeType="1"/>
              </p:cNvSpPr>
              <p:nvPr/>
            </p:nvSpPr>
            <p:spPr bwMode="auto">
              <a:xfrm flipV="1">
                <a:off x="4813"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7" name="Line 3127"/>
              <p:cNvSpPr>
                <a:spLocks noChangeShapeType="1"/>
              </p:cNvSpPr>
              <p:nvPr/>
            </p:nvSpPr>
            <p:spPr bwMode="auto">
              <a:xfrm flipV="1">
                <a:off x="4813"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8" name="Line 3128"/>
              <p:cNvSpPr>
                <a:spLocks noChangeShapeType="1"/>
              </p:cNvSpPr>
              <p:nvPr/>
            </p:nvSpPr>
            <p:spPr bwMode="auto">
              <a:xfrm flipV="1">
                <a:off x="4813"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9" name="Line 3129"/>
              <p:cNvSpPr>
                <a:spLocks noChangeShapeType="1"/>
              </p:cNvSpPr>
              <p:nvPr/>
            </p:nvSpPr>
            <p:spPr bwMode="auto">
              <a:xfrm flipV="1">
                <a:off x="4813"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0" name="Line 3130"/>
              <p:cNvSpPr>
                <a:spLocks noChangeShapeType="1"/>
              </p:cNvSpPr>
              <p:nvPr/>
            </p:nvSpPr>
            <p:spPr bwMode="auto">
              <a:xfrm flipV="1">
                <a:off x="4813"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1" name="Line 3131"/>
              <p:cNvSpPr>
                <a:spLocks noChangeShapeType="1"/>
              </p:cNvSpPr>
              <p:nvPr/>
            </p:nvSpPr>
            <p:spPr bwMode="auto">
              <a:xfrm flipV="1">
                <a:off x="4813"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2" name="Line 3132"/>
              <p:cNvSpPr>
                <a:spLocks noChangeShapeType="1"/>
              </p:cNvSpPr>
              <p:nvPr/>
            </p:nvSpPr>
            <p:spPr bwMode="auto">
              <a:xfrm flipV="1">
                <a:off x="4813"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3" name="Line 3133"/>
              <p:cNvSpPr>
                <a:spLocks noChangeShapeType="1"/>
              </p:cNvSpPr>
              <p:nvPr/>
            </p:nvSpPr>
            <p:spPr bwMode="auto">
              <a:xfrm flipV="1">
                <a:off x="4813"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4" name="Line 3134"/>
              <p:cNvSpPr>
                <a:spLocks noChangeShapeType="1"/>
              </p:cNvSpPr>
              <p:nvPr/>
            </p:nvSpPr>
            <p:spPr bwMode="auto">
              <a:xfrm flipV="1">
                <a:off x="4813"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5" name="Line 3135"/>
              <p:cNvSpPr>
                <a:spLocks noChangeShapeType="1"/>
              </p:cNvSpPr>
              <p:nvPr/>
            </p:nvSpPr>
            <p:spPr bwMode="auto">
              <a:xfrm flipV="1">
                <a:off x="4813"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6" name="Line 3136"/>
              <p:cNvSpPr>
                <a:spLocks noChangeShapeType="1"/>
              </p:cNvSpPr>
              <p:nvPr/>
            </p:nvSpPr>
            <p:spPr bwMode="auto">
              <a:xfrm flipV="1">
                <a:off x="4813"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7" name="Line 3137"/>
              <p:cNvSpPr>
                <a:spLocks noChangeShapeType="1"/>
              </p:cNvSpPr>
              <p:nvPr/>
            </p:nvSpPr>
            <p:spPr bwMode="auto">
              <a:xfrm flipV="1">
                <a:off x="4813"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8" name="Line 3138"/>
              <p:cNvSpPr>
                <a:spLocks noChangeShapeType="1"/>
              </p:cNvSpPr>
              <p:nvPr/>
            </p:nvSpPr>
            <p:spPr bwMode="auto">
              <a:xfrm flipV="1">
                <a:off x="4813"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9" name="Line 3139"/>
              <p:cNvSpPr>
                <a:spLocks noChangeShapeType="1"/>
              </p:cNvSpPr>
              <p:nvPr/>
            </p:nvSpPr>
            <p:spPr bwMode="auto">
              <a:xfrm flipV="1">
                <a:off x="4813"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0" name="Line 3140"/>
              <p:cNvSpPr>
                <a:spLocks noChangeShapeType="1"/>
              </p:cNvSpPr>
              <p:nvPr/>
            </p:nvSpPr>
            <p:spPr bwMode="auto">
              <a:xfrm flipV="1">
                <a:off x="4813"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1" name="Line 3141"/>
              <p:cNvSpPr>
                <a:spLocks noChangeShapeType="1"/>
              </p:cNvSpPr>
              <p:nvPr/>
            </p:nvSpPr>
            <p:spPr bwMode="auto">
              <a:xfrm flipV="1">
                <a:off x="4813"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2" name="Line 3142"/>
              <p:cNvSpPr>
                <a:spLocks noChangeShapeType="1"/>
              </p:cNvSpPr>
              <p:nvPr/>
            </p:nvSpPr>
            <p:spPr bwMode="auto">
              <a:xfrm flipV="1">
                <a:off x="4813"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3" name="Line 3143"/>
              <p:cNvSpPr>
                <a:spLocks noChangeShapeType="1"/>
              </p:cNvSpPr>
              <p:nvPr/>
            </p:nvSpPr>
            <p:spPr bwMode="auto">
              <a:xfrm flipV="1">
                <a:off x="4813"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4" name="Line 3144"/>
              <p:cNvSpPr>
                <a:spLocks noChangeShapeType="1"/>
              </p:cNvSpPr>
              <p:nvPr/>
            </p:nvSpPr>
            <p:spPr bwMode="auto">
              <a:xfrm flipV="1">
                <a:off x="4813"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5" name="Line 3145"/>
              <p:cNvSpPr>
                <a:spLocks noChangeShapeType="1"/>
              </p:cNvSpPr>
              <p:nvPr/>
            </p:nvSpPr>
            <p:spPr bwMode="auto">
              <a:xfrm flipV="1">
                <a:off x="4813"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6" name="Line 3146"/>
              <p:cNvSpPr>
                <a:spLocks noChangeShapeType="1"/>
              </p:cNvSpPr>
              <p:nvPr/>
            </p:nvSpPr>
            <p:spPr bwMode="auto">
              <a:xfrm flipV="1">
                <a:off x="4813"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7" name="Line 3147"/>
              <p:cNvSpPr>
                <a:spLocks noChangeShapeType="1"/>
              </p:cNvSpPr>
              <p:nvPr/>
            </p:nvSpPr>
            <p:spPr bwMode="auto">
              <a:xfrm flipV="1">
                <a:off x="4813"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8" name="Line 3148"/>
              <p:cNvSpPr>
                <a:spLocks noChangeShapeType="1"/>
              </p:cNvSpPr>
              <p:nvPr/>
            </p:nvSpPr>
            <p:spPr bwMode="auto">
              <a:xfrm flipV="1">
                <a:off x="4813"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9" name="Line 3149"/>
              <p:cNvSpPr>
                <a:spLocks noChangeShapeType="1"/>
              </p:cNvSpPr>
              <p:nvPr/>
            </p:nvSpPr>
            <p:spPr bwMode="auto">
              <a:xfrm flipV="1">
                <a:off x="4813"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0" name="Line 3150"/>
              <p:cNvSpPr>
                <a:spLocks noChangeShapeType="1"/>
              </p:cNvSpPr>
              <p:nvPr/>
            </p:nvSpPr>
            <p:spPr bwMode="auto">
              <a:xfrm flipV="1">
                <a:off x="4813"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1" name="Line 3151"/>
              <p:cNvSpPr>
                <a:spLocks noChangeShapeType="1"/>
              </p:cNvSpPr>
              <p:nvPr/>
            </p:nvSpPr>
            <p:spPr bwMode="auto">
              <a:xfrm flipV="1">
                <a:off x="4813"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2" name="Line 3152"/>
              <p:cNvSpPr>
                <a:spLocks noChangeShapeType="1"/>
              </p:cNvSpPr>
              <p:nvPr/>
            </p:nvSpPr>
            <p:spPr bwMode="auto">
              <a:xfrm flipV="1">
                <a:off x="4813"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3" name="Line 3153"/>
              <p:cNvSpPr>
                <a:spLocks noChangeShapeType="1"/>
              </p:cNvSpPr>
              <p:nvPr/>
            </p:nvSpPr>
            <p:spPr bwMode="auto">
              <a:xfrm flipV="1">
                <a:off x="4813"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4" name="Line 3154"/>
              <p:cNvSpPr>
                <a:spLocks noChangeShapeType="1"/>
              </p:cNvSpPr>
              <p:nvPr/>
            </p:nvSpPr>
            <p:spPr bwMode="auto">
              <a:xfrm flipV="1">
                <a:off x="4813"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5" name="Line 3155"/>
              <p:cNvSpPr>
                <a:spLocks noChangeShapeType="1"/>
              </p:cNvSpPr>
              <p:nvPr/>
            </p:nvSpPr>
            <p:spPr bwMode="auto">
              <a:xfrm flipV="1">
                <a:off x="4813"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6" name="Line 3156"/>
              <p:cNvSpPr>
                <a:spLocks noChangeShapeType="1"/>
              </p:cNvSpPr>
              <p:nvPr/>
            </p:nvSpPr>
            <p:spPr bwMode="auto">
              <a:xfrm flipV="1">
                <a:off x="4813"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7" name="Line 3157"/>
              <p:cNvSpPr>
                <a:spLocks noChangeShapeType="1"/>
              </p:cNvSpPr>
              <p:nvPr/>
            </p:nvSpPr>
            <p:spPr bwMode="auto">
              <a:xfrm flipV="1">
                <a:off x="4813"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8" name="Line 3158"/>
              <p:cNvSpPr>
                <a:spLocks noChangeShapeType="1"/>
              </p:cNvSpPr>
              <p:nvPr/>
            </p:nvSpPr>
            <p:spPr bwMode="auto">
              <a:xfrm flipV="1">
                <a:off x="4813"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9" name="Line 3159"/>
              <p:cNvSpPr>
                <a:spLocks noChangeShapeType="1"/>
              </p:cNvSpPr>
              <p:nvPr/>
            </p:nvSpPr>
            <p:spPr bwMode="auto">
              <a:xfrm flipV="1">
                <a:off x="4813"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0" name="Line 3160"/>
              <p:cNvSpPr>
                <a:spLocks noChangeShapeType="1"/>
              </p:cNvSpPr>
              <p:nvPr/>
            </p:nvSpPr>
            <p:spPr bwMode="auto">
              <a:xfrm flipV="1">
                <a:off x="4813"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1" name="Line 3161"/>
              <p:cNvSpPr>
                <a:spLocks noChangeShapeType="1"/>
              </p:cNvSpPr>
              <p:nvPr/>
            </p:nvSpPr>
            <p:spPr bwMode="auto">
              <a:xfrm flipV="1">
                <a:off x="4813"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2" name="Line 3162"/>
              <p:cNvSpPr>
                <a:spLocks noChangeShapeType="1"/>
              </p:cNvSpPr>
              <p:nvPr/>
            </p:nvSpPr>
            <p:spPr bwMode="auto">
              <a:xfrm flipV="1">
                <a:off x="4813"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3" name="Line 3163"/>
              <p:cNvSpPr>
                <a:spLocks noChangeShapeType="1"/>
              </p:cNvSpPr>
              <p:nvPr/>
            </p:nvSpPr>
            <p:spPr bwMode="auto">
              <a:xfrm flipV="1">
                <a:off x="4813"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4" name="Line 3164"/>
              <p:cNvSpPr>
                <a:spLocks noChangeShapeType="1"/>
              </p:cNvSpPr>
              <p:nvPr/>
            </p:nvSpPr>
            <p:spPr bwMode="auto">
              <a:xfrm flipV="1">
                <a:off x="4813"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5" name="Line 3165"/>
              <p:cNvSpPr>
                <a:spLocks noChangeShapeType="1"/>
              </p:cNvSpPr>
              <p:nvPr/>
            </p:nvSpPr>
            <p:spPr bwMode="auto">
              <a:xfrm flipV="1">
                <a:off x="4813"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6" name="Line 3166"/>
              <p:cNvSpPr>
                <a:spLocks noChangeShapeType="1"/>
              </p:cNvSpPr>
              <p:nvPr/>
            </p:nvSpPr>
            <p:spPr bwMode="auto">
              <a:xfrm flipV="1">
                <a:off x="4813"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7" name="Line 3167"/>
              <p:cNvSpPr>
                <a:spLocks noChangeShapeType="1"/>
              </p:cNvSpPr>
              <p:nvPr/>
            </p:nvSpPr>
            <p:spPr bwMode="auto">
              <a:xfrm flipV="1">
                <a:off x="4813"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8" name="Line 3168"/>
              <p:cNvSpPr>
                <a:spLocks noChangeShapeType="1"/>
              </p:cNvSpPr>
              <p:nvPr/>
            </p:nvSpPr>
            <p:spPr bwMode="auto">
              <a:xfrm flipV="1">
                <a:off x="4813"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9" name="Line 3169"/>
              <p:cNvSpPr>
                <a:spLocks noChangeShapeType="1"/>
              </p:cNvSpPr>
              <p:nvPr/>
            </p:nvSpPr>
            <p:spPr bwMode="auto">
              <a:xfrm flipV="1">
                <a:off x="4813"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0" name="Line 3170"/>
              <p:cNvSpPr>
                <a:spLocks noChangeShapeType="1"/>
              </p:cNvSpPr>
              <p:nvPr/>
            </p:nvSpPr>
            <p:spPr bwMode="auto">
              <a:xfrm flipV="1">
                <a:off x="4813"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1" name="Line 3171"/>
              <p:cNvSpPr>
                <a:spLocks noChangeShapeType="1"/>
              </p:cNvSpPr>
              <p:nvPr/>
            </p:nvSpPr>
            <p:spPr bwMode="auto">
              <a:xfrm flipV="1">
                <a:off x="4813"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2" name="Line 3172"/>
              <p:cNvSpPr>
                <a:spLocks noChangeShapeType="1"/>
              </p:cNvSpPr>
              <p:nvPr/>
            </p:nvSpPr>
            <p:spPr bwMode="auto">
              <a:xfrm flipV="1">
                <a:off x="4813"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3" name="Line 3173"/>
              <p:cNvSpPr>
                <a:spLocks noChangeShapeType="1"/>
              </p:cNvSpPr>
              <p:nvPr/>
            </p:nvSpPr>
            <p:spPr bwMode="auto">
              <a:xfrm flipV="1">
                <a:off x="4813"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4" name="Line 3174"/>
              <p:cNvSpPr>
                <a:spLocks noChangeShapeType="1"/>
              </p:cNvSpPr>
              <p:nvPr/>
            </p:nvSpPr>
            <p:spPr bwMode="auto">
              <a:xfrm flipV="1">
                <a:off x="4813"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5" name="Line 3175"/>
              <p:cNvSpPr>
                <a:spLocks noChangeShapeType="1"/>
              </p:cNvSpPr>
              <p:nvPr/>
            </p:nvSpPr>
            <p:spPr bwMode="auto">
              <a:xfrm flipV="1">
                <a:off x="4813"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6" name="Line 3176"/>
              <p:cNvSpPr>
                <a:spLocks noChangeShapeType="1"/>
              </p:cNvSpPr>
              <p:nvPr/>
            </p:nvSpPr>
            <p:spPr bwMode="auto">
              <a:xfrm flipV="1">
                <a:off x="4813"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7" name="Line 3177"/>
              <p:cNvSpPr>
                <a:spLocks noChangeShapeType="1"/>
              </p:cNvSpPr>
              <p:nvPr/>
            </p:nvSpPr>
            <p:spPr bwMode="auto">
              <a:xfrm flipV="1">
                <a:off x="4813"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8" name="Line 3178"/>
              <p:cNvSpPr>
                <a:spLocks noChangeShapeType="1"/>
              </p:cNvSpPr>
              <p:nvPr/>
            </p:nvSpPr>
            <p:spPr bwMode="auto">
              <a:xfrm flipV="1">
                <a:off x="4813"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9" name="Line 3179"/>
              <p:cNvSpPr>
                <a:spLocks noChangeShapeType="1"/>
              </p:cNvSpPr>
              <p:nvPr/>
            </p:nvSpPr>
            <p:spPr bwMode="auto">
              <a:xfrm flipV="1">
                <a:off x="4813"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0" name="Line 3180"/>
              <p:cNvSpPr>
                <a:spLocks noChangeShapeType="1"/>
              </p:cNvSpPr>
              <p:nvPr/>
            </p:nvSpPr>
            <p:spPr bwMode="auto">
              <a:xfrm flipV="1">
                <a:off x="4813"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1" name="Line 3181"/>
              <p:cNvSpPr>
                <a:spLocks noChangeShapeType="1"/>
              </p:cNvSpPr>
              <p:nvPr/>
            </p:nvSpPr>
            <p:spPr bwMode="auto">
              <a:xfrm flipV="1">
                <a:off x="4813"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2" name="Line 3182"/>
              <p:cNvSpPr>
                <a:spLocks noChangeShapeType="1"/>
              </p:cNvSpPr>
              <p:nvPr/>
            </p:nvSpPr>
            <p:spPr bwMode="auto">
              <a:xfrm flipV="1">
                <a:off x="4813"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3" name="Line 3183"/>
              <p:cNvSpPr>
                <a:spLocks noChangeShapeType="1"/>
              </p:cNvSpPr>
              <p:nvPr/>
            </p:nvSpPr>
            <p:spPr bwMode="auto">
              <a:xfrm flipV="1">
                <a:off x="4813"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4" name="Line 3184"/>
              <p:cNvSpPr>
                <a:spLocks noChangeShapeType="1"/>
              </p:cNvSpPr>
              <p:nvPr/>
            </p:nvSpPr>
            <p:spPr bwMode="auto">
              <a:xfrm flipV="1">
                <a:off x="4813"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5" name="Line 3185"/>
              <p:cNvSpPr>
                <a:spLocks noChangeShapeType="1"/>
              </p:cNvSpPr>
              <p:nvPr/>
            </p:nvSpPr>
            <p:spPr bwMode="auto">
              <a:xfrm flipV="1">
                <a:off x="4813"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6" name="Line 3186"/>
              <p:cNvSpPr>
                <a:spLocks noChangeShapeType="1"/>
              </p:cNvSpPr>
              <p:nvPr/>
            </p:nvSpPr>
            <p:spPr bwMode="auto">
              <a:xfrm flipV="1">
                <a:off x="4813"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7" name="Line 3187"/>
              <p:cNvSpPr>
                <a:spLocks noChangeShapeType="1"/>
              </p:cNvSpPr>
              <p:nvPr/>
            </p:nvSpPr>
            <p:spPr bwMode="auto">
              <a:xfrm flipV="1">
                <a:off x="4813"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8" name="Line 3188"/>
              <p:cNvSpPr>
                <a:spLocks noChangeShapeType="1"/>
              </p:cNvSpPr>
              <p:nvPr/>
            </p:nvSpPr>
            <p:spPr bwMode="auto">
              <a:xfrm flipV="1">
                <a:off x="4813"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9" name="Line 3189"/>
              <p:cNvSpPr>
                <a:spLocks noChangeShapeType="1"/>
              </p:cNvSpPr>
              <p:nvPr/>
            </p:nvSpPr>
            <p:spPr bwMode="auto">
              <a:xfrm flipV="1">
                <a:off x="4813"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0" name="Line 3190"/>
              <p:cNvSpPr>
                <a:spLocks noChangeShapeType="1"/>
              </p:cNvSpPr>
              <p:nvPr/>
            </p:nvSpPr>
            <p:spPr bwMode="auto">
              <a:xfrm flipV="1">
                <a:off x="4813"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1" name="Line 3191"/>
              <p:cNvSpPr>
                <a:spLocks noChangeShapeType="1"/>
              </p:cNvSpPr>
              <p:nvPr/>
            </p:nvSpPr>
            <p:spPr bwMode="auto">
              <a:xfrm flipV="1">
                <a:off x="4813"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2" name="Line 3192"/>
              <p:cNvSpPr>
                <a:spLocks noChangeShapeType="1"/>
              </p:cNvSpPr>
              <p:nvPr/>
            </p:nvSpPr>
            <p:spPr bwMode="auto">
              <a:xfrm flipV="1">
                <a:off x="4813"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3" name="Line 3193"/>
              <p:cNvSpPr>
                <a:spLocks noChangeShapeType="1"/>
              </p:cNvSpPr>
              <p:nvPr/>
            </p:nvSpPr>
            <p:spPr bwMode="auto">
              <a:xfrm flipV="1">
                <a:off x="4813"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4" name="Line 3194"/>
              <p:cNvSpPr>
                <a:spLocks noChangeShapeType="1"/>
              </p:cNvSpPr>
              <p:nvPr/>
            </p:nvSpPr>
            <p:spPr bwMode="auto">
              <a:xfrm flipV="1">
                <a:off x="4813"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5" name="Line 3195"/>
              <p:cNvSpPr>
                <a:spLocks noChangeShapeType="1"/>
              </p:cNvSpPr>
              <p:nvPr/>
            </p:nvSpPr>
            <p:spPr bwMode="auto">
              <a:xfrm flipV="1">
                <a:off x="4813"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6" name="Line 3196"/>
              <p:cNvSpPr>
                <a:spLocks noChangeShapeType="1"/>
              </p:cNvSpPr>
              <p:nvPr/>
            </p:nvSpPr>
            <p:spPr bwMode="auto">
              <a:xfrm flipV="1">
                <a:off x="4813"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7" name="Line 3197"/>
              <p:cNvSpPr>
                <a:spLocks noChangeShapeType="1"/>
              </p:cNvSpPr>
              <p:nvPr/>
            </p:nvSpPr>
            <p:spPr bwMode="auto">
              <a:xfrm flipV="1">
                <a:off x="4813"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8" name="Line 3198"/>
              <p:cNvSpPr>
                <a:spLocks noChangeShapeType="1"/>
              </p:cNvSpPr>
              <p:nvPr/>
            </p:nvSpPr>
            <p:spPr bwMode="auto">
              <a:xfrm flipV="1">
                <a:off x="4813"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9" name="Line 3199"/>
              <p:cNvSpPr>
                <a:spLocks noChangeShapeType="1"/>
              </p:cNvSpPr>
              <p:nvPr/>
            </p:nvSpPr>
            <p:spPr bwMode="auto">
              <a:xfrm flipV="1">
                <a:off x="4813"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0" name="Line 3200"/>
              <p:cNvSpPr>
                <a:spLocks noChangeShapeType="1"/>
              </p:cNvSpPr>
              <p:nvPr/>
            </p:nvSpPr>
            <p:spPr bwMode="auto">
              <a:xfrm flipV="1">
                <a:off x="4813"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1" name="Line 3201"/>
              <p:cNvSpPr>
                <a:spLocks noChangeShapeType="1"/>
              </p:cNvSpPr>
              <p:nvPr/>
            </p:nvSpPr>
            <p:spPr bwMode="auto">
              <a:xfrm flipV="1">
                <a:off x="4813"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2" name="Line 3202"/>
              <p:cNvSpPr>
                <a:spLocks noChangeShapeType="1"/>
              </p:cNvSpPr>
              <p:nvPr/>
            </p:nvSpPr>
            <p:spPr bwMode="auto">
              <a:xfrm flipV="1">
                <a:off x="4813"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3" name="Line 3203"/>
              <p:cNvSpPr>
                <a:spLocks noChangeShapeType="1"/>
              </p:cNvSpPr>
              <p:nvPr/>
            </p:nvSpPr>
            <p:spPr bwMode="auto">
              <a:xfrm flipV="1">
                <a:off x="4813"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4" name="Line 3204"/>
              <p:cNvSpPr>
                <a:spLocks noChangeShapeType="1"/>
              </p:cNvSpPr>
              <p:nvPr/>
            </p:nvSpPr>
            <p:spPr bwMode="auto">
              <a:xfrm flipV="1">
                <a:off x="4813"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5" name="Line 3205"/>
              <p:cNvSpPr>
                <a:spLocks noChangeShapeType="1"/>
              </p:cNvSpPr>
              <p:nvPr/>
            </p:nvSpPr>
            <p:spPr bwMode="auto">
              <a:xfrm flipV="1">
                <a:off x="4813"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6" name="Line 3206"/>
              <p:cNvSpPr>
                <a:spLocks noChangeShapeType="1"/>
              </p:cNvSpPr>
              <p:nvPr/>
            </p:nvSpPr>
            <p:spPr bwMode="auto">
              <a:xfrm flipV="1">
                <a:off x="4813"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7" name="Line 3207"/>
              <p:cNvSpPr>
                <a:spLocks noChangeShapeType="1"/>
              </p:cNvSpPr>
              <p:nvPr/>
            </p:nvSpPr>
            <p:spPr bwMode="auto">
              <a:xfrm flipV="1">
                <a:off x="4813"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8" name="Line 3208"/>
              <p:cNvSpPr>
                <a:spLocks noChangeShapeType="1"/>
              </p:cNvSpPr>
              <p:nvPr/>
            </p:nvSpPr>
            <p:spPr bwMode="auto">
              <a:xfrm flipV="1">
                <a:off x="4813"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9" name="Line 3209"/>
              <p:cNvSpPr>
                <a:spLocks noChangeShapeType="1"/>
              </p:cNvSpPr>
              <p:nvPr/>
            </p:nvSpPr>
            <p:spPr bwMode="auto">
              <a:xfrm flipV="1">
                <a:off x="4813"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0" name="Line 3210"/>
              <p:cNvSpPr>
                <a:spLocks noChangeShapeType="1"/>
              </p:cNvSpPr>
              <p:nvPr/>
            </p:nvSpPr>
            <p:spPr bwMode="auto">
              <a:xfrm flipV="1">
                <a:off x="4813"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1" name="Line 3211"/>
              <p:cNvSpPr>
                <a:spLocks noChangeShapeType="1"/>
              </p:cNvSpPr>
              <p:nvPr/>
            </p:nvSpPr>
            <p:spPr bwMode="auto">
              <a:xfrm flipV="1">
                <a:off x="4813"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2" name="Line 3212"/>
              <p:cNvSpPr>
                <a:spLocks noChangeShapeType="1"/>
              </p:cNvSpPr>
              <p:nvPr/>
            </p:nvSpPr>
            <p:spPr bwMode="auto">
              <a:xfrm flipV="1">
                <a:off x="4813"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3" name="Line 3213"/>
              <p:cNvSpPr>
                <a:spLocks noChangeShapeType="1"/>
              </p:cNvSpPr>
              <p:nvPr/>
            </p:nvSpPr>
            <p:spPr bwMode="auto">
              <a:xfrm flipV="1">
                <a:off x="4813"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4" name="Line 3214"/>
              <p:cNvSpPr>
                <a:spLocks noChangeShapeType="1"/>
              </p:cNvSpPr>
              <p:nvPr/>
            </p:nvSpPr>
            <p:spPr bwMode="auto">
              <a:xfrm flipV="1">
                <a:off x="4813"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5" name="Line 3215"/>
              <p:cNvSpPr>
                <a:spLocks noChangeShapeType="1"/>
              </p:cNvSpPr>
              <p:nvPr/>
            </p:nvSpPr>
            <p:spPr bwMode="auto">
              <a:xfrm flipV="1">
                <a:off x="4813"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6" name="Line 3216"/>
              <p:cNvSpPr>
                <a:spLocks noChangeShapeType="1"/>
              </p:cNvSpPr>
              <p:nvPr/>
            </p:nvSpPr>
            <p:spPr bwMode="auto">
              <a:xfrm flipV="1">
                <a:off x="4813"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7" name="Line 3217"/>
              <p:cNvSpPr>
                <a:spLocks noChangeShapeType="1"/>
              </p:cNvSpPr>
              <p:nvPr/>
            </p:nvSpPr>
            <p:spPr bwMode="auto">
              <a:xfrm flipV="1">
                <a:off x="4813"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8" name="Line 3218"/>
              <p:cNvSpPr>
                <a:spLocks noChangeShapeType="1"/>
              </p:cNvSpPr>
              <p:nvPr/>
            </p:nvSpPr>
            <p:spPr bwMode="auto">
              <a:xfrm flipV="1">
                <a:off x="4813"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9" name="Line 3219"/>
              <p:cNvSpPr>
                <a:spLocks noChangeShapeType="1"/>
              </p:cNvSpPr>
              <p:nvPr/>
            </p:nvSpPr>
            <p:spPr bwMode="auto">
              <a:xfrm flipV="1">
                <a:off x="4813"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20" name="Group 3421"/>
            <p:cNvGrpSpPr>
              <a:grpSpLocks/>
            </p:cNvGrpSpPr>
            <p:nvPr/>
          </p:nvGrpSpPr>
          <p:grpSpPr bwMode="auto">
            <a:xfrm>
              <a:off x="5936941" y="1080267"/>
              <a:ext cx="1203325" cy="4256088"/>
              <a:chOff x="4813" y="348"/>
              <a:chExt cx="758" cy="2681"/>
            </a:xfrm>
          </p:grpSpPr>
          <p:sp>
            <p:nvSpPr>
              <p:cNvPr id="12900" name="Line 3221"/>
              <p:cNvSpPr>
                <a:spLocks noChangeShapeType="1"/>
              </p:cNvSpPr>
              <p:nvPr/>
            </p:nvSpPr>
            <p:spPr bwMode="auto">
              <a:xfrm flipV="1">
                <a:off x="4813"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1" name="Line 3222"/>
              <p:cNvSpPr>
                <a:spLocks noChangeShapeType="1"/>
              </p:cNvSpPr>
              <p:nvPr/>
            </p:nvSpPr>
            <p:spPr bwMode="auto">
              <a:xfrm flipV="1">
                <a:off x="4813"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2" name="Line 3223"/>
              <p:cNvSpPr>
                <a:spLocks noChangeShapeType="1"/>
              </p:cNvSpPr>
              <p:nvPr/>
            </p:nvSpPr>
            <p:spPr bwMode="auto">
              <a:xfrm flipV="1">
                <a:off x="4813"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3" name="Line 3224"/>
              <p:cNvSpPr>
                <a:spLocks noChangeShapeType="1"/>
              </p:cNvSpPr>
              <p:nvPr/>
            </p:nvSpPr>
            <p:spPr bwMode="auto">
              <a:xfrm flipV="1">
                <a:off x="4813"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4" name="Line 3225"/>
              <p:cNvSpPr>
                <a:spLocks noChangeShapeType="1"/>
              </p:cNvSpPr>
              <p:nvPr/>
            </p:nvSpPr>
            <p:spPr bwMode="auto">
              <a:xfrm flipV="1">
                <a:off x="4813"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5" name="Line 3226"/>
              <p:cNvSpPr>
                <a:spLocks noChangeShapeType="1"/>
              </p:cNvSpPr>
              <p:nvPr/>
            </p:nvSpPr>
            <p:spPr bwMode="auto">
              <a:xfrm flipV="1">
                <a:off x="4813"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6" name="Line 3227"/>
              <p:cNvSpPr>
                <a:spLocks noChangeShapeType="1"/>
              </p:cNvSpPr>
              <p:nvPr/>
            </p:nvSpPr>
            <p:spPr bwMode="auto">
              <a:xfrm flipV="1">
                <a:off x="4813"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7" name="Line 3228"/>
              <p:cNvSpPr>
                <a:spLocks noChangeShapeType="1"/>
              </p:cNvSpPr>
              <p:nvPr/>
            </p:nvSpPr>
            <p:spPr bwMode="auto">
              <a:xfrm flipV="1">
                <a:off x="4813"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8" name="Line 3229"/>
              <p:cNvSpPr>
                <a:spLocks noChangeShapeType="1"/>
              </p:cNvSpPr>
              <p:nvPr/>
            </p:nvSpPr>
            <p:spPr bwMode="auto">
              <a:xfrm flipV="1">
                <a:off x="4813"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9" name="Line 3230"/>
              <p:cNvSpPr>
                <a:spLocks noChangeShapeType="1"/>
              </p:cNvSpPr>
              <p:nvPr/>
            </p:nvSpPr>
            <p:spPr bwMode="auto">
              <a:xfrm flipV="1">
                <a:off x="4813"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0" name="Line 3231"/>
              <p:cNvSpPr>
                <a:spLocks noChangeShapeType="1"/>
              </p:cNvSpPr>
              <p:nvPr/>
            </p:nvSpPr>
            <p:spPr bwMode="auto">
              <a:xfrm flipV="1">
                <a:off x="4813"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1" name="Line 3232"/>
              <p:cNvSpPr>
                <a:spLocks noChangeShapeType="1"/>
              </p:cNvSpPr>
              <p:nvPr/>
            </p:nvSpPr>
            <p:spPr bwMode="auto">
              <a:xfrm flipV="1">
                <a:off x="4813"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2" name="Line 3233"/>
              <p:cNvSpPr>
                <a:spLocks noChangeShapeType="1"/>
              </p:cNvSpPr>
              <p:nvPr/>
            </p:nvSpPr>
            <p:spPr bwMode="auto">
              <a:xfrm flipV="1">
                <a:off x="4813"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3" name="Line 3234"/>
              <p:cNvSpPr>
                <a:spLocks noChangeShapeType="1"/>
              </p:cNvSpPr>
              <p:nvPr/>
            </p:nvSpPr>
            <p:spPr bwMode="auto">
              <a:xfrm flipV="1">
                <a:off x="4813"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4" name="Line 3235"/>
              <p:cNvSpPr>
                <a:spLocks noChangeShapeType="1"/>
              </p:cNvSpPr>
              <p:nvPr/>
            </p:nvSpPr>
            <p:spPr bwMode="auto">
              <a:xfrm flipV="1">
                <a:off x="4813"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5" name="Line 3236"/>
              <p:cNvSpPr>
                <a:spLocks noChangeShapeType="1"/>
              </p:cNvSpPr>
              <p:nvPr/>
            </p:nvSpPr>
            <p:spPr bwMode="auto">
              <a:xfrm flipV="1">
                <a:off x="4813"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6" name="Line 3237"/>
              <p:cNvSpPr>
                <a:spLocks noChangeShapeType="1"/>
              </p:cNvSpPr>
              <p:nvPr/>
            </p:nvSpPr>
            <p:spPr bwMode="auto">
              <a:xfrm flipV="1">
                <a:off x="4813"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7" name="Line 3238"/>
              <p:cNvSpPr>
                <a:spLocks noChangeShapeType="1"/>
              </p:cNvSpPr>
              <p:nvPr/>
            </p:nvSpPr>
            <p:spPr bwMode="auto">
              <a:xfrm flipV="1">
                <a:off x="4813"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8" name="Line 3239"/>
              <p:cNvSpPr>
                <a:spLocks noChangeShapeType="1"/>
              </p:cNvSpPr>
              <p:nvPr/>
            </p:nvSpPr>
            <p:spPr bwMode="auto">
              <a:xfrm flipV="1">
                <a:off x="4813"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9" name="Line 3240"/>
              <p:cNvSpPr>
                <a:spLocks noChangeShapeType="1"/>
              </p:cNvSpPr>
              <p:nvPr/>
            </p:nvSpPr>
            <p:spPr bwMode="auto">
              <a:xfrm flipV="1">
                <a:off x="4813"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0" name="Line 3241"/>
              <p:cNvSpPr>
                <a:spLocks noChangeShapeType="1"/>
              </p:cNvSpPr>
              <p:nvPr/>
            </p:nvSpPr>
            <p:spPr bwMode="auto">
              <a:xfrm flipV="1">
                <a:off x="4813"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1" name="Line 3242"/>
              <p:cNvSpPr>
                <a:spLocks noChangeShapeType="1"/>
              </p:cNvSpPr>
              <p:nvPr/>
            </p:nvSpPr>
            <p:spPr bwMode="auto">
              <a:xfrm flipV="1">
                <a:off x="4813"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2" name="Line 3243"/>
              <p:cNvSpPr>
                <a:spLocks noChangeShapeType="1"/>
              </p:cNvSpPr>
              <p:nvPr/>
            </p:nvSpPr>
            <p:spPr bwMode="auto">
              <a:xfrm flipV="1">
                <a:off x="4813"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3" name="Line 3244"/>
              <p:cNvSpPr>
                <a:spLocks noChangeShapeType="1"/>
              </p:cNvSpPr>
              <p:nvPr/>
            </p:nvSpPr>
            <p:spPr bwMode="auto">
              <a:xfrm flipV="1">
                <a:off x="4813"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4" name="Line 3245"/>
              <p:cNvSpPr>
                <a:spLocks noChangeShapeType="1"/>
              </p:cNvSpPr>
              <p:nvPr/>
            </p:nvSpPr>
            <p:spPr bwMode="auto">
              <a:xfrm flipV="1">
                <a:off x="4813"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5" name="Line 3246"/>
              <p:cNvSpPr>
                <a:spLocks noChangeShapeType="1"/>
              </p:cNvSpPr>
              <p:nvPr/>
            </p:nvSpPr>
            <p:spPr bwMode="auto">
              <a:xfrm flipV="1">
                <a:off x="4813"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6" name="Line 3247"/>
              <p:cNvSpPr>
                <a:spLocks noChangeShapeType="1"/>
              </p:cNvSpPr>
              <p:nvPr/>
            </p:nvSpPr>
            <p:spPr bwMode="auto">
              <a:xfrm flipV="1">
                <a:off x="4813"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7" name="Line 3248"/>
              <p:cNvSpPr>
                <a:spLocks noChangeShapeType="1"/>
              </p:cNvSpPr>
              <p:nvPr/>
            </p:nvSpPr>
            <p:spPr bwMode="auto">
              <a:xfrm flipV="1">
                <a:off x="4813"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8" name="Line 3249"/>
              <p:cNvSpPr>
                <a:spLocks noChangeShapeType="1"/>
              </p:cNvSpPr>
              <p:nvPr/>
            </p:nvSpPr>
            <p:spPr bwMode="auto">
              <a:xfrm flipV="1">
                <a:off x="4813"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9" name="Line 3250"/>
              <p:cNvSpPr>
                <a:spLocks noChangeShapeType="1"/>
              </p:cNvSpPr>
              <p:nvPr/>
            </p:nvSpPr>
            <p:spPr bwMode="auto">
              <a:xfrm flipV="1">
                <a:off x="4813"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0" name="Line 3251"/>
              <p:cNvSpPr>
                <a:spLocks noChangeShapeType="1"/>
              </p:cNvSpPr>
              <p:nvPr/>
            </p:nvSpPr>
            <p:spPr bwMode="auto">
              <a:xfrm flipV="1">
                <a:off x="4813"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1" name="Line 3252"/>
              <p:cNvSpPr>
                <a:spLocks noChangeShapeType="1"/>
              </p:cNvSpPr>
              <p:nvPr/>
            </p:nvSpPr>
            <p:spPr bwMode="auto">
              <a:xfrm flipV="1">
                <a:off x="4813"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2" name="Line 3253"/>
              <p:cNvSpPr>
                <a:spLocks noChangeShapeType="1"/>
              </p:cNvSpPr>
              <p:nvPr/>
            </p:nvSpPr>
            <p:spPr bwMode="auto">
              <a:xfrm flipV="1">
                <a:off x="4813"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3" name="Line 3254"/>
              <p:cNvSpPr>
                <a:spLocks noChangeShapeType="1"/>
              </p:cNvSpPr>
              <p:nvPr/>
            </p:nvSpPr>
            <p:spPr bwMode="auto">
              <a:xfrm flipV="1">
                <a:off x="4813"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4" name="Line 3255"/>
              <p:cNvSpPr>
                <a:spLocks noChangeShapeType="1"/>
              </p:cNvSpPr>
              <p:nvPr/>
            </p:nvSpPr>
            <p:spPr bwMode="auto">
              <a:xfrm flipV="1">
                <a:off x="4813"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5" name="Line 3256"/>
              <p:cNvSpPr>
                <a:spLocks noChangeShapeType="1"/>
              </p:cNvSpPr>
              <p:nvPr/>
            </p:nvSpPr>
            <p:spPr bwMode="auto">
              <a:xfrm flipV="1">
                <a:off x="4813"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6" name="Line 3257"/>
              <p:cNvSpPr>
                <a:spLocks noChangeShapeType="1"/>
              </p:cNvSpPr>
              <p:nvPr/>
            </p:nvSpPr>
            <p:spPr bwMode="auto">
              <a:xfrm flipV="1">
                <a:off x="4813"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7" name="Line 3258"/>
              <p:cNvSpPr>
                <a:spLocks noChangeShapeType="1"/>
              </p:cNvSpPr>
              <p:nvPr/>
            </p:nvSpPr>
            <p:spPr bwMode="auto">
              <a:xfrm flipV="1">
                <a:off x="4813"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8" name="Line 3259"/>
              <p:cNvSpPr>
                <a:spLocks noChangeShapeType="1"/>
              </p:cNvSpPr>
              <p:nvPr/>
            </p:nvSpPr>
            <p:spPr bwMode="auto">
              <a:xfrm flipV="1">
                <a:off x="4813"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9" name="Line 3260"/>
              <p:cNvSpPr>
                <a:spLocks noChangeShapeType="1"/>
              </p:cNvSpPr>
              <p:nvPr/>
            </p:nvSpPr>
            <p:spPr bwMode="auto">
              <a:xfrm flipV="1">
                <a:off x="4813"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0" name="Line 3261"/>
              <p:cNvSpPr>
                <a:spLocks noChangeShapeType="1"/>
              </p:cNvSpPr>
              <p:nvPr/>
            </p:nvSpPr>
            <p:spPr bwMode="auto">
              <a:xfrm flipV="1">
                <a:off x="4813"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1" name="Line 3262"/>
              <p:cNvSpPr>
                <a:spLocks noChangeShapeType="1"/>
              </p:cNvSpPr>
              <p:nvPr/>
            </p:nvSpPr>
            <p:spPr bwMode="auto">
              <a:xfrm flipV="1">
                <a:off x="4813"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2" name="Line 3263"/>
              <p:cNvSpPr>
                <a:spLocks noChangeShapeType="1"/>
              </p:cNvSpPr>
              <p:nvPr/>
            </p:nvSpPr>
            <p:spPr bwMode="auto">
              <a:xfrm flipV="1">
                <a:off x="4813"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3" name="Line 3264"/>
              <p:cNvSpPr>
                <a:spLocks noChangeShapeType="1"/>
              </p:cNvSpPr>
              <p:nvPr/>
            </p:nvSpPr>
            <p:spPr bwMode="auto">
              <a:xfrm flipV="1">
                <a:off x="4813"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4" name="Line 3265"/>
              <p:cNvSpPr>
                <a:spLocks noChangeShapeType="1"/>
              </p:cNvSpPr>
              <p:nvPr/>
            </p:nvSpPr>
            <p:spPr bwMode="auto">
              <a:xfrm flipV="1">
                <a:off x="4813"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5" name="Line 3266"/>
              <p:cNvSpPr>
                <a:spLocks noChangeShapeType="1"/>
              </p:cNvSpPr>
              <p:nvPr/>
            </p:nvSpPr>
            <p:spPr bwMode="auto">
              <a:xfrm flipV="1">
                <a:off x="4813"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6" name="Line 3267"/>
              <p:cNvSpPr>
                <a:spLocks noChangeShapeType="1"/>
              </p:cNvSpPr>
              <p:nvPr/>
            </p:nvSpPr>
            <p:spPr bwMode="auto">
              <a:xfrm flipV="1">
                <a:off x="4813"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7" name="Line 3268"/>
              <p:cNvSpPr>
                <a:spLocks noChangeShapeType="1"/>
              </p:cNvSpPr>
              <p:nvPr/>
            </p:nvSpPr>
            <p:spPr bwMode="auto">
              <a:xfrm flipV="1">
                <a:off x="4813"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8" name="Line 3269"/>
              <p:cNvSpPr>
                <a:spLocks noChangeShapeType="1"/>
              </p:cNvSpPr>
              <p:nvPr/>
            </p:nvSpPr>
            <p:spPr bwMode="auto">
              <a:xfrm flipV="1">
                <a:off x="4813"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9" name="Line 3270"/>
              <p:cNvSpPr>
                <a:spLocks noChangeShapeType="1"/>
              </p:cNvSpPr>
              <p:nvPr/>
            </p:nvSpPr>
            <p:spPr bwMode="auto">
              <a:xfrm flipV="1">
                <a:off x="4813"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0" name="Line 3271"/>
              <p:cNvSpPr>
                <a:spLocks noChangeShapeType="1"/>
              </p:cNvSpPr>
              <p:nvPr/>
            </p:nvSpPr>
            <p:spPr bwMode="auto">
              <a:xfrm flipV="1">
                <a:off x="4813"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1" name="Line 3272"/>
              <p:cNvSpPr>
                <a:spLocks noChangeShapeType="1"/>
              </p:cNvSpPr>
              <p:nvPr/>
            </p:nvSpPr>
            <p:spPr bwMode="auto">
              <a:xfrm flipV="1">
                <a:off x="4813"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2" name="Line 3273"/>
              <p:cNvSpPr>
                <a:spLocks noChangeShapeType="1"/>
              </p:cNvSpPr>
              <p:nvPr/>
            </p:nvSpPr>
            <p:spPr bwMode="auto">
              <a:xfrm flipV="1">
                <a:off x="4813"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3" name="Line 3274"/>
              <p:cNvSpPr>
                <a:spLocks noChangeShapeType="1"/>
              </p:cNvSpPr>
              <p:nvPr/>
            </p:nvSpPr>
            <p:spPr bwMode="auto">
              <a:xfrm flipV="1">
                <a:off x="4813"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4" name="Line 3275"/>
              <p:cNvSpPr>
                <a:spLocks noChangeShapeType="1"/>
              </p:cNvSpPr>
              <p:nvPr/>
            </p:nvSpPr>
            <p:spPr bwMode="auto">
              <a:xfrm flipV="1">
                <a:off x="4813"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5" name="Line 3276"/>
              <p:cNvSpPr>
                <a:spLocks noChangeShapeType="1"/>
              </p:cNvSpPr>
              <p:nvPr/>
            </p:nvSpPr>
            <p:spPr bwMode="auto">
              <a:xfrm flipV="1">
                <a:off x="4813"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6" name="Line 3277"/>
              <p:cNvSpPr>
                <a:spLocks noChangeShapeType="1"/>
              </p:cNvSpPr>
              <p:nvPr/>
            </p:nvSpPr>
            <p:spPr bwMode="auto">
              <a:xfrm flipV="1">
                <a:off x="4813"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7" name="Line 3278"/>
              <p:cNvSpPr>
                <a:spLocks noChangeShapeType="1"/>
              </p:cNvSpPr>
              <p:nvPr/>
            </p:nvSpPr>
            <p:spPr bwMode="auto">
              <a:xfrm flipV="1">
                <a:off x="4813"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8" name="Line 3279"/>
              <p:cNvSpPr>
                <a:spLocks noChangeShapeType="1"/>
              </p:cNvSpPr>
              <p:nvPr/>
            </p:nvSpPr>
            <p:spPr bwMode="auto">
              <a:xfrm flipV="1">
                <a:off x="4813"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9" name="Line 3280"/>
              <p:cNvSpPr>
                <a:spLocks noChangeShapeType="1"/>
              </p:cNvSpPr>
              <p:nvPr/>
            </p:nvSpPr>
            <p:spPr bwMode="auto">
              <a:xfrm flipV="1">
                <a:off x="4813"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0" name="Line 3281"/>
              <p:cNvSpPr>
                <a:spLocks noChangeShapeType="1"/>
              </p:cNvSpPr>
              <p:nvPr/>
            </p:nvSpPr>
            <p:spPr bwMode="auto">
              <a:xfrm flipV="1">
                <a:off x="4813"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1" name="Line 3282"/>
              <p:cNvSpPr>
                <a:spLocks noChangeShapeType="1"/>
              </p:cNvSpPr>
              <p:nvPr/>
            </p:nvSpPr>
            <p:spPr bwMode="auto">
              <a:xfrm flipV="1">
                <a:off x="4813"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2" name="Line 3283"/>
              <p:cNvSpPr>
                <a:spLocks noChangeShapeType="1"/>
              </p:cNvSpPr>
              <p:nvPr/>
            </p:nvSpPr>
            <p:spPr bwMode="auto">
              <a:xfrm flipV="1">
                <a:off x="4813"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3" name="Line 3284"/>
              <p:cNvSpPr>
                <a:spLocks noChangeShapeType="1"/>
              </p:cNvSpPr>
              <p:nvPr/>
            </p:nvSpPr>
            <p:spPr bwMode="auto">
              <a:xfrm flipV="1">
                <a:off x="4813"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4" name="Line 3285"/>
              <p:cNvSpPr>
                <a:spLocks noChangeShapeType="1"/>
              </p:cNvSpPr>
              <p:nvPr/>
            </p:nvSpPr>
            <p:spPr bwMode="auto">
              <a:xfrm flipV="1">
                <a:off x="4813"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5" name="Line 3286"/>
              <p:cNvSpPr>
                <a:spLocks noChangeShapeType="1"/>
              </p:cNvSpPr>
              <p:nvPr/>
            </p:nvSpPr>
            <p:spPr bwMode="auto">
              <a:xfrm flipV="1">
                <a:off x="4813"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6" name="Line 3287"/>
              <p:cNvSpPr>
                <a:spLocks noChangeShapeType="1"/>
              </p:cNvSpPr>
              <p:nvPr/>
            </p:nvSpPr>
            <p:spPr bwMode="auto">
              <a:xfrm flipV="1">
                <a:off x="4813"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7" name="Line 3288"/>
              <p:cNvSpPr>
                <a:spLocks noChangeShapeType="1"/>
              </p:cNvSpPr>
              <p:nvPr/>
            </p:nvSpPr>
            <p:spPr bwMode="auto">
              <a:xfrm flipV="1">
                <a:off x="4813"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8" name="Line 3289"/>
              <p:cNvSpPr>
                <a:spLocks noChangeShapeType="1"/>
              </p:cNvSpPr>
              <p:nvPr/>
            </p:nvSpPr>
            <p:spPr bwMode="auto">
              <a:xfrm flipV="1">
                <a:off x="4813"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9" name="Line 3290"/>
              <p:cNvSpPr>
                <a:spLocks noChangeShapeType="1"/>
              </p:cNvSpPr>
              <p:nvPr/>
            </p:nvSpPr>
            <p:spPr bwMode="auto">
              <a:xfrm flipV="1">
                <a:off x="4813"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0" name="Line 3291"/>
              <p:cNvSpPr>
                <a:spLocks noChangeShapeType="1"/>
              </p:cNvSpPr>
              <p:nvPr/>
            </p:nvSpPr>
            <p:spPr bwMode="auto">
              <a:xfrm flipV="1">
                <a:off x="4813"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1" name="Line 3292"/>
              <p:cNvSpPr>
                <a:spLocks noChangeShapeType="1"/>
              </p:cNvSpPr>
              <p:nvPr/>
            </p:nvSpPr>
            <p:spPr bwMode="auto">
              <a:xfrm flipV="1">
                <a:off x="4813"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2" name="Line 3293"/>
              <p:cNvSpPr>
                <a:spLocks noChangeShapeType="1"/>
              </p:cNvSpPr>
              <p:nvPr/>
            </p:nvSpPr>
            <p:spPr bwMode="auto">
              <a:xfrm flipV="1">
                <a:off x="4813"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3" name="Line 3294"/>
              <p:cNvSpPr>
                <a:spLocks noChangeShapeType="1"/>
              </p:cNvSpPr>
              <p:nvPr/>
            </p:nvSpPr>
            <p:spPr bwMode="auto">
              <a:xfrm flipV="1">
                <a:off x="4813"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4" name="Line 3295"/>
              <p:cNvSpPr>
                <a:spLocks noChangeShapeType="1"/>
              </p:cNvSpPr>
              <p:nvPr/>
            </p:nvSpPr>
            <p:spPr bwMode="auto">
              <a:xfrm flipV="1">
                <a:off x="4813"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5" name="Line 3296"/>
              <p:cNvSpPr>
                <a:spLocks noChangeShapeType="1"/>
              </p:cNvSpPr>
              <p:nvPr/>
            </p:nvSpPr>
            <p:spPr bwMode="auto">
              <a:xfrm flipV="1">
                <a:off x="4813"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6" name="Line 3297"/>
              <p:cNvSpPr>
                <a:spLocks noChangeShapeType="1"/>
              </p:cNvSpPr>
              <p:nvPr/>
            </p:nvSpPr>
            <p:spPr bwMode="auto">
              <a:xfrm flipV="1">
                <a:off x="4813"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7" name="Line 3298"/>
              <p:cNvSpPr>
                <a:spLocks noChangeShapeType="1"/>
              </p:cNvSpPr>
              <p:nvPr/>
            </p:nvSpPr>
            <p:spPr bwMode="auto">
              <a:xfrm flipV="1">
                <a:off x="4813"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8" name="Line 3299"/>
              <p:cNvSpPr>
                <a:spLocks noChangeShapeType="1"/>
              </p:cNvSpPr>
              <p:nvPr/>
            </p:nvSpPr>
            <p:spPr bwMode="auto">
              <a:xfrm flipV="1">
                <a:off x="4813"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9" name="Line 3300"/>
              <p:cNvSpPr>
                <a:spLocks noChangeShapeType="1"/>
              </p:cNvSpPr>
              <p:nvPr/>
            </p:nvSpPr>
            <p:spPr bwMode="auto">
              <a:xfrm flipV="1">
                <a:off x="4813"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0" name="Line 3301"/>
              <p:cNvSpPr>
                <a:spLocks noChangeShapeType="1"/>
              </p:cNvSpPr>
              <p:nvPr/>
            </p:nvSpPr>
            <p:spPr bwMode="auto">
              <a:xfrm flipV="1">
                <a:off x="4813"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1" name="Line 3302"/>
              <p:cNvSpPr>
                <a:spLocks noChangeShapeType="1"/>
              </p:cNvSpPr>
              <p:nvPr/>
            </p:nvSpPr>
            <p:spPr bwMode="auto">
              <a:xfrm flipV="1">
                <a:off x="4813"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2" name="Line 3303"/>
              <p:cNvSpPr>
                <a:spLocks noChangeShapeType="1"/>
              </p:cNvSpPr>
              <p:nvPr/>
            </p:nvSpPr>
            <p:spPr bwMode="auto">
              <a:xfrm flipV="1">
                <a:off x="4813"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3" name="Line 3304"/>
              <p:cNvSpPr>
                <a:spLocks noChangeShapeType="1"/>
              </p:cNvSpPr>
              <p:nvPr/>
            </p:nvSpPr>
            <p:spPr bwMode="auto">
              <a:xfrm flipV="1">
                <a:off x="4813"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4" name="Line 3305"/>
              <p:cNvSpPr>
                <a:spLocks noChangeShapeType="1"/>
              </p:cNvSpPr>
              <p:nvPr/>
            </p:nvSpPr>
            <p:spPr bwMode="auto">
              <a:xfrm flipV="1">
                <a:off x="4813"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5" name="Line 3306"/>
              <p:cNvSpPr>
                <a:spLocks noChangeShapeType="1"/>
              </p:cNvSpPr>
              <p:nvPr/>
            </p:nvSpPr>
            <p:spPr bwMode="auto">
              <a:xfrm flipV="1">
                <a:off x="4813"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6" name="Line 3307"/>
              <p:cNvSpPr>
                <a:spLocks noChangeShapeType="1"/>
              </p:cNvSpPr>
              <p:nvPr/>
            </p:nvSpPr>
            <p:spPr bwMode="auto">
              <a:xfrm flipV="1">
                <a:off x="4813"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7" name="Line 3308"/>
              <p:cNvSpPr>
                <a:spLocks noChangeShapeType="1"/>
              </p:cNvSpPr>
              <p:nvPr/>
            </p:nvSpPr>
            <p:spPr bwMode="auto">
              <a:xfrm flipV="1">
                <a:off x="4813"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8" name="Line 3309"/>
              <p:cNvSpPr>
                <a:spLocks noChangeShapeType="1"/>
              </p:cNvSpPr>
              <p:nvPr/>
            </p:nvSpPr>
            <p:spPr bwMode="auto">
              <a:xfrm flipV="1">
                <a:off x="4813"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9" name="Line 3310"/>
              <p:cNvSpPr>
                <a:spLocks noChangeShapeType="1"/>
              </p:cNvSpPr>
              <p:nvPr/>
            </p:nvSpPr>
            <p:spPr bwMode="auto">
              <a:xfrm flipV="1">
                <a:off x="4813"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0" name="Line 3311"/>
              <p:cNvSpPr>
                <a:spLocks noChangeShapeType="1"/>
              </p:cNvSpPr>
              <p:nvPr/>
            </p:nvSpPr>
            <p:spPr bwMode="auto">
              <a:xfrm flipV="1">
                <a:off x="4813"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1" name="Line 3312"/>
              <p:cNvSpPr>
                <a:spLocks noChangeShapeType="1"/>
              </p:cNvSpPr>
              <p:nvPr/>
            </p:nvSpPr>
            <p:spPr bwMode="auto">
              <a:xfrm flipV="1">
                <a:off x="4813"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2" name="Line 3313"/>
              <p:cNvSpPr>
                <a:spLocks noChangeShapeType="1"/>
              </p:cNvSpPr>
              <p:nvPr/>
            </p:nvSpPr>
            <p:spPr bwMode="auto">
              <a:xfrm flipV="1">
                <a:off x="4813"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3" name="Line 3314"/>
              <p:cNvSpPr>
                <a:spLocks noChangeShapeType="1"/>
              </p:cNvSpPr>
              <p:nvPr/>
            </p:nvSpPr>
            <p:spPr bwMode="auto">
              <a:xfrm flipV="1">
                <a:off x="4813"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4" name="Line 3315"/>
              <p:cNvSpPr>
                <a:spLocks noChangeShapeType="1"/>
              </p:cNvSpPr>
              <p:nvPr/>
            </p:nvSpPr>
            <p:spPr bwMode="auto">
              <a:xfrm flipV="1">
                <a:off x="4813"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5" name="Line 3316"/>
              <p:cNvSpPr>
                <a:spLocks noChangeShapeType="1"/>
              </p:cNvSpPr>
              <p:nvPr/>
            </p:nvSpPr>
            <p:spPr bwMode="auto">
              <a:xfrm flipV="1">
                <a:off x="4813"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6" name="Line 3317"/>
              <p:cNvSpPr>
                <a:spLocks noChangeShapeType="1"/>
              </p:cNvSpPr>
              <p:nvPr/>
            </p:nvSpPr>
            <p:spPr bwMode="auto">
              <a:xfrm flipV="1">
                <a:off x="4813"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7" name="Line 3318"/>
              <p:cNvSpPr>
                <a:spLocks noChangeShapeType="1"/>
              </p:cNvSpPr>
              <p:nvPr/>
            </p:nvSpPr>
            <p:spPr bwMode="auto">
              <a:xfrm flipV="1">
                <a:off x="4813"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8" name="Line 3319"/>
              <p:cNvSpPr>
                <a:spLocks noChangeShapeType="1"/>
              </p:cNvSpPr>
              <p:nvPr/>
            </p:nvSpPr>
            <p:spPr bwMode="auto">
              <a:xfrm flipV="1">
                <a:off x="4813"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9" name="Line 3320"/>
              <p:cNvSpPr>
                <a:spLocks noChangeShapeType="1"/>
              </p:cNvSpPr>
              <p:nvPr/>
            </p:nvSpPr>
            <p:spPr bwMode="auto">
              <a:xfrm flipV="1">
                <a:off x="4813"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0" name="Line 3321"/>
              <p:cNvSpPr>
                <a:spLocks noChangeShapeType="1"/>
              </p:cNvSpPr>
              <p:nvPr/>
            </p:nvSpPr>
            <p:spPr bwMode="auto">
              <a:xfrm flipV="1">
                <a:off x="4813"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1" name="Line 3322"/>
              <p:cNvSpPr>
                <a:spLocks noChangeShapeType="1"/>
              </p:cNvSpPr>
              <p:nvPr/>
            </p:nvSpPr>
            <p:spPr bwMode="auto">
              <a:xfrm flipV="1">
                <a:off x="4813"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2" name="Line 3323"/>
              <p:cNvSpPr>
                <a:spLocks noChangeShapeType="1"/>
              </p:cNvSpPr>
              <p:nvPr/>
            </p:nvSpPr>
            <p:spPr bwMode="auto">
              <a:xfrm flipV="1">
                <a:off x="4813"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3" name="Line 3324"/>
              <p:cNvSpPr>
                <a:spLocks noChangeShapeType="1"/>
              </p:cNvSpPr>
              <p:nvPr/>
            </p:nvSpPr>
            <p:spPr bwMode="auto">
              <a:xfrm flipV="1">
                <a:off x="4813"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4" name="Line 3325"/>
              <p:cNvSpPr>
                <a:spLocks noChangeShapeType="1"/>
              </p:cNvSpPr>
              <p:nvPr/>
            </p:nvSpPr>
            <p:spPr bwMode="auto">
              <a:xfrm flipV="1">
                <a:off x="4813"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5" name="Line 3326"/>
              <p:cNvSpPr>
                <a:spLocks noChangeShapeType="1"/>
              </p:cNvSpPr>
              <p:nvPr/>
            </p:nvSpPr>
            <p:spPr bwMode="auto">
              <a:xfrm flipV="1">
                <a:off x="4813"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6" name="Line 3327"/>
              <p:cNvSpPr>
                <a:spLocks noChangeShapeType="1"/>
              </p:cNvSpPr>
              <p:nvPr/>
            </p:nvSpPr>
            <p:spPr bwMode="auto">
              <a:xfrm flipV="1">
                <a:off x="4813"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7" name="Line 3328"/>
              <p:cNvSpPr>
                <a:spLocks noChangeShapeType="1"/>
              </p:cNvSpPr>
              <p:nvPr/>
            </p:nvSpPr>
            <p:spPr bwMode="auto">
              <a:xfrm flipV="1">
                <a:off x="4813"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8" name="Line 3329"/>
              <p:cNvSpPr>
                <a:spLocks noChangeShapeType="1"/>
              </p:cNvSpPr>
              <p:nvPr/>
            </p:nvSpPr>
            <p:spPr bwMode="auto">
              <a:xfrm flipV="1">
                <a:off x="4813"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9" name="Line 3330"/>
              <p:cNvSpPr>
                <a:spLocks noChangeShapeType="1"/>
              </p:cNvSpPr>
              <p:nvPr/>
            </p:nvSpPr>
            <p:spPr bwMode="auto">
              <a:xfrm flipV="1">
                <a:off x="4813"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0" name="Line 3331"/>
              <p:cNvSpPr>
                <a:spLocks noChangeShapeType="1"/>
              </p:cNvSpPr>
              <p:nvPr/>
            </p:nvSpPr>
            <p:spPr bwMode="auto">
              <a:xfrm flipV="1">
                <a:off x="4813"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1" name="Line 3332"/>
              <p:cNvSpPr>
                <a:spLocks noChangeShapeType="1"/>
              </p:cNvSpPr>
              <p:nvPr/>
            </p:nvSpPr>
            <p:spPr bwMode="auto">
              <a:xfrm flipV="1">
                <a:off x="4813"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2" name="Line 3333"/>
              <p:cNvSpPr>
                <a:spLocks noChangeShapeType="1"/>
              </p:cNvSpPr>
              <p:nvPr/>
            </p:nvSpPr>
            <p:spPr bwMode="auto">
              <a:xfrm flipV="1">
                <a:off x="4813"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3" name="Line 3334"/>
              <p:cNvSpPr>
                <a:spLocks noChangeShapeType="1"/>
              </p:cNvSpPr>
              <p:nvPr/>
            </p:nvSpPr>
            <p:spPr bwMode="auto">
              <a:xfrm flipV="1">
                <a:off x="4813"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4" name="Line 3335"/>
              <p:cNvSpPr>
                <a:spLocks noChangeShapeType="1"/>
              </p:cNvSpPr>
              <p:nvPr/>
            </p:nvSpPr>
            <p:spPr bwMode="auto">
              <a:xfrm flipV="1">
                <a:off x="4813"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5" name="Line 3336"/>
              <p:cNvSpPr>
                <a:spLocks noChangeShapeType="1"/>
              </p:cNvSpPr>
              <p:nvPr/>
            </p:nvSpPr>
            <p:spPr bwMode="auto">
              <a:xfrm flipV="1">
                <a:off x="4813"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6" name="Line 3337"/>
              <p:cNvSpPr>
                <a:spLocks noChangeShapeType="1"/>
              </p:cNvSpPr>
              <p:nvPr/>
            </p:nvSpPr>
            <p:spPr bwMode="auto">
              <a:xfrm flipV="1">
                <a:off x="4813"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7" name="Line 3338"/>
              <p:cNvSpPr>
                <a:spLocks noChangeShapeType="1"/>
              </p:cNvSpPr>
              <p:nvPr/>
            </p:nvSpPr>
            <p:spPr bwMode="auto">
              <a:xfrm flipV="1">
                <a:off x="4813"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8" name="Line 3339"/>
              <p:cNvSpPr>
                <a:spLocks noChangeShapeType="1"/>
              </p:cNvSpPr>
              <p:nvPr/>
            </p:nvSpPr>
            <p:spPr bwMode="auto">
              <a:xfrm flipV="1">
                <a:off x="4813"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9" name="Line 3340"/>
              <p:cNvSpPr>
                <a:spLocks noChangeShapeType="1"/>
              </p:cNvSpPr>
              <p:nvPr/>
            </p:nvSpPr>
            <p:spPr bwMode="auto">
              <a:xfrm flipV="1">
                <a:off x="4813"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0" name="Line 3341"/>
              <p:cNvSpPr>
                <a:spLocks noChangeShapeType="1"/>
              </p:cNvSpPr>
              <p:nvPr/>
            </p:nvSpPr>
            <p:spPr bwMode="auto">
              <a:xfrm flipV="1">
                <a:off x="4813"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1" name="Line 3342"/>
              <p:cNvSpPr>
                <a:spLocks noChangeShapeType="1"/>
              </p:cNvSpPr>
              <p:nvPr/>
            </p:nvSpPr>
            <p:spPr bwMode="auto">
              <a:xfrm flipV="1">
                <a:off x="4813"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2" name="Line 3343"/>
              <p:cNvSpPr>
                <a:spLocks noChangeShapeType="1"/>
              </p:cNvSpPr>
              <p:nvPr/>
            </p:nvSpPr>
            <p:spPr bwMode="auto">
              <a:xfrm flipV="1">
                <a:off x="4813"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3" name="Line 3344"/>
              <p:cNvSpPr>
                <a:spLocks noChangeShapeType="1"/>
              </p:cNvSpPr>
              <p:nvPr/>
            </p:nvSpPr>
            <p:spPr bwMode="auto">
              <a:xfrm flipV="1">
                <a:off x="4813"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4" name="Line 3345"/>
              <p:cNvSpPr>
                <a:spLocks noChangeShapeType="1"/>
              </p:cNvSpPr>
              <p:nvPr/>
            </p:nvSpPr>
            <p:spPr bwMode="auto">
              <a:xfrm flipV="1">
                <a:off x="4813"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5" name="Line 3346"/>
              <p:cNvSpPr>
                <a:spLocks noChangeShapeType="1"/>
              </p:cNvSpPr>
              <p:nvPr/>
            </p:nvSpPr>
            <p:spPr bwMode="auto">
              <a:xfrm flipV="1">
                <a:off x="4813"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6" name="Line 3347"/>
              <p:cNvSpPr>
                <a:spLocks noChangeShapeType="1"/>
              </p:cNvSpPr>
              <p:nvPr/>
            </p:nvSpPr>
            <p:spPr bwMode="auto">
              <a:xfrm flipV="1">
                <a:off x="4813"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7" name="Line 3348"/>
              <p:cNvSpPr>
                <a:spLocks noChangeShapeType="1"/>
              </p:cNvSpPr>
              <p:nvPr/>
            </p:nvSpPr>
            <p:spPr bwMode="auto">
              <a:xfrm flipV="1">
                <a:off x="4813"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8" name="Line 3349"/>
              <p:cNvSpPr>
                <a:spLocks noChangeShapeType="1"/>
              </p:cNvSpPr>
              <p:nvPr/>
            </p:nvSpPr>
            <p:spPr bwMode="auto">
              <a:xfrm flipV="1">
                <a:off x="4813"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9" name="Line 3350"/>
              <p:cNvSpPr>
                <a:spLocks noChangeShapeType="1"/>
              </p:cNvSpPr>
              <p:nvPr/>
            </p:nvSpPr>
            <p:spPr bwMode="auto">
              <a:xfrm flipV="1">
                <a:off x="4813"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0" name="Line 3351"/>
              <p:cNvSpPr>
                <a:spLocks noChangeShapeType="1"/>
              </p:cNvSpPr>
              <p:nvPr/>
            </p:nvSpPr>
            <p:spPr bwMode="auto">
              <a:xfrm flipV="1">
                <a:off x="4813"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1" name="Line 3352"/>
              <p:cNvSpPr>
                <a:spLocks noChangeShapeType="1"/>
              </p:cNvSpPr>
              <p:nvPr/>
            </p:nvSpPr>
            <p:spPr bwMode="auto">
              <a:xfrm flipV="1">
                <a:off x="4813"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2" name="Line 3353"/>
              <p:cNvSpPr>
                <a:spLocks noChangeShapeType="1"/>
              </p:cNvSpPr>
              <p:nvPr/>
            </p:nvSpPr>
            <p:spPr bwMode="auto">
              <a:xfrm flipV="1">
                <a:off x="4813"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3" name="Line 3354"/>
              <p:cNvSpPr>
                <a:spLocks noChangeShapeType="1"/>
              </p:cNvSpPr>
              <p:nvPr/>
            </p:nvSpPr>
            <p:spPr bwMode="auto">
              <a:xfrm flipV="1">
                <a:off x="4813"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4" name="Line 3355"/>
              <p:cNvSpPr>
                <a:spLocks noChangeShapeType="1"/>
              </p:cNvSpPr>
              <p:nvPr/>
            </p:nvSpPr>
            <p:spPr bwMode="auto">
              <a:xfrm flipV="1">
                <a:off x="4813"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5" name="Line 3356"/>
              <p:cNvSpPr>
                <a:spLocks noChangeShapeType="1"/>
              </p:cNvSpPr>
              <p:nvPr/>
            </p:nvSpPr>
            <p:spPr bwMode="auto">
              <a:xfrm flipV="1">
                <a:off x="4813"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6" name="Line 3357"/>
              <p:cNvSpPr>
                <a:spLocks noChangeShapeType="1"/>
              </p:cNvSpPr>
              <p:nvPr/>
            </p:nvSpPr>
            <p:spPr bwMode="auto">
              <a:xfrm flipV="1">
                <a:off x="4813"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7" name="Line 3358"/>
              <p:cNvSpPr>
                <a:spLocks noChangeShapeType="1"/>
              </p:cNvSpPr>
              <p:nvPr/>
            </p:nvSpPr>
            <p:spPr bwMode="auto">
              <a:xfrm flipV="1">
                <a:off x="4813"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8" name="Line 3359"/>
              <p:cNvSpPr>
                <a:spLocks noChangeShapeType="1"/>
              </p:cNvSpPr>
              <p:nvPr/>
            </p:nvSpPr>
            <p:spPr bwMode="auto">
              <a:xfrm flipV="1">
                <a:off x="4813"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9" name="Line 3360"/>
              <p:cNvSpPr>
                <a:spLocks noChangeShapeType="1"/>
              </p:cNvSpPr>
              <p:nvPr/>
            </p:nvSpPr>
            <p:spPr bwMode="auto">
              <a:xfrm flipV="1">
                <a:off x="4813"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0" name="Line 3361"/>
              <p:cNvSpPr>
                <a:spLocks noChangeShapeType="1"/>
              </p:cNvSpPr>
              <p:nvPr/>
            </p:nvSpPr>
            <p:spPr bwMode="auto">
              <a:xfrm flipV="1">
                <a:off x="4813"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1" name="Line 3362"/>
              <p:cNvSpPr>
                <a:spLocks noChangeShapeType="1"/>
              </p:cNvSpPr>
              <p:nvPr/>
            </p:nvSpPr>
            <p:spPr bwMode="auto">
              <a:xfrm flipV="1">
                <a:off x="4813"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2" name="Line 3363"/>
              <p:cNvSpPr>
                <a:spLocks noChangeShapeType="1"/>
              </p:cNvSpPr>
              <p:nvPr/>
            </p:nvSpPr>
            <p:spPr bwMode="auto">
              <a:xfrm flipV="1">
                <a:off x="5571"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3" name="Line 3364"/>
              <p:cNvSpPr>
                <a:spLocks noChangeShapeType="1"/>
              </p:cNvSpPr>
              <p:nvPr/>
            </p:nvSpPr>
            <p:spPr bwMode="auto">
              <a:xfrm flipV="1">
                <a:off x="5571"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4" name="Line 3365"/>
              <p:cNvSpPr>
                <a:spLocks noChangeShapeType="1"/>
              </p:cNvSpPr>
              <p:nvPr/>
            </p:nvSpPr>
            <p:spPr bwMode="auto">
              <a:xfrm flipV="1">
                <a:off x="5571"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5" name="Line 3366"/>
              <p:cNvSpPr>
                <a:spLocks noChangeShapeType="1"/>
              </p:cNvSpPr>
              <p:nvPr/>
            </p:nvSpPr>
            <p:spPr bwMode="auto">
              <a:xfrm flipV="1">
                <a:off x="5571"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6" name="Line 3367"/>
              <p:cNvSpPr>
                <a:spLocks noChangeShapeType="1"/>
              </p:cNvSpPr>
              <p:nvPr/>
            </p:nvSpPr>
            <p:spPr bwMode="auto">
              <a:xfrm flipV="1">
                <a:off x="5571"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7" name="Line 3368"/>
              <p:cNvSpPr>
                <a:spLocks noChangeShapeType="1"/>
              </p:cNvSpPr>
              <p:nvPr/>
            </p:nvSpPr>
            <p:spPr bwMode="auto">
              <a:xfrm flipV="1">
                <a:off x="5571"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8" name="Line 3369"/>
              <p:cNvSpPr>
                <a:spLocks noChangeShapeType="1"/>
              </p:cNvSpPr>
              <p:nvPr/>
            </p:nvSpPr>
            <p:spPr bwMode="auto">
              <a:xfrm flipV="1">
                <a:off x="5571"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9" name="Line 3370"/>
              <p:cNvSpPr>
                <a:spLocks noChangeShapeType="1"/>
              </p:cNvSpPr>
              <p:nvPr/>
            </p:nvSpPr>
            <p:spPr bwMode="auto">
              <a:xfrm flipV="1">
                <a:off x="5571"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0" name="Line 3371"/>
              <p:cNvSpPr>
                <a:spLocks noChangeShapeType="1"/>
              </p:cNvSpPr>
              <p:nvPr/>
            </p:nvSpPr>
            <p:spPr bwMode="auto">
              <a:xfrm flipV="1">
                <a:off x="5571"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1" name="Line 3372"/>
              <p:cNvSpPr>
                <a:spLocks noChangeShapeType="1"/>
              </p:cNvSpPr>
              <p:nvPr/>
            </p:nvSpPr>
            <p:spPr bwMode="auto">
              <a:xfrm flipV="1">
                <a:off x="5571"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2" name="Line 3373"/>
              <p:cNvSpPr>
                <a:spLocks noChangeShapeType="1"/>
              </p:cNvSpPr>
              <p:nvPr/>
            </p:nvSpPr>
            <p:spPr bwMode="auto">
              <a:xfrm flipV="1">
                <a:off x="5571"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3" name="Line 3374"/>
              <p:cNvSpPr>
                <a:spLocks noChangeShapeType="1"/>
              </p:cNvSpPr>
              <p:nvPr/>
            </p:nvSpPr>
            <p:spPr bwMode="auto">
              <a:xfrm flipV="1">
                <a:off x="5571"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4" name="Line 3375"/>
              <p:cNvSpPr>
                <a:spLocks noChangeShapeType="1"/>
              </p:cNvSpPr>
              <p:nvPr/>
            </p:nvSpPr>
            <p:spPr bwMode="auto">
              <a:xfrm flipV="1">
                <a:off x="5571"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5" name="Line 3376"/>
              <p:cNvSpPr>
                <a:spLocks noChangeShapeType="1"/>
              </p:cNvSpPr>
              <p:nvPr/>
            </p:nvSpPr>
            <p:spPr bwMode="auto">
              <a:xfrm flipV="1">
                <a:off x="5571"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6" name="Line 3377"/>
              <p:cNvSpPr>
                <a:spLocks noChangeShapeType="1"/>
              </p:cNvSpPr>
              <p:nvPr/>
            </p:nvSpPr>
            <p:spPr bwMode="auto">
              <a:xfrm flipV="1">
                <a:off x="5571"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7" name="Line 3378"/>
              <p:cNvSpPr>
                <a:spLocks noChangeShapeType="1"/>
              </p:cNvSpPr>
              <p:nvPr/>
            </p:nvSpPr>
            <p:spPr bwMode="auto">
              <a:xfrm flipV="1">
                <a:off x="5571"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8" name="Line 3379"/>
              <p:cNvSpPr>
                <a:spLocks noChangeShapeType="1"/>
              </p:cNvSpPr>
              <p:nvPr/>
            </p:nvSpPr>
            <p:spPr bwMode="auto">
              <a:xfrm flipV="1">
                <a:off x="5571"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9" name="Line 3380"/>
              <p:cNvSpPr>
                <a:spLocks noChangeShapeType="1"/>
              </p:cNvSpPr>
              <p:nvPr/>
            </p:nvSpPr>
            <p:spPr bwMode="auto">
              <a:xfrm flipV="1">
                <a:off x="5571"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0" name="Line 3381"/>
              <p:cNvSpPr>
                <a:spLocks noChangeShapeType="1"/>
              </p:cNvSpPr>
              <p:nvPr/>
            </p:nvSpPr>
            <p:spPr bwMode="auto">
              <a:xfrm flipV="1">
                <a:off x="5571"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1" name="Line 3382"/>
              <p:cNvSpPr>
                <a:spLocks noChangeShapeType="1"/>
              </p:cNvSpPr>
              <p:nvPr/>
            </p:nvSpPr>
            <p:spPr bwMode="auto">
              <a:xfrm flipV="1">
                <a:off x="5571"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2" name="Line 3383"/>
              <p:cNvSpPr>
                <a:spLocks noChangeShapeType="1"/>
              </p:cNvSpPr>
              <p:nvPr/>
            </p:nvSpPr>
            <p:spPr bwMode="auto">
              <a:xfrm flipV="1">
                <a:off x="5571"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3" name="Line 3384"/>
              <p:cNvSpPr>
                <a:spLocks noChangeShapeType="1"/>
              </p:cNvSpPr>
              <p:nvPr/>
            </p:nvSpPr>
            <p:spPr bwMode="auto">
              <a:xfrm flipV="1">
                <a:off x="5571"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4" name="Line 3385"/>
              <p:cNvSpPr>
                <a:spLocks noChangeShapeType="1"/>
              </p:cNvSpPr>
              <p:nvPr/>
            </p:nvSpPr>
            <p:spPr bwMode="auto">
              <a:xfrm flipV="1">
                <a:off x="5571"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5" name="Line 3386"/>
              <p:cNvSpPr>
                <a:spLocks noChangeShapeType="1"/>
              </p:cNvSpPr>
              <p:nvPr/>
            </p:nvSpPr>
            <p:spPr bwMode="auto">
              <a:xfrm flipV="1">
                <a:off x="5571"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6" name="Line 3387"/>
              <p:cNvSpPr>
                <a:spLocks noChangeShapeType="1"/>
              </p:cNvSpPr>
              <p:nvPr/>
            </p:nvSpPr>
            <p:spPr bwMode="auto">
              <a:xfrm flipV="1">
                <a:off x="5571"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7" name="Line 3388"/>
              <p:cNvSpPr>
                <a:spLocks noChangeShapeType="1"/>
              </p:cNvSpPr>
              <p:nvPr/>
            </p:nvSpPr>
            <p:spPr bwMode="auto">
              <a:xfrm flipV="1">
                <a:off x="5571"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8" name="Line 3389"/>
              <p:cNvSpPr>
                <a:spLocks noChangeShapeType="1"/>
              </p:cNvSpPr>
              <p:nvPr/>
            </p:nvSpPr>
            <p:spPr bwMode="auto">
              <a:xfrm flipV="1">
                <a:off x="5571"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9" name="Line 3390"/>
              <p:cNvSpPr>
                <a:spLocks noChangeShapeType="1"/>
              </p:cNvSpPr>
              <p:nvPr/>
            </p:nvSpPr>
            <p:spPr bwMode="auto">
              <a:xfrm flipV="1">
                <a:off x="5571"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0" name="Line 3391"/>
              <p:cNvSpPr>
                <a:spLocks noChangeShapeType="1"/>
              </p:cNvSpPr>
              <p:nvPr/>
            </p:nvSpPr>
            <p:spPr bwMode="auto">
              <a:xfrm flipV="1">
                <a:off x="5571"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1" name="Line 3392"/>
              <p:cNvSpPr>
                <a:spLocks noChangeShapeType="1"/>
              </p:cNvSpPr>
              <p:nvPr/>
            </p:nvSpPr>
            <p:spPr bwMode="auto">
              <a:xfrm flipV="1">
                <a:off x="5571"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2" name="Line 3393"/>
              <p:cNvSpPr>
                <a:spLocks noChangeShapeType="1"/>
              </p:cNvSpPr>
              <p:nvPr/>
            </p:nvSpPr>
            <p:spPr bwMode="auto">
              <a:xfrm flipV="1">
                <a:off x="5571"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3" name="Line 3394"/>
              <p:cNvSpPr>
                <a:spLocks noChangeShapeType="1"/>
              </p:cNvSpPr>
              <p:nvPr/>
            </p:nvSpPr>
            <p:spPr bwMode="auto">
              <a:xfrm flipV="1">
                <a:off x="5571"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4" name="Line 3395"/>
              <p:cNvSpPr>
                <a:spLocks noChangeShapeType="1"/>
              </p:cNvSpPr>
              <p:nvPr/>
            </p:nvSpPr>
            <p:spPr bwMode="auto">
              <a:xfrm flipV="1">
                <a:off x="5571"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5" name="Line 3396"/>
              <p:cNvSpPr>
                <a:spLocks noChangeShapeType="1"/>
              </p:cNvSpPr>
              <p:nvPr/>
            </p:nvSpPr>
            <p:spPr bwMode="auto">
              <a:xfrm flipV="1">
                <a:off x="5571"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6" name="Line 3397"/>
              <p:cNvSpPr>
                <a:spLocks noChangeShapeType="1"/>
              </p:cNvSpPr>
              <p:nvPr/>
            </p:nvSpPr>
            <p:spPr bwMode="auto">
              <a:xfrm flipV="1">
                <a:off x="5571"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7" name="Line 3398"/>
              <p:cNvSpPr>
                <a:spLocks noChangeShapeType="1"/>
              </p:cNvSpPr>
              <p:nvPr/>
            </p:nvSpPr>
            <p:spPr bwMode="auto">
              <a:xfrm flipV="1">
                <a:off x="5571"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8" name="Line 3399"/>
              <p:cNvSpPr>
                <a:spLocks noChangeShapeType="1"/>
              </p:cNvSpPr>
              <p:nvPr/>
            </p:nvSpPr>
            <p:spPr bwMode="auto">
              <a:xfrm flipV="1">
                <a:off x="5571"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9" name="Line 3400"/>
              <p:cNvSpPr>
                <a:spLocks noChangeShapeType="1"/>
              </p:cNvSpPr>
              <p:nvPr/>
            </p:nvSpPr>
            <p:spPr bwMode="auto">
              <a:xfrm flipV="1">
                <a:off x="5571"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0" name="Line 3401"/>
              <p:cNvSpPr>
                <a:spLocks noChangeShapeType="1"/>
              </p:cNvSpPr>
              <p:nvPr/>
            </p:nvSpPr>
            <p:spPr bwMode="auto">
              <a:xfrm flipV="1">
                <a:off x="5571"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1" name="Line 3402"/>
              <p:cNvSpPr>
                <a:spLocks noChangeShapeType="1"/>
              </p:cNvSpPr>
              <p:nvPr/>
            </p:nvSpPr>
            <p:spPr bwMode="auto">
              <a:xfrm flipV="1">
                <a:off x="5571"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2" name="Line 3403"/>
              <p:cNvSpPr>
                <a:spLocks noChangeShapeType="1"/>
              </p:cNvSpPr>
              <p:nvPr/>
            </p:nvSpPr>
            <p:spPr bwMode="auto">
              <a:xfrm flipV="1">
                <a:off x="5571"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3" name="Line 3404"/>
              <p:cNvSpPr>
                <a:spLocks noChangeShapeType="1"/>
              </p:cNvSpPr>
              <p:nvPr/>
            </p:nvSpPr>
            <p:spPr bwMode="auto">
              <a:xfrm flipV="1">
                <a:off x="5571"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4" name="Line 3405"/>
              <p:cNvSpPr>
                <a:spLocks noChangeShapeType="1"/>
              </p:cNvSpPr>
              <p:nvPr/>
            </p:nvSpPr>
            <p:spPr bwMode="auto">
              <a:xfrm flipV="1">
                <a:off x="5571"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5" name="Line 3406"/>
              <p:cNvSpPr>
                <a:spLocks noChangeShapeType="1"/>
              </p:cNvSpPr>
              <p:nvPr/>
            </p:nvSpPr>
            <p:spPr bwMode="auto">
              <a:xfrm flipV="1">
                <a:off x="5571"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6" name="Line 3407"/>
              <p:cNvSpPr>
                <a:spLocks noChangeShapeType="1"/>
              </p:cNvSpPr>
              <p:nvPr/>
            </p:nvSpPr>
            <p:spPr bwMode="auto">
              <a:xfrm flipV="1">
                <a:off x="5571"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7" name="Line 3408"/>
              <p:cNvSpPr>
                <a:spLocks noChangeShapeType="1"/>
              </p:cNvSpPr>
              <p:nvPr/>
            </p:nvSpPr>
            <p:spPr bwMode="auto">
              <a:xfrm flipV="1">
                <a:off x="5571"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8" name="Line 3409"/>
              <p:cNvSpPr>
                <a:spLocks noChangeShapeType="1"/>
              </p:cNvSpPr>
              <p:nvPr/>
            </p:nvSpPr>
            <p:spPr bwMode="auto">
              <a:xfrm flipV="1">
                <a:off x="5571"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9" name="Line 3410"/>
              <p:cNvSpPr>
                <a:spLocks noChangeShapeType="1"/>
              </p:cNvSpPr>
              <p:nvPr/>
            </p:nvSpPr>
            <p:spPr bwMode="auto">
              <a:xfrm flipV="1">
                <a:off x="5571"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0" name="Line 3411"/>
              <p:cNvSpPr>
                <a:spLocks noChangeShapeType="1"/>
              </p:cNvSpPr>
              <p:nvPr/>
            </p:nvSpPr>
            <p:spPr bwMode="auto">
              <a:xfrm flipV="1">
                <a:off x="5571"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1" name="Line 3412"/>
              <p:cNvSpPr>
                <a:spLocks noChangeShapeType="1"/>
              </p:cNvSpPr>
              <p:nvPr/>
            </p:nvSpPr>
            <p:spPr bwMode="auto">
              <a:xfrm flipV="1">
                <a:off x="5571"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2" name="Line 3413"/>
              <p:cNvSpPr>
                <a:spLocks noChangeShapeType="1"/>
              </p:cNvSpPr>
              <p:nvPr/>
            </p:nvSpPr>
            <p:spPr bwMode="auto">
              <a:xfrm flipV="1">
                <a:off x="5571"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3" name="Line 3414"/>
              <p:cNvSpPr>
                <a:spLocks noChangeShapeType="1"/>
              </p:cNvSpPr>
              <p:nvPr/>
            </p:nvSpPr>
            <p:spPr bwMode="auto">
              <a:xfrm flipV="1">
                <a:off x="5571"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4" name="Line 3415"/>
              <p:cNvSpPr>
                <a:spLocks noChangeShapeType="1"/>
              </p:cNvSpPr>
              <p:nvPr/>
            </p:nvSpPr>
            <p:spPr bwMode="auto">
              <a:xfrm flipV="1">
                <a:off x="5571"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5" name="Line 3416"/>
              <p:cNvSpPr>
                <a:spLocks noChangeShapeType="1"/>
              </p:cNvSpPr>
              <p:nvPr/>
            </p:nvSpPr>
            <p:spPr bwMode="auto">
              <a:xfrm flipV="1">
                <a:off x="5571"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6" name="Line 3417"/>
              <p:cNvSpPr>
                <a:spLocks noChangeShapeType="1"/>
              </p:cNvSpPr>
              <p:nvPr/>
            </p:nvSpPr>
            <p:spPr bwMode="auto">
              <a:xfrm flipV="1">
                <a:off x="5571"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7" name="Line 3418"/>
              <p:cNvSpPr>
                <a:spLocks noChangeShapeType="1"/>
              </p:cNvSpPr>
              <p:nvPr/>
            </p:nvSpPr>
            <p:spPr bwMode="auto">
              <a:xfrm flipV="1">
                <a:off x="5571"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8" name="Line 3419"/>
              <p:cNvSpPr>
                <a:spLocks noChangeShapeType="1"/>
              </p:cNvSpPr>
              <p:nvPr/>
            </p:nvSpPr>
            <p:spPr bwMode="auto">
              <a:xfrm flipV="1">
                <a:off x="5571"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9" name="Line 3420"/>
              <p:cNvSpPr>
                <a:spLocks noChangeShapeType="1"/>
              </p:cNvSpPr>
              <p:nvPr/>
            </p:nvSpPr>
            <p:spPr bwMode="auto">
              <a:xfrm flipV="1">
                <a:off x="5571"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21" name="Group 3622"/>
            <p:cNvGrpSpPr>
              <a:grpSpLocks/>
            </p:cNvGrpSpPr>
            <p:nvPr/>
          </p:nvGrpSpPr>
          <p:grpSpPr bwMode="auto">
            <a:xfrm>
              <a:off x="7140266" y="1970855"/>
              <a:ext cx="0" cy="2606675"/>
              <a:chOff x="5571" y="909"/>
              <a:chExt cx="0" cy="1642"/>
            </a:xfrm>
          </p:grpSpPr>
          <p:sp>
            <p:nvSpPr>
              <p:cNvPr id="12700" name="Line 3422"/>
              <p:cNvSpPr>
                <a:spLocks noChangeShapeType="1"/>
              </p:cNvSpPr>
              <p:nvPr/>
            </p:nvSpPr>
            <p:spPr bwMode="auto">
              <a:xfrm flipV="1">
                <a:off x="5571"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1" name="Line 3423"/>
              <p:cNvSpPr>
                <a:spLocks noChangeShapeType="1"/>
              </p:cNvSpPr>
              <p:nvPr/>
            </p:nvSpPr>
            <p:spPr bwMode="auto">
              <a:xfrm flipV="1">
                <a:off x="5571"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2" name="Line 3424"/>
              <p:cNvSpPr>
                <a:spLocks noChangeShapeType="1"/>
              </p:cNvSpPr>
              <p:nvPr/>
            </p:nvSpPr>
            <p:spPr bwMode="auto">
              <a:xfrm flipV="1">
                <a:off x="5571"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3" name="Line 3425"/>
              <p:cNvSpPr>
                <a:spLocks noChangeShapeType="1"/>
              </p:cNvSpPr>
              <p:nvPr/>
            </p:nvSpPr>
            <p:spPr bwMode="auto">
              <a:xfrm flipV="1">
                <a:off x="5571"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4" name="Line 3426"/>
              <p:cNvSpPr>
                <a:spLocks noChangeShapeType="1"/>
              </p:cNvSpPr>
              <p:nvPr/>
            </p:nvSpPr>
            <p:spPr bwMode="auto">
              <a:xfrm flipV="1">
                <a:off x="5571"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5" name="Line 3427"/>
              <p:cNvSpPr>
                <a:spLocks noChangeShapeType="1"/>
              </p:cNvSpPr>
              <p:nvPr/>
            </p:nvSpPr>
            <p:spPr bwMode="auto">
              <a:xfrm flipV="1">
                <a:off x="5571"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6" name="Line 3428"/>
              <p:cNvSpPr>
                <a:spLocks noChangeShapeType="1"/>
              </p:cNvSpPr>
              <p:nvPr/>
            </p:nvSpPr>
            <p:spPr bwMode="auto">
              <a:xfrm flipV="1">
                <a:off x="5571"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7" name="Line 3429"/>
              <p:cNvSpPr>
                <a:spLocks noChangeShapeType="1"/>
              </p:cNvSpPr>
              <p:nvPr/>
            </p:nvSpPr>
            <p:spPr bwMode="auto">
              <a:xfrm flipV="1">
                <a:off x="5571"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8" name="Line 3430"/>
              <p:cNvSpPr>
                <a:spLocks noChangeShapeType="1"/>
              </p:cNvSpPr>
              <p:nvPr/>
            </p:nvSpPr>
            <p:spPr bwMode="auto">
              <a:xfrm flipV="1">
                <a:off x="5571"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9" name="Line 3431"/>
              <p:cNvSpPr>
                <a:spLocks noChangeShapeType="1"/>
              </p:cNvSpPr>
              <p:nvPr/>
            </p:nvSpPr>
            <p:spPr bwMode="auto">
              <a:xfrm flipV="1">
                <a:off x="5571"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0" name="Line 3432"/>
              <p:cNvSpPr>
                <a:spLocks noChangeShapeType="1"/>
              </p:cNvSpPr>
              <p:nvPr/>
            </p:nvSpPr>
            <p:spPr bwMode="auto">
              <a:xfrm flipV="1">
                <a:off x="5571"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1" name="Line 3433"/>
              <p:cNvSpPr>
                <a:spLocks noChangeShapeType="1"/>
              </p:cNvSpPr>
              <p:nvPr/>
            </p:nvSpPr>
            <p:spPr bwMode="auto">
              <a:xfrm flipV="1">
                <a:off x="5571"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2" name="Line 3434"/>
              <p:cNvSpPr>
                <a:spLocks noChangeShapeType="1"/>
              </p:cNvSpPr>
              <p:nvPr/>
            </p:nvSpPr>
            <p:spPr bwMode="auto">
              <a:xfrm flipV="1">
                <a:off x="5571"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3" name="Line 3435"/>
              <p:cNvSpPr>
                <a:spLocks noChangeShapeType="1"/>
              </p:cNvSpPr>
              <p:nvPr/>
            </p:nvSpPr>
            <p:spPr bwMode="auto">
              <a:xfrm flipV="1">
                <a:off x="5571"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4" name="Line 3436"/>
              <p:cNvSpPr>
                <a:spLocks noChangeShapeType="1"/>
              </p:cNvSpPr>
              <p:nvPr/>
            </p:nvSpPr>
            <p:spPr bwMode="auto">
              <a:xfrm flipV="1">
                <a:off x="5571"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5" name="Line 3437"/>
              <p:cNvSpPr>
                <a:spLocks noChangeShapeType="1"/>
              </p:cNvSpPr>
              <p:nvPr/>
            </p:nvSpPr>
            <p:spPr bwMode="auto">
              <a:xfrm flipV="1">
                <a:off x="5571"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6" name="Line 3438"/>
              <p:cNvSpPr>
                <a:spLocks noChangeShapeType="1"/>
              </p:cNvSpPr>
              <p:nvPr/>
            </p:nvSpPr>
            <p:spPr bwMode="auto">
              <a:xfrm flipV="1">
                <a:off x="5571"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7" name="Line 3439"/>
              <p:cNvSpPr>
                <a:spLocks noChangeShapeType="1"/>
              </p:cNvSpPr>
              <p:nvPr/>
            </p:nvSpPr>
            <p:spPr bwMode="auto">
              <a:xfrm flipV="1">
                <a:off x="5571"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8" name="Line 3440"/>
              <p:cNvSpPr>
                <a:spLocks noChangeShapeType="1"/>
              </p:cNvSpPr>
              <p:nvPr/>
            </p:nvSpPr>
            <p:spPr bwMode="auto">
              <a:xfrm flipV="1">
                <a:off x="5571"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9" name="Line 3441"/>
              <p:cNvSpPr>
                <a:spLocks noChangeShapeType="1"/>
              </p:cNvSpPr>
              <p:nvPr/>
            </p:nvSpPr>
            <p:spPr bwMode="auto">
              <a:xfrm flipV="1">
                <a:off x="5571"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0" name="Line 3442"/>
              <p:cNvSpPr>
                <a:spLocks noChangeShapeType="1"/>
              </p:cNvSpPr>
              <p:nvPr/>
            </p:nvSpPr>
            <p:spPr bwMode="auto">
              <a:xfrm flipV="1">
                <a:off x="5571"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1" name="Line 3443"/>
              <p:cNvSpPr>
                <a:spLocks noChangeShapeType="1"/>
              </p:cNvSpPr>
              <p:nvPr/>
            </p:nvSpPr>
            <p:spPr bwMode="auto">
              <a:xfrm flipV="1">
                <a:off x="5571"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2" name="Line 3444"/>
              <p:cNvSpPr>
                <a:spLocks noChangeShapeType="1"/>
              </p:cNvSpPr>
              <p:nvPr/>
            </p:nvSpPr>
            <p:spPr bwMode="auto">
              <a:xfrm flipV="1">
                <a:off x="5571"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3" name="Line 3445"/>
              <p:cNvSpPr>
                <a:spLocks noChangeShapeType="1"/>
              </p:cNvSpPr>
              <p:nvPr/>
            </p:nvSpPr>
            <p:spPr bwMode="auto">
              <a:xfrm flipV="1">
                <a:off x="5571"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4" name="Line 3446"/>
              <p:cNvSpPr>
                <a:spLocks noChangeShapeType="1"/>
              </p:cNvSpPr>
              <p:nvPr/>
            </p:nvSpPr>
            <p:spPr bwMode="auto">
              <a:xfrm flipV="1">
                <a:off x="5571"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5" name="Line 3447"/>
              <p:cNvSpPr>
                <a:spLocks noChangeShapeType="1"/>
              </p:cNvSpPr>
              <p:nvPr/>
            </p:nvSpPr>
            <p:spPr bwMode="auto">
              <a:xfrm flipV="1">
                <a:off x="5571"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6" name="Line 3448"/>
              <p:cNvSpPr>
                <a:spLocks noChangeShapeType="1"/>
              </p:cNvSpPr>
              <p:nvPr/>
            </p:nvSpPr>
            <p:spPr bwMode="auto">
              <a:xfrm flipV="1">
                <a:off x="5571"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7" name="Line 3449"/>
              <p:cNvSpPr>
                <a:spLocks noChangeShapeType="1"/>
              </p:cNvSpPr>
              <p:nvPr/>
            </p:nvSpPr>
            <p:spPr bwMode="auto">
              <a:xfrm flipV="1">
                <a:off x="5571"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8" name="Line 3450"/>
              <p:cNvSpPr>
                <a:spLocks noChangeShapeType="1"/>
              </p:cNvSpPr>
              <p:nvPr/>
            </p:nvSpPr>
            <p:spPr bwMode="auto">
              <a:xfrm flipV="1">
                <a:off x="5571"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9" name="Line 3451"/>
              <p:cNvSpPr>
                <a:spLocks noChangeShapeType="1"/>
              </p:cNvSpPr>
              <p:nvPr/>
            </p:nvSpPr>
            <p:spPr bwMode="auto">
              <a:xfrm flipV="1">
                <a:off x="5571"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0" name="Line 3452"/>
              <p:cNvSpPr>
                <a:spLocks noChangeShapeType="1"/>
              </p:cNvSpPr>
              <p:nvPr/>
            </p:nvSpPr>
            <p:spPr bwMode="auto">
              <a:xfrm flipV="1">
                <a:off x="5571"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1" name="Line 3453"/>
              <p:cNvSpPr>
                <a:spLocks noChangeShapeType="1"/>
              </p:cNvSpPr>
              <p:nvPr/>
            </p:nvSpPr>
            <p:spPr bwMode="auto">
              <a:xfrm flipV="1">
                <a:off x="5571"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2" name="Line 3454"/>
              <p:cNvSpPr>
                <a:spLocks noChangeShapeType="1"/>
              </p:cNvSpPr>
              <p:nvPr/>
            </p:nvSpPr>
            <p:spPr bwMode="auto">
              <a:xfrm flipV="1">
                <a:off x="5571"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3" name="Line 3455"/>
              <p:cNvSpPr>
                <a:spLocks noChangeShapeType="1"/>
              </p:cNvSpPr>
              <p:nvPr/>
            </p:nvSpPr>
            <p:spPr bwMode="auto">
              <a:xfrm flipV="1">
                <a:off x="5571"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4" name="Line 3456"/>
              <p:cNvSpPr>
                <a:spLocks noChangeShapeType="1"/>
              </p:cNvSpPr>
              <p:nvPr/>
            </p:nvSpPr>
            <p:spPr bwMode="auto">
              <a:xfrm flipV="1">
                <a:off x="5571"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5" name="Line 3457"/>
              <p:cNvSpPr>
                <a:spLocks noChangeShapeType="1"/>
              </p:cNvSpPr>
              <p:nvPr/>
            </p:nvSpPr>
            <p:spPr bwMode="auto">
              <a:xfrm flipV="1">
                <a:off x="5571"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6" name="Line 3458"/>
              <p:cNvSpPr>
                <a:spLocks noChangeShapeType="1"/>
              </p:cNvSpPr>
              <p:nvPr/>
            </p:nvSpPr>
            <p:spPr bwMode="auto">
              <a:xfrm flipV="1">
                <a:off x="5571"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7" name="Line 3459"/>
              <p:cNvSpPr>
                <a:spLocks noChangeShapeType="1"/>
              </p:cNvSpPr>
              <p:nvPr/>
            </p:nvSpPr>
            <p:spPr bwMode="auto">
              <a:xfrm flipV="1">
                <a:off x="5571"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8" name="Line 3460"/>
              <p:cNvSpPr>
                <a:spLocks noChangeShapeType="1"/>
              </p:cNvSpPr>
              <p:nvPr/>
            </p:nvSpPr>
            <p:spPr bwMode="auto">
              <a:xfrm flipV="1">
                <a:off x="5571"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9" name="Line 3461"/>
              <p:cNvSpPr>
                <a:spLocks noChangeShapeType="1"/>
              </p:cNvSpPr>
              <p:nvPr/>
            </p:nvSpPr>
            <p:spPr bwMode="auto">
              <a:xfrm flipV="1">
                <a:off x="5571"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0" name="Line 3462"/>
              <p:cNvSpPr>
                <a:spLocks noChangeShapeType="1"/>
              </p:cNvSpPr>
              <p:nvPr/>
            </p:nvSpPr>
            <p:spPr bwMode="auto">
              <a:xfrm flipV="1">
                <a:off x="5571"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1" name="Line 3463"/>
              <p:cNvSpPr>
                <a:spLocks noChangeShapeType="1"/>
              </p:cNvSpPr>
              <p:nvPr/>
            </p:nvSpPr>
            <p:spPr bwMode="auto">
              <a:xfrm flipV="1">
                <a:off x="5571"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2" name="Line 3464"/>
              <p:cNvSpPr>
                <a:spLocks noChangeShapeType="1"/>
              </p:cNvSpPr>
              <p:nvPr/>
            </p:nvSpPr>
            <p:spPr bwMode="auto">
              <a:xfrm flipV="1">
                <a:off x="5571"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3" name="Line 3465"/>
              <p:cNvSpPr>
                <a:spLocks noChangeShapeType="1"/>
              </p:cNvSpPr>
              <p:nvPr/>
            </p:nvSpPr>
            <p:spPr bwMode="auto">
              <a:xfrm flipV="1">
                <a:off x="5571"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4" name="Line 3466"/>
              <p:cNvSpPr>
                <a:spLocks noChangeShapeType="1"/>
              </p:cNvSpPr>
              <p:nvPr/>
            </p:nvSpPr>
            <p:spPr bwMode="auto">
              <a:xfrm flipV="1">
                <a:off x="5571"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5" name="Line 3467"/>
              <p:cNvSpPr>
                <a:spLocks noChangeShapeType="1"/>
              </p:cNvSpPr>
              <p:nvPr/>
            </p:nvSpPr>
            <p:spPr bwMode="auto">
              <a:xfrm flipV="1">
                <a:off x="5571"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6" name="Line 3468"/>
              <p:cNvSpPr>
                <a:spLocks noChangeShapeType="1"/>
              </p:cNvSpPr>
              <p:nvPr/>
            </p:nvSpPr>
            <p:spPr bwMode="auto">
              <a:xfrm flipV="1">
                <a:off x="5571"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7" name="Line 3469"/>
              <p:cNvSpPr>
                <a:spLocks noChangeShapeType="1"/>
              </p:cNvSpPr>
              <p:nvPr/>
            </p:nvSpPr>
            <p:spPr bwMode="auto">
              <a:xfrm flipV="1">
                <a:off x="5571"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8" name="Line 3470"/>
              <p:cNvSpPr>
                <a:spLocks noChangeShapeType="1"/>
              </p:cNvSpPr>
              <p:nvPr/>
            </p:nvSpPr>
            <p:spPr bwMode="auto">
              <a:xfrm flipV="1">
                <a:off x="5571"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9" name="Line 3471"/>
              <p:cNvSpPr>
                <a:spLocks noChangeShapeType="1"/>
              </p:cNvSpPr>
              <p:nvPr/>
            </p:nvSpPr>
            <p:spPr bwMode="auto">
              <a:xfrm flipV="1">
                <a:off x="5571"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0" name="Line 3472"/>
              <p:cNvSpPr>
                <a:spLocks noChangeShapeType="1"/>
              </p:cNvSpPr>
              <p:nvPr/>
            </p:nvSpPr>
            <p:spPr bwMode="auto">
              <a:xfrm flipV="1">
                <a:off x="5571"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1" name="Line 3473"/>
              <p:cNvSpPr>
                <a:spLocks noChangeShapeType="1"/>
              </p:cNvSpPr>
              <p:nvPr/>
            </p:nvSpPr>
            <p:spPr bwMode="auto">
              <a:xfrm flipV="1">
                <a:off x="5571"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2" name="Line 3474"/>
              <p:cNvSpPr>
                <a:spLocks noChangeShapeType="1"/>
              </p:cNvSpPr>
              <p:nvPr/>
            </p:nvSpPr>
            <p:spPr bwMode="auto">
              <a:xfrm flipV="1">
                <a:off x="5571"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3" name="Line 3475"/>
              <p:cNvSpPr>
                <a:spLocks noChangeShapeType="1"/>
              </p:cNvSpPr>
              <p:nvPr/>
            </p:nvSpPr>
            <p:spPr bwMode="auto">
              <a:xfrm flipV="1">
                <a:off x="5571"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4" name="Line 3476"/>
              <p:cNvSpPr>
                <a:spLocks noChangeShapeType="1"/>
              </p:cNvSpPr>
              <p:nvPr/>
            </p:nvSpPr>
            <p:spPr bwMode="auto">
              <a:xfrm flipV="1">
                <a:off x="5571"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5" name="Line 3477"/>
              <p:cNvSpPr>
                <a:spLocks noChangeShapeType="1"/>
              </p:cNvSpPr>
              <p:nvPr/>
            </p:nvSpPr>
            <p:spPr bwMode="auto">
              <a:xfrm flipV="1">
                <a:off x="5571"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6" name="Line 3478"/>
              <p:cNvSpPr>
                <a:spLocks noChangeShapeType="1"/>
              </p:cNvSpPr>
              <p:nvPr/>
            </p:nvSpPr>
            <p:spPr bwMode="auto">
              <a:xfrm flipV="1">
                <a:off x="5571"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7" name="Line 3479"/>
              <p:cNvSpPr>
                <a:spLocks noChangeShapeType="1"/>
              </p:cNvSpPr>
              <p:nvPr/>
            </p:nvSpPr>
            <p:spPr bwMode="auto">
              <a:xfrm flipV="1">
                <a:off x="5571"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8" name="Line 3480"/>
              <p:cNvSpPr>
                <a:spLocks noChangeShapeType="1"/>
              </p:cNvSpPr>
              <p:nvPr/>
            </p:nvSpPr>
            <p:spPr bwMode="auto">
              <a:xfrm flipV="1">
                <a:off x="5571"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9" name="Line 3481"/>
              <p:cNvSpPr>
                <a:spLocks noChangeShapeType="1"/>
              </p:cNvSpPr>
              <p:nvPr/>
            </p:nvSpPr>
            <p:spPr bwMode="auto">
              <a:xfrm flipV="1">
                <a:off x="5571"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0" name="Line 3482"/>
              <p:cNvSpPr>
                <a:spLocks noChangeShapeType="1"/>
              </p:cNvSpPr>
              <p:nvPr/>
            </p:nvSpPr>
            <p:spPr bwMode="auto">
              <a:xfrm flipV="1">
                <a:off x="5571"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1" name="Line 3483"/>
              <p:cNvSpPr>
                <a:spLocks noChangeShapeType="1"/>
              </p:cNvSpPr>
              <p:nvPr/>
            </p:nvSpPr>
            <p:spPr bwMode="auto">
              <a:xfrm flipV="1">
                <a:off x="5571"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2" name="Line 3484"/>
              <p:cNvSpPr>
                <a:spLocks noChangeShapeType="1"/>
              </p:cNvSpPr>
              <p:nvPr/>
            </p:nvSpPr>
            <p:spPr bwMode="auto">
              <a:xfrm flipV="1">
                <a:off x="5571"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3" name="Line 3485"/>
              <p:cNvSpPr>
                <a:spLocks noChangeShapeType="1"/>
              </p:cNvSpPr>
              <p:nvPr/>
            </p:nvSpPr>
            <p:spPr bwMode="auto">
              <a:xfrm flipV="1">
                <a:off x="5571"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4" name="Line 3486"/>
              <p:cNvSpPr>
                <a:spLocks noChangeShapeType="1"/>
              </p:cNvSpPr>
              <p:nvPr/>
            </p:nvSpPr>
            <p:spPr bwMode="auto">
              <a:xfrm flipV="1">
                <a:off x="5571"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5" name="Line 3487"/>
              <p:cNvSpPr>
                <a:spLocks noChangeShapeType="1"/>
              </p:cNvSpPr>
              <p:nvPr/>
            </p:nvSpPr>
            <p:spPr bwMode="auto">
              <a:xfrm flipV="1">
                <a:off x="5571"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6" name="Line 3488"/>
              <p:cNvSpPr>
                <a:spLocks noChangeShapeType="1"/>
              </p:cNvSpPr>
              <p:nvPr/>
            </p:nvSpPr>
            <p:spPr bwMode="auto">
              <a:xfrm flipV="1">
                <a:off x="5571"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7" name="Line 3489"/>
              <p:cNvSpPr>
                <a:spLocks noChangeShapeType="1"/>
              </p:cNvSpPr>
              <p:nvPr/>
            </p:nvSpPr>
            <p:spPr bwMode="auto">
              <a:xfrm flipV="1">
                <a:off x="5571"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8" name="Line 3490"/>
              <p:cNvSpPr>
                <a:spLocks noChangeShapeType="1"/>
              </p:cNvSpPr>
              <p:nvPr/>
            </p:nvSpPr>
            <p:spPr bwMode="auto">
              <a:xfrm flipV="1">
                <a:off x="5571"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9" name="Line 3491"/>
              <p:cNvSpPr>
                <a:spLocks noChangeShapeType="1"/>
              </p:cNvSpPr>
              <p:nvPr/>
            </p:nvSpPr>
            <p:spPr bwMode="auto">
              <a:xfrm flipV="1">
                <a:off x="5571"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0" name="Line 3492"/>
              <p:cNvSpPr>
                <a:spLocks noChangeShapeType="1"/>
              </p:cNvSpPr>
              <p:nvPr/>
            </p:nvSpPr>
            <p:spPr bwMode="auto">
              <a:xfrm flipV="1">
                <a:off x="5571"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1" name="Line 3493"/>
              <p:cNvSpPr>
                <a:spLocks noChangeShapeType="1"/>
              </p:cNvSpPr>
              <p:nvPr/>
            </p:nvSpPr>
            <p:spPr bwMode="auto">
              <a:xfrm flipV="1">
                <a:off x="5571"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2" name="Line 3494"/>
              <p:cNvSpPr>
                <a:spLocks noChangeShapeType="1"/>
              </p:cNvSpPr>
              <p:nvPr/>
            </p:nvSpPr>
            <p:spPr bwMode="auto">
              <a:xfrm flipV="1">
                <a:off x="5571"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3" name="Line 3495"/>
              <p:cNvSpPr>
                <a:spLocks noChangeShapeType="1"/>
              </p:cNvSpPr>
              <p:nvPr/>
            </p:nvSpPr>
            <p:spPr bwMode="auto">
              <a:xfrm flipV="1">
                <a:off x="5571"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4" name="Line 3496"/>
              <p:cNvSpPr>
                <a:spLocks noChangeShapeType="1"/>
              </p:cNvSpPr>
              <p:nvPr/>
            </p:nvSpPr>
            <p:spPr bwMode="auto">
              <a:xfrm flipV="1">
                <a:off x="5571" y="19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5" name="Line 3497"/>
              <p:cNvSpPr>
                <a:spLocks noChangeShapeType="1"/>
              </p:cNvSpPr>
              <p:nvPr/>
            </p:nvSpPr>
            <p:spPr bwMode="auto">
              <a:xfrm flipV="1">
                <a:off x="5571" y="19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6" name="Line 3498"/>
              <p:cNvSpPr>
                <a:spLocks noChangeShapeType="1"/>
              </p:cNvSpPr>
              <p:nvPr/>
            </p:nvSpPr>
            <p:spPr bwMode="auto">
              <a:xfrm flipV="1">
                <a:off x="5571" y="19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7" name="Line 3499"/>
              <p:cNvSpPr>
                <a:spLocks noChangeShapeType="1"/>
              </p:cNvSpPr>
              <p:nvPr/>
            </p:nvSpPr>
            <p:spPr bwMode="auto">
              <a:xfrm flipV="1">
                <a:off x="5571" y="19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8" name="Line 3500"/>
              <p:cNvSpPr>
                <a:spLocks noChangeShapeType="1"/>
              </p:cNvSpPr>
              <p:nvPr/>
            </p:nvSpPr>
            <p:spPr bwMode="auto">
              <a:xfrm flipV="1">
                <a:off x="5571" y="19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9" name="Line 3501"/>
              <p:cNvSpPr>
                <a:spLocks noChangeShapeType="1"/>
              </p:cNvSpPr>
              <p:nvPr/>
            </p:nvSpPr>
            <p:spPr bwMode="auto">
              <a:xfrm flipV="1">
                <a:off x="5571" y="18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0" name="Line 3502"/>
              <p:cNvSpPr>
                <a:spLocks noChangeShapeType="1"/>
              </p:cNvSpPr>
              <p:nvPr/>
            </p:nvSpPr>
            <p:spPr bwMode="auto">
              <a:xfrm flipV="1">
                <a:off x="5571" y="18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1" name="Line 3503"/>
              <p:cNvSpPr>
                <a:spLocks noChangeShapeType="1"/>
              </p:cNvSpPr>
              <p:nvPr/>
            </p:nvSpPr>
            <p:spPr bwMode="auto">
              <a:xfrm flipV="1">
                <a:off x="5571" y="18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2" name="Line 3504"/>
              <p:cNvSpPr>
                <a:spLocks noChangeShapeType="1"/>
              </p:cNvSpPr>
              <p:nvPr/>
            </p:nvSpPr>
            <p:spPr bwMode="auto">
              <a:xfrm flipV="1">
                <a:off x="5571" y="18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3" name="Line 3505"/>
              <p:cNvSpPr>
                <a:spLocks noChangeShapeType="1"/>
              </p:cNvSpPr>
              <p:nvPr/>
            </p:nvSpPr>
            <p:spPr bwMode="auto">
              <a:xfrm flipV="1">
                <a:off x="5571" y="18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4" name="Line 3506"/>
              <p:cNvSpPr>
                <a:spLocks noChangeShapeType="1"/>
              </p:cNvSpPr>
              <p:nvPr/>
            </p:nvSpPr>
            <p:spPr bwMode="auto">
              <a:xfrm flipV="1">
                <a:off x="5571" y="18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5" name="Line 3507"/>
              <p:cNvSpPr>
                <a:spLocks noChangeShapeType="1"/>
              </p:cNvSpPr>
              <p:nvPr/>
            </p:nvSpPr>
            <p:spPr bwMode="auto">
              <a:xfrm flipV="1">
                <a:off x="5571" y="18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6" name="Line 3508"/>
              <p:cNvSpPr>
                <a:spLocks noChangeShapeType="1"/>
              </p:cNvSpPr>
              <p:nvPr/>
            </p:nvSpPr>
            <p:spPr bwMode="auto">
              <a:xfrm flipV="1">
                <a:off x="5571" y="18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7" name="Line 3509"/>
              <p:cNvSpPr>
                <a:spLocks noChangeShapeType="1"/>
              </p:cNvSpPr>
              <p:nvPr/>
            </p:nvSpPr>
            <p:spPr bwMode="auto">
              <a:xfrm flipV="1">
                <a:off x="5571" y="18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8" name="Line 3510"/>
              <p:cNvSpPr>
                <a:spLocks noChangeShapeType="1"/>
              </p:cNvSpPr>
              <p:nvPr/>
            </p:nvSpPr>
            <p:spPr bwMode="auto">
              <a:xfrm flipV="1">
                <a:off x="5571" y="18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9" name="Line 3511"/>
              <p:cNvSpPr>
                <a:spLocks noChangeShapeType="1"/>
              </p:cNvSpPr>
              <p:nvPr/>
            </p:nvSpPr>
            <p:spPr bwMode="auto">
              <a:xfrm flipV="1">
                <a:off x="5571" y="18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0" name="Line 3512"/>
              <p:cNvSpPr>
                <a:spLocks noChangeShapeType="1"/>
              </p:cNvSpPr>
              <p:nvPr/>
            </p:nvSpPr>
            <p:spPr bwMode="auto">
              <a:xfrm flipV="1">
                <a:off x="5571" y="18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1" name="Line 3513"/>
              <p:cNvSpPr>
                <a:spLocks noChangeShapeType="1"/>
              </p:cNvSpPr>
              <p:nvPr/>
            </p:nvSpPr>
            <p:spPr bwMode="auto">
              <a:xfrm flipV="1">
                <a:off x="5571" y="17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2" name="Line 3514"/>
              <p:cNvSpPr>
                <a:spLocks noChangeShapeType="1"/>
              </p:cNvSpPr>
              <p:nvPr/>
            </p:nvSpPr>
            <p:spPr bwMode="auto">
              <a:xfrm flipV="1">
                <a:off x="5571" y="17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3" name="Line 3515"/>
              <p:cNvSpPr>
                <a:spLocks noChangeShapeType="1"/>
              </p:cNvSpPr>
              <p:nvPr/>
            </p:nvSpPr>
            <p:spPr bwMode="auto">
              <a:xfrm flipV="1">
                <a:off x="5571" y="17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4" name="Line 3516"/>
              <p:cNvSpPr>
                <a:spLocks noChangeShapeType="1"/>
              </p:cNvSpPr>
              <p:nvPr/>
            </p:nvSpPr>
            <p:spPr bwMode="auto">
              <a:xfrm flipV="1">
                <a:off x="5571" y="17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5" name="Line 3517"/>
              <p:cNvSpPr>
                <a:spLocks noChangeShapeType="1"/>
              </p:cNvSpPr>
              <p:nvPr/>
            </p:nvSpPr>
            <p:spPr bwMode="auto">
              <a:xfrm flipV="1">
                <a:off x="5571" y="17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6" name="Line 3518"/>
              <p:cNvSpPr>
                <a:spLocks noChangeShapeType="1"/>
              </p:cNvSpPr>
              <p:nvPr/>
            </p:nvSpPr>
            <p:spPr bwMode="auto">
              <a:xfrm flipV="1">
                <a:off x="5571" y="17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7" name="Line 3519"/>
              <p:cNvSpPr>
                <a:spLocks noChangeShapeType="1"/>
              </p:cNvSpPr>
              <p:nvPr/>
            </p:nvSpPr>
            <p:spPr bwMode="auto">
              <a:xfrm flipV="1">
                <a:off x="5571" y="17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8" name="Line 3520"/>
              <p:cNvSpPr>
                <a:spLocks noChangeShapeType="1"/>
              </p:cNvSpPr>
              <p:nvPr/>
            </p:nvSpPr>
            <p:spPr bwMode="auto">
              <a:xfrm flipV="1">
                <a:off x="5571" y="17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9" name="Line 3521"/>
              <p:cNvSpPr>
                <a:spLocks noChangeShapeType="1"/>
              </p:cNvSpPr>
              <p:nvPr/>
            </p:nvSpPr>
            <p:spPr bwMode="auto">
              <a:xfrm flipV="1">
                <a:off x="5571" y="17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0" name="Line 3522"/>
              <p:cNvSpPr>
                <a:spLocks noChangeShapeType="1"/>
              </p:cNvSpPr>
              <p:nvPr/>
            </p:nvSpPr>
            <p:spPr bwMode="auto">
              <a:xfrm flipV="1">
                <a:off x="5571" y="17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1" name="Line 3523"/>
              <p:cNvSpPr>
                <a:spLocks noChangeShapeType="1"/>
              </p:cNvSpPr>
              <p:nvPr/>
            </p:nvSpPr>
            <p:spPr bwMode="auto">
              <a:xfrm flipV="1">
                <a:off x="5571" y="17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2" name="Line 3524"/>
              <p:cNvSpPr>
                <a:spLocks noChangeShapeType="1"/>
              </p:cNvSpPr>
              <p:nvPr/>
            </p:nvSpPr>
            <p:spPr bwMode="auto">
              <a:xfrm flipV="1">
                <a:off x="5571" y="17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3" name="Line 3525"/>
              <p:cNvSpPr>
                <a:spLocks noChangeShapeType="1"/>
              </p:cNvSpPr>
              <p:nvPr/>
            </p:nvSpPr>
            <p:spPr bwMode="auto">
              <a:xfrm flipV="1">
                <a:off x="5571" y="17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4" name="Line 3526"/>
              <p:cNvSpPr>
                <a:spLocks noChangeShapeType="1"/>
              </p:cNvSpPr>
              <p:nvPr/>
            </p:nvSpPr>
            <p:spPr bwMode="auto">
              <a:xfrm flipV="1">
                <a:off x="5571" y="16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5" name="Line 3527"/>
              <p:cNvSpPr>
                <a:spLocks noChangeShapeType="1"/>
              </p:cNvSpPr>
              <p:nvPr/>
            </p:nvSpPr>
            <p:spPr bwMode="auto">
              <a:xfrm flipV="1">
                <a:off x="5571" y="16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6" name="Line 3528"/>
              <p:cNvSpPr>
                <a:spLocks noChangeShapeType="1"/>
              </p:cNvSpPr>
              <p:nvPr/>
            </p:nvSpPr>
            <p:spPr bwMode="auto">
              <a:xfrm flipV="1">
                <a:off x="5571" y="16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7" name="Line 3529"/>
              <p:cNvSpPr>
                <a:spLocks noChangeShapeType="1"/>
              </p:cNvSpPr>
              <p:nvPr/>
            </p:nvSpPr>
            <p:spPr bwMode="auto">
              <a:xfrm flipV="1">
                <a:off x="5571" y="16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8" name="Line 3530"/>
              <p:cNvSpPr>
                <a:spLocks noChangeShapeType="1"/>
              </p:cNvSpPr>
              <p:nvPr/>
            </p:nvSpPr>
            <p:spPr bwMode="auto">
              <a:xfrm flipV="1">
                <a:off x="5571" y="16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9" name="Line 3531"/>
              <p:cNvSpPr>
                <a:spLocks noChangeShapeType="1"/>
              </p:cNvSpPr>
              <p:nvPr/>
            </p:nvSpPr>
            <p:spPr bwMode="auto">
              <a:xfrm flipV="1">
                <a:off x="5571" y="16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0" name="Line 3532"/>
              <p:cNvSpPr>
                <a:spLocks noChangeShapeType="1"/>
              </p:cNvSpPr>
              <p:nvPr/>
            </p:nvSpPr>
            <p:spPr bwMode="auto">
              <a:xfrm flipV="1">
                <a:off x="5571" y="16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1" name="Line 3533"/>
              <p:cNvSpPr>
                <a:spLocks noChangeShapeType="1"/>
              </p:cNvSpPr>
              <p:nvPr/>
            </p:nvSpPr>
            <p:spPr bwMode="auto">
              <a:xfrm flipV="1">
                <a:off x="5571" y="16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2" name="Line 3534"/>
              <p:cNvSpPr>
                <a:spLocks noChangeShapeType="1"/>
              </p:cNvSpPr>
              <p:nvPr/>
            </p:nvSpPr>
            <p:spPr bwMode="auto">
              <a:xfrm flipV="1">
                <a:off x="5571" y="16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3" name="Line 3535"/>
              <p:cNvSpPr>
                <a:spLocks noChangeShapeType="1"/>
              </p:cNvSpPr>
              <p:nvPr/>
            </p:nvSpPr>
            <p:spPr bwMode="auto">
              <a:xfrm flipV="1">
                <a:off x="5571" y="16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4" name="Line 3536"/>
              <p:cNvSpPr>
                <a:spLocks noChangeShapeType="1"/>
              </p:cNvSpPr>
              <p:nvPr/>
            </p:nvSpPr>
            <p:spPr bwMode="auto">
              <a:xfrm flipV="1">
                <a:off x="5571" y="16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5" name="Line 3537"/>
              <p:cNvSpPr>
                <a:spLocks noChangeShapeType="1"/>
              </p:cNvSpPr>
              <p:nvPr/>
            </p:nvSpPr>
            <p:spPr bwMode="auto">
              <a:xfrm flipV="1">
                <a:off x="5571" y="16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6" name="Line 3538"/>
              <p:cNvSpPr>
                <a:spLocks noChangeShapeType="1"/>
              </p:cNvSpPr>
              <p:nvPr/>
            </p:nvSpPr>
            <p:spPr bwMode="auto">
              <a:xfrm flipV="1">
                <a:off x="5571" y="15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7" name="Line 3539"/>
              <p:cNvSpPr>
                <a:spLocks noChangeShapeType="1"/>
              </p:cNvSpPr>
              <p:nvPr/>
            </p:nvSpPr>
            <p:spPr bwMode="auto">
              <a:xfrm flipV="1">
                <a:off x="5571" y="15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8" name="Line 3540"/>
              <p:cNvSpPr>
                <a:spLocks noChangeShapeType="1"/>
              </p:cNvSpPr>
              <p:nvPr/>
            </p:nvSpPr>
            <p:spPr bwMode="auto">
              <a:xfrm flipV="1">
                <a:off x="5571" y="15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9" name="Line 3541"/>
              <p:cNvSpPr>
                <a:spLocks noChangeShapeType="1"/>
              </p:cNvSpPr>
              <p:nvPr/>
            </p:nvSpPr>
            <p:spPr bwMode="auto">
              <a:xfrm flipV="1">
                <a:off x="5571" y="15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0" name="Line 3542"/>
              <p:cNvSpPr>
                <a:spLocks noChangeShapeType="1"/>
              </p:cNvSpPr>
              <p:nvPr/>
            </p:nvSpPr>
            <p:spPr bwMode="auto">
              <a:xfrm flipV="1">
                <a:off x="5571" y="15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1" name="Line 3543"/>
              <p:cNvSpPr>
                <a:spLocks noChangeShapeType="1"/>
              </p:cNvSpPr>
              <p:nvPr/>
            </p:nvSpPr>
            <p:spPr bwMode="auto">
              <a:xfrm flipV="1">
                <a:off x="5571" y="15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2" name="Line 3544"/>
              <p:cNvSpPr>
                <a:spLocks noChangeShapeType="1"/>
              </p:cNvSpPr>
              <p:nvPr/>
            </p:nvSpPr>
            <p:spPr bwMode="auto">
              <a:xfrm flipV="1">
                <a:off x="5571" y="15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3" name="Line 3545"/>
              <p:cNvSpPr>
                <a:spLocks noChangeShapeType="1"/>
              </p:cNvSpPr>
              <p:nvPr/>
            </p:nvSpPr>
            <p:spPr bwMode="auto">
              <a:xfrm flipV="1">
                <a:off x="5571" y="15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4" name="Line 3546"/>
              <p:cNvSpPr>
                <a:spLocks noChangeShapeType="1"/>
              </p:cNvSpPr>
              <p:nvPr/>
            </p:nvSpPr>
            <p:spPr bwMode="auto">
              <a:xfrm flipV="1">
                <a:off x="5571" y="15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5" name="Line 3547"/>
              <p:cNvSpPr>
                <a:spLocks noChangeShapeType="1"/>
              </p:cNvSpPr>
              <p:nvPr/>
            </p:nvSpPr>
            <p:spPr bwMode="auto">
              <a:xfrm flipV="1">
                <a:off x="5571" y="15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6" name="Line 3548"/>
              <p:cNvSpPr>
                <a:spLocks noChangeShapeType="1"/>
              </p:cNvSpPr>
              <p:nvPr/>
            </p:nvSpPr>
            <p:spPr bwMode="auto">
              <a:xfrm flipV="1">
                <a:off x="5571" y="15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7" name="Line 3549"/>
              <p:cNvSpPr>
                <a:spLocks noChangeShapeType="1"/>
              </p:cNvSpPr>
              <p:nvPr/>
            </p:nvSpPr>
            <p:spPr bwMode="auto">
              <a:xfrm flipV="1">
                <a:off x="5571" y="15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8" name="Line 3550"/>
              <p:cNvSpPr>
                <a:spLocks noChangeShapeType="1"/>
              </p:cNvSpPr>
              <p:nvPr/>
            </p:nvSpPr>
            <p:spPr bwMode="auto">
              <a:xfrm flipV="1">
                <a:off x="5571" y="14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9" name="Line 3551"/>
              <p:cNvSpPr>
                <a:spLocks noChangeShapeType="1"/>
              </p:cNvSpPr>
              <p:nvPr/>
            </p:nvSpPr>
            <p:spPr bwMode="auto">
              <a:xfrm flipV="1">
                <a:off x="5571" y="14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0" name="Line 3552"/>
              <p:cNvSpPr>
                <a:spLocks noChangeShapeType="1"/>
              </p:cNvSpPr>
              <p:nvPr/>
            </p:nvSpPr>
            <p:spPr bwMode="auto">
              <a:xfrm flipV="1">
                <a:off x="5571" y="14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1" name="Line 3553"/>
              <p:cNvSpPr>
                <a:spLocks noChangeShapeType="1"/>
              </p:cNvSpPr>
              <p:nvPr/>
            </p:nvSpPr>
            <p:spPr bwMode="auto">
              <a:xfrm flipV="1">
                <a:off x="5571" y="14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2" name="Line 3554"/>
              <p:cNvSpPr>
                <a:spLocks noChangeShapeType="1"/>
              </p:cNvSpPr>
              <p:nvPr/>
            </p:nvSpPr>
            <p:spPr bwMode="auto">
              <a:xfrm flipV="1">
                <a:off x="5571" y="14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3" name="Line 3555"/>
              <p:cNvSpPr>
                <a:spLocks noChangeShapeType="1"/>
              </p:cNvSpPr>
              <p:nvPr/>
            </p:nvSpPr>
            <p:spPr bwMode="auto">
              <a:xfrm flipV="1">
                <a:off x="5571" y="14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4" name="Line 3556"/>
              <p:cNvSpPr>
                <a:spLocks noChangeShapeType="1"/>
              </p:cNvSpPr>
              <p:nvPr/>
            </p:nvSpPr>
            <p:spPr bwMode="auto">
              <a:xfrm flipV="1">
                <a:off x="5571" y="14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5" name="Line 3557"/>
              <p:cNvSpPr>
                <a:spLocks noChangeShapeType="1"/>
              </p:cNvSpPr>
              <p:nvPr/>
            </p:nvSpPr>
            <p:spPr bwMode="auto">
              <a:xfrm flipV="1">
                <a:off x="5571" y="14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6" name="Line 3558"/>
              <p:cNvSpPr>
                <a:spLocks noChangeShapeType="1"/>
              </p:cNvSpPr>
              <p:nvPr/>
            </p:nvSpPr>
            <p:spPr bwMode="auto">
              <a:xfrm flipV="1">
                <a:off x="5571" y="14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7" name="Line 3559"/>
              <p:cNvSpPr>
                <a:spLocks noChangeShapeType="1"/>
              </p:cNvSpPr>
              <p:nvPr/>
            </p:nvSpPr>
            <p:spPr bwMode="auto">
              <a:xfrm flipV="1">
                <a:off x="5571" y="14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8" name="Line 3560"/>
              <p:cNvSpPr>
                <a:spLocks noChangeShapeType="1"/>
              </p:cNvSpPr>
              <p:nvPr/>
            </p:nvSpPr>
            <p:spPr bwMode="auto">
              <a:xfrm flipV="1">
                <a:off x="5571" y="14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9" name="Line 3561"/>
              <p:cNvSpPr>
                <a:spLocks noChangeShapeType="1"/>
              </p:cNvSpPr>
              <p:nvPr/>
            </p:nvSpPr>
            <p:spPr bwMode="auto">
              <a:xfrm flipV="1">
                <a:off x="5571" y="14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0" name="Line 3562"/>
              <p:cNvSpPr>
                <a:spLocks noChangeShapeType="1"/>
              </p:cNvSpPr>
              <p:nvPr/>
            </p:nvSpPr>
            <p:spPr bwMode="auto">
              <a:xfrm flipV="1">
                <a:off x="5571" y="13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1" name="Line 3563"/>
              <p:cNvSpPr>
                <a:spLocks noChangeShapeType="1"/>
              </p:cNvSpPr>
              <p:nvPr/>
            </p:nvSpPr>
            <p:spPr bwMode="auto">
              <a:xfrm flipV="1">
                <a:off x="5571" y="13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2" name="Line 3564"/>
              <p:cNvSpPr>
                <a:spLocks noChangeShapeType="1"/>
              </p:cNvSpPr>
              <p:nvPr/>
            </p:nvSpPr>
            <p:spPr bwMode="auto">
              <a:xfrm flipV="1">
                <a:off x="5571" y="13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3" name="Line 3565"/>
              <p:cNvSpPr>
                <a:spLocks noChangeShapeType="1"/>
              </p:cNvSpPr>
              <p:nvPr/>
            </p:nvSpPr>
            <p:spPr bwMode="auto">
              <a:xfrm flipV="1">
                <a:off x="5571" y="13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4" name="Line 3566"/>
              <p:cNvSpPr>
                <a:spLocks noChangeShapeType="1"/>
              </p:cNvSpPr>
              <p:nvPr/>
            </p:nvSpPr>
            <p:spPr bwMode="auto">
              <a:xfrm flipV="1">
                <a:off x="5571" y="13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5" name="Line 3567"/>
              <p:cNvSpPr>
                <a:spLocks noChangeShapeType="1"/>
              </p:cNvSpPr>
              <p:nvPr/>
            </p:nvSpPr>
            <p:spPr bwMode="auto">
              <a:xfrm flipV="1">
                <a:off x="5571" y="13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6" name="Line 3568"/>
              <p:cNvSpPr>
                <a:spLocks noChangeShapeType="1"/>
              </p:cNvSpPr>
              <p:nvPr/>
            </p:nvSpPr>
            <p:spPr bwMode="auto">
              <a:xfrm flipV="1">
                <a:off x="5571" y="13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7" name="Line 3569"/>
              <p:cNvSpPr>
                <a:spLocks noChangeShapeType="1"/>
              </p:cNvSpPr>
              <p:nvPr/>
            </p:nvSpPr>
            <p:spPr bwMode="auto">
              <a:xfrm flipV="1">
                <a:off x="5571" y="13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8" name="Line 3570"/>
              <p:cNvSpPr>
                <a:spLocks noChangeShapeType="1"/>
              </p:cNvSpPr>
              <p:nvPr/>
            </p:nvSpPr>
            <p:spPr bwMode="auto">
              <a:xfrm flipV="1">
                <a:off x="5571" y="13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9" name="Line 3571"/>
              <p:cNvSpPr>
                <a:spLocks noChangeShapeType="1"/>
              </p:cNvSpPr>
              <p:nvPr/>
            </p:nvSpPr>
            <p:spPr bwMode="auto">
              <a:xfrm flipV="1">
                <a:off x="5571" y="13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0" name="Line 3572"/>
              <p:cNvSpPr>
                <a:spLocks noChangeShapeType="1"/>
              </p:cNvSpPr>
              <p:nvPr/>
            </p:nvSpPr>
            <p:spPr bwMode="auto">
              <a:xfrm flipV="1">
                <a:off x="5571" y="13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1" name="Line 3573"/>
              <p:cNvSpPr>
                <a:spLocks noChangeShapeType="1"/>
              </p:cNvSpPr>
              <p:nvPr/>
            </p:nvSpPr>
            <p:spPr bwMode="auto">
              <a:xfrm flipV="1">
                <a:off x="5571" y="13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2" name="Line 3574"/>
              <p:cNvSpPr>
                <a:spLocks noChangeShapeType="1"/>
              </p:cNvSpPr>
              <p:nvPr/>
            </p:nvSpPr>
            <p:spPr bwMode="auto">
              <a:xfrm flipV="1">
                <a:off x="5571" y="12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3" name="Line 3575"/>
              <p:cNvSpPr>
                <a:spLocks noChangeShapeType="1"/>
              </p:cNvSpPr>
              <p:nvPr/>
            </p:nvSpPr>
            <p:spPr bwMode="auto">
              <a:xfrm flipV="1">
                <a:off x="5571" y="12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4" name="Line 3576"/>
              <p:cNvSpPr>
                <a:spLocks noChangeShapeType="1"/>
              </p:cNvSpPr>
              <p:nvPr/>
            </p:nvSpPr>
            <p:spPr bwMode="auto">
              <a:xfrm flipV="1">
                <a:off x="5571" y="12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5" name="Line 3577"/>
              <p:cNvSpPr>
                <a:spLocks noChangeShapeType="1"/>
              </p:cNvSpPr>
              <p:nvPr/>
            </p:nvSpPr>
            <p:spPr bwMode="auto">
              <a:xfrm flipV="1">
                <a:off x="5571" y="12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6" name="Line 3578"/>
              <p:cNvSpPr>
                <a:spLocks noChangeShapeType="1"/>
              </p:cNvSpPr>
              <p:nvPr/>
            </p:nvSpPr>
            <p:spPr bwMode="auto">
              <a:xfrm flipV="1">
                <a:off x="5571" y="12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7" name="Line 3579"/>
              <p:cNvSpPr>
                <a:spLocks noChangeShapeType="1"/>
              </p:cNvSpPr>
              <p:nvPr/>
            </p:nvSpPr>
            <p:spPr bwMode="auto">
              <a:xfrm flipV="1">
                <a:off x="5571" y="12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8" name="Line 3580"/>
              <p:cNvSpPr>
                <a:spLocks noChangeShapeType="1"/>
              </p:cNvSpPr>
              <p:nvPr/>
            </p:nvSpPr>
            <p:spPr bwMode="auto">
              <a:xfrm flipV="1">
                <a:off x="5571" y="12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9" name="Line 3581"/>
              <p:cNvSpPr>
                <a:spLocks noChangeShapeType="1"/>
              </p:cNvSpPr>
              <p:nvPr/>
            </p:nvSpPr>
            <p:spPr bwMode="auto">
              <a:xfrm flipV="1">
                <a:off x="5571" y="12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0" name="Line 3582"/>
              <p:cNvSpPr>
                <a:spLocks noChangeShapeType="1"/>
              </p:cNvSpPr>
              <p:nvPr/>
            </p:nvSpPr>
            <p:spPr bwMode="auto">
              <a:xfrm flipV="1">
                <a:off x="5571" y="12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1" name="Line 3583"/>
              <p:cNvSpPr>
                <a:spLocks noChangeShapeType="1"/>
              </p:cNvSpPr>
              <p:nvPr/>
            </p:nvSpPr>
            <p:spPr bwMode="auto">
              <a:xfrm flipV="1">
                <a:off x="5571" y="12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2" name="Line 3584"/>
              <p:cNvSpPr>
                <a:spLocks noChangeShapeType="1"/>
              </p:cNvSpPr>
              <p:nvPr/>
            </p:nvSpPr>
            <p:spPr bwMode="auto">
              <a:xfrm flipV="1">
                <a:off x="5571" y="12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3" name="Line 3585"/>
              <p:cNvSpPr>
                <a:spLocks noChangeShapeType="1"/>
              </p:cNvSpPr>
              <p:nvPr/>
            </p:nvSpPr>
            <p:spPr bwMode="auto">
              <a:xfrm flipV="1">
                <a:off x="5571" y="12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4" name="Line 3586"/>
              <p:cNvSpPr>
                <a:spLocks noChangeShapeType="1"/>
              </p:cNvSpPr>
              <p:nvPr/>
            </p:nvSpPr>
            <p:spPr bwMode="auto">
              <a:xfrm flipV="1">
                <a:off x="5571" y="11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5" name="Line 3587"/>
              <p:cNvSpPr>
                <a:spLocks noChangeShapeType="1"/>
              </p:cNvSpPr>
              <p:nvPr/>
            </p:nvSpPr>
            <p:spPr bwMode="auto">
              <a:xfrm flipV="1">
                <a:off x="5571" y="11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6" name="Line 3588"/>
              <p:cNvSpPr>
                <a:spLocks noChangeShapeType="1"/>
              </p:cNvSpPr>
              <p:nvPr/>
            </p:nvSpPr>
            <p:spPr bwMode="auto">
              <a:xfrm flipV="1">
                <a:off x="5571" y="11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7" name="Line 3589"/>
              <p:cNvSpPr>
                <a:spLocks noChangeShapeType="1"/>
              </p:cNvSpPr>
              <p:nvPr/>
            </p:nvSpPr>
            <p:spPr bwMode="auto">
              <a:xfrm flipV="1">
                <a:off x="5571" y="11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8" name="Line 3590"/>
              <p:cNvSpPr>
                <a:spLocks noChangeShapeType="1"/>
              </p:cNvSpPr>
              <p:nvPr/>
            </p:nvSpPr>
            <p:spPr bwMode="auto">
              <a:xfrm flipV="1">
                <a:off x="5571" y="11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9" name="Line 3591"/>
              <p:cNvSpPr>
                <a:spLocks noChangeShapeType="1"/>
              </p:cNvSpPr>
              <p:nvPr/>
            </p:nvSpPr>
            <p:spPr bwMode="auto">
              <a:xfrm flipV="1">
                <a:off x="5571" y="11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0" name="Line 3592"/>
              <p:cNvSpPr>
                <a:spLocks noChangeShapeType="1"/>
              </p:cNvSpPr>
              <p:nvPr/>
            </p:nvSpPr>
            <p:spPr bwMode="auto">
              <a:xfrm flipV="1">
                <a:off x="5571" y="11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1" name="Line 3593"/>
              <p:cNvSpPr>
                <a:spLocks noChangeShapeType="1"/>
              </p:cNvSpPr>
              <p:nvPr/>
            </p:nvSpPr>
            <p:spPr bwMode="auto">
              <a:xfrm flipV="1">
                <a:off x="5571" y="11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2" name="Line 3594"/>
              <p:cNvSpPr>
                <a:spLocks noChangeShapeType="1"/>
              </p:cNvSpPr>
              <p:nvPr/>
            </p:nvSpPr>
            <p:spPr bwMode="auto">
              <a:xfrm flipV="1">
                <a:off x="5571" y="11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3" name="Line 3595"/>
              <p:cNvSpPr>
                <a:spLocks noChangeShapeType="1"/>
              </p:cNvSpPr>
              <p:nvPr/>
            </p:nvSpPr>
            <p:spPr bwMode="auto">
              <a:xfrm flipV="1">
                <a:off x="5571" y="11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4" name="Line 3596"/>
              <p:cNvSpPr>
                <a:spLocks noChangeShapeType="1"/>
              </p:cNvSpPr>
              <p:nvPr/>
            </p:nvSpPr>
            <p:spPr bwMode="auto">
              <a:xfrm flipV="1">
                <a:off x="5571" y="11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5" name="Line 3597"/>
              <p:cNvSpPr>
                <a:spLocks noChangeShapeType="1"/>
              </p:cNvSpPr>
              <p:nvPr/>
            </p:nvSpPr>
            <p:spPr bwMode="auto">
              <a:xfrm flipV="1">
                <a:off x="5571" y="11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6" name="Line 3598"/>
              <p:cNvSpPr>
                <a:spLocks noChangeShapeType="1"/>
              </p:cNvSpPr>
              <p:nvPr/>
            </p:nvSpPr>
            <p:spPr bwMode="auto">
              <a:xfrm flipV="1">
                <a:off x="5571" y="10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7" name="Line 3599"/>
              <p:cNvSpPr>
                <a:spLocks noChangeShapeType="1"/>
              </p:cNvSpPr>
              <p:nvPr/>
            </p:nvSpPr>
            <p:spPr bwMode="auto">
              <a:xfrm flipV="1">
                <a:off x="5571" y="10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8" name="Line 3600"/>
              <p:cNvSpPr>
                <a:spLocks noChangeShapeType="1"/>
              </p:cNvSpPr>
              <p:nvPr/>
            </p:nvSpPr>
            <p:spPr bwMode="auto">
              <a:xfrm flipV="1">
                <a:off x="5571" y="10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9" name="Line 3601"/>
              <p:cNvSpPr>
                <a:spLocks noChangeShapeType="1"/>
              </p:cNvSpPr>
              <p:nvPr/>
            </p:nvSpPr>
            <p:spPr bwMode="auto">
              <a:xfrm flipV="1">
                <a:off x="5571" y="10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0" name="Line 3602"/>
              <p:cNvSpPr>
                <a:spLocks noChangeShapeType="1"/>
              </p:cNvSpPr>
              <p:nvPr/>
            </p:nvSpPr>
            <p:spPr bwMode="auto">
              <a:xfrm flipV="1">
                <a:off x="5571" y="10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1" name="Line 3603"/>
              <p:cNvSpPr>
                <a:spLocks noChangeShapeType="1"/>
              </p:cNvSpPr>
              <p:nvPr/>
            </p:nvSpPr>
            <p:spPr bwMode="auto">
              <a:xfrm flipV="1">
                <a:off x="5571" y="10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2" name="Line 3604"/>
              <p:cNvSpPr>
                <a:spLocks noChangeShapeType="1"/>
              </p:cNvSpPr>
              <p:nvPr/>
            </p:nvSpPr>
            <p:spPr bwMode="auto">
              <a:xfrm flipV="1">
                <a:off x="5571" y="10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3" name="Line 3605"/>
              <p:cNvSpPr>
                <a:spLocks noChangeShapeType="1"/>
              </p:cNvSpPr>
              <p:nvPr/>
            </p:nvSpPr>
            <p:spPr bwMode="auto">
              <a:xfrm flipV="1">
                <a:off x="5571" y="10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4" name="Line 3606"/>
              <p:cNvSpPr>
                <a:spLocks noChangeShapeType="1"/>
              </p:cNvSpPr>
              <p:nvPr/>
            </p:nvSpPr>
            <p:spPr bwMode="auto">
              <a:xfrm flipV="1">
                <a:off x="5571" y="10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5" name="Line 3607"/>
              <p:cNvSpPr>
                <a:spLocks noChangeShapeType="1"/>
              </p:cNvSpPr>
              <p:nvPr/>
            </p:nvSpPr>
            <p:spPr bwMode="auto">
              <a:xfrm flipV="1">
                <a:off x="5571" y="10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6" name="Line 3608"/>
              <p:cNvSpPr>
                <a:spLocks noChangeShapeType="1"/>
              </p:cNvSpPr>
              <p:nvPr/>
            </p:nvSpPr>
            <p:spPr bwMode="auto">
              <a:xfrm flipV="1">
                <a:off x="5571" y="10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7" name="Line 3609"/>
              <p:cNvSpPr>
                <a:spLocks noChangeShapeType="1"/>
              </p:cNvSpPr>
              <p:nvPr/>
            </p:nvSpPr>
            <p:spPr bwMode="auto">
              <a:xfrm flipV="1">
                <a:off x="5571" y="10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8" name="Line 3610"/>
              <p:cNvSpPr>
                <a:spLocks noChangeShapeType="1"/>
              </p:cNvSpPr>
              <p:nvPr/>
            </p:nvSpPr>
            <p:spPr bwMode="auto">
              <a:xfrm flipV="1">
                <a:off x="5571" y="9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9" name="Line 3611"/>
              <p:cNvSpPr>
                <a:spLocks noChangeShapeType="1"/>
              </p:cNvSpPr>
              <p:nvPr/>
            </p:nvSpPr>
            <p:spPr bwMode="auto">
              <a:xfrm flipV="1">
                <a:off x="5571" y="9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0" name="Line 3612"/>
              <p:cNvSpPr>
                <a:spLocks noChangeShapeType="1"/>
              </p:cNvSpPr>
              <p:nvPr/>
            </p:nvSpPr>
            <p:spPr bwMode="auto">
              <a:xfrm flipV="1">
                <a:off x="5571" y="9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1" name="Line 3613"/>
              <p:cNvSpPr>
                <a:spLocks noChangeShapeType="1"/>
              </p:cNvSpPr>
              <p:nvPr/>
            </p:nvSpPr>
            <p:spPr bwMode="auto">
              <a:xfrm flipV="1">
                <a:off x="5571" y="9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2" name="Line 3614"/>
              <p:cNvSpPr>
                <a:spLocks noChangeShapeType="1"/>
              </p:cNvSpPr>
              <p:nvPr/>
            </p:nvSpPr>
            <p:spPr bwMode="auto">
              <a:xfrm flipV="1">
                <a:off x="5571" y="9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3" name="Line 3615"/>
              <p:cNvSpPr>
                <a:spLocks noChangeShapeType="1"/>
              </p:cNvSpPr>
              <p:nvPr/>
            </p:nvSpPr>
            <p:spPr bwMode="auto">
              <a:xfrm flipV="1">
                <a:off x="5571" y="9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4" name="Line 3616"/>
              <p:cNvSpPr>
                <a:spLocks noChangeShapeType="1"/>
              </p:cNvSpPr>
              <p:nvPr/>
            </p:nvSpPr>
            <p:spPr bwMode="auto">
              <a:xfrm flipV="1">
                <a:off x="5571" y="9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5" name="Line 3617"/>
              <p:cNvSpPr>
                <a:spLocks noChangeShapeType="1"/>
              </p:cNvSpPr>
              <p:nvPr/>
            </p:nvSpPr>
            <p:spPr bwMode="auto">
              <a:xfrm flipV="1">
                <a:off x="5571" y="9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6" name="Line 3618"/>
              <p:cNvSpPr>
                <a:spLocks noChangeShapeType="1"/>
              </p:cNvSpPr>
              <p:nvPr/>
            </p:nvSpPr>
            <p:spPr bwMode="auto">
              <a:xfrm flipV="1">
                <a:off x="5571" y="9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7" name="Line 3619"/>
              <p:cNvSpPr>
                <a:spLocks noChangeShapeType="1"/>
              </p:cNvSpPr>
              <p:nvPr/>
            </p:nvSpPr>
            <p:spPr bwMode="auto">
              <a:xfrm flipV="1">
                <a:off x="5571" y="9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8" name="Line 3620"/>
              <p:cNvSpPr>
                <a:spLocks noChangeShapeType="1"/>
              </p:cNvSpPr>
              <p:nvPr/>
            </p:nvSpPr>
            <p:spPr bwMode="auto">
              <a:xfrm flipV="1">
                <a:off x="5571" y="9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9" name="Line 3621"/>
              <p:cNvSpPr>
                <a:spLocks noChangeShapeType="1"/>
              </p:cNvSpPr>
              <p:nvPr/>
            </p:nvSpPr>
            <p:spPr bwMode="auto">
              <a:xfrm flipV="1">
                <a:off x="5571" y="9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22" name="Group 3823"/>
            <p:cNvGrpSpPr>
              <a:grpSpLocks/>
            </p:cNvGrpSpPr>
            <p:nvPr/>
          </p:nvGrpSpPr>
          <p:grpSpPr bwMode="auto">
            <a:xfrm>
              <a:off x="7140266" y="1080267"/>
              <a:ext cx="415925" cy="4256088"/>
              <a:chOff x="5571" y="348"/>
              <a:chExt cx="262" cy="2681"/>
            </a:xfrm>
          </p:grpSpPr>
          <p:sp>
            <p:nvSpPr>
              <p:cNvPr id="12500" name="Line 3623"/>
              <p:cNvSpPr>
                <a:spLocks noChangeShapeType="1"/>
              </p:cNvSpPr>
              <p:nvPr/>
            </p:nvSpPr>
            <p:spPr bwMode="auto">
              <a:xfrm flipV="1">
                <a:off x="5571" y="9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1" name="Line 3624"/>
              <p:cNvSpPr>
                <a:spLocks noChangeShapeType="1"/>
              </p:cNvSpPr>
              <p:nvPr/>
            </p:nvSpPr>
            <p:spPr bwMode="auto">
              <a:xfrm flipV="1">
                <a:off x="5571" y="8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2" name="Line 3625"/>
              <p:cNvSpPr>
                <a:spLocks noChangeShapeType="1"/>
              </p:cNvSpPr>
              <p:nvPr/>
            </p:nvSpPr>
            <p:spPr bwMode="auto">
              <a:xfrm flipV="1">
                <a:off x="5571" y="8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3" name="Line 3626"/>
              <p:cNvSpPr>
                <a:spLocks noChangeShapeType="1"/>
              </p:cNvSpPr>
              <p:nvPr/>
            </p:nvSpPr>
            <p:spPr bwMode="auto">
              <a:xfrm flipV="1">
                <a:off x="5571" y="8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4" name="Line 3627"/>
              <p:cNvSpPr>
                <a:spLocks noChangeShapeType="1"/>
              </p:cNvSpPr>
              <p:nvPr/>
            </p:nvSpPr>
            <p:spPr bwMode="auto">
              <a:xfrm flipV="1">
                <a:off x="5571" y="8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5" name="Line 3628"/>
              <p:cNvSpPr>
                <a:spLocks noChangeShapeType="1"/>
              </p:cNvSpPr>
              <p:nvPr/>
            </p:nvSpPr>
            <p:spPr bwMode="auto">
              <a:xfrm flipV="1">
                <a:off x="5571" y="8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6" name="Line 3629"/>
              <p:cNvSpPr>
                <a:spLocks noChangeShapeType="1"/>
              </p:cNvSpPr>
              <p:nvPr/>
            </p:nvSpPr>
            <p:spPr bwMode="auto">
              <a:xfrm flipV="1">
                <a:off x="5571" y="8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7" name="Line 3630"/>
              <p:cNvSpPr>
                <a:spLocks noChangeShapeType="1"/>
              </p:cNvSpPr>
              <p:nvPr/>
            </p:nvSpPr>
            <p:spPr bwMode="auto">
              <a:xfrm flipV="1">
                <a:off x="5571" y="8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8" name="Line 3631"/>
              <p:cNvSpPr>
                <a:spLocks noChangeShapeType="1"/>
              </p:cNvSpPr>
              <p:nvPr/>
            </p:nvSpPr>
            <p:spPr bwMode="auto">
              <a:xfrm flipV="1">
                <a:off x="5571" y="8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9" name="Line 3632"/>
              <p:cNvSpPr>
                <a:spLocks noChangeShapeType="1"/>
              </p:cNvSpPr>
              <p:nvPr/>
            </p:nvSpPr>
            <p:spPr bwMode="auto">
              <a:xfrm flipV="1">
                <a:off x="5571" y="8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0" name="Line 3633"/>
              <p:cNvSpPr>
                <a:spLocks noChangeShapeType="1"/>
              </p:cNvSpPr>
              <p:nvPr/>
            </p:nvSpPr>
            <p:spPr bwMode="auto">
              <a:xfrm flipV="1">
                <a:off x="5571" y="8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1" name="Line 3634"/>
              <p:cNvSpPr>
                <a:spLocks noChangeShapeType="1"/>
              </p:cNvSpPr>
              <p:nvPr/>
            </p:nvSpPr>
            <p:spPr bwMode="auto">
              <a:xfrm flipV="1">
                <a:off x="5571" y="8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2" name="Line 3635"/>
              <p:cNvSpPr>
                <a:spLocks noChangeShapeType="1"/>
              </p:cNvSpPr>
              <p:nvPr/>
            </p:nvSpPr>
            <p:spPr bwMode="auto">
              <a:xfrm flipV="1">
                <a:off x="5571" y="8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3" name="Line 3636"/>
              <p:cNvSpPr>
                <a:spLocks noChangeShapeType="1"/>
              </p:cNvSpPr>
              <p:nvPr/>
            </p:nvSpPr>
            <p:spPr bwMode="auto">
              <a:xfrm flipV="1">
                <a:off x="5571" y="7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4" name="Line 3637"/>
              <p:cNvSpPr>
                <a:spLocks noChangeShapeType="1"/>
              </p:cNvSpPr>
              <p:nvPr/>
            </p:nvSpPr>
            <p:spPr bwMode="auto">
              <a:xfrm flipV="1">
                <a:off x="5571" y="7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5" name="Line 3638"/>
              <p:cNvSpPr>
                <a:spLocks noChangeShapeType="1"/>
              </p:cNvSpPr>
              <p:nvPr/>
            </p:nvSpPr>
            <p:spPr bwMode="auto">
              <a:xfrm flipV="1">
                <a:off x="5571" y="7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6" name="Line 3639"/>
              <p:cNvSpPr>
                <a:spLocks noChangeShapeType="1"/>
              </p:cNvSpPr>
              <p:nvPr/>
            </p:nvSpPr>
            <p:spPr bwMode="auto">
              <a:xfrm flipV="1">
                <a:off x="5571" y="7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7" name="Line 3640"/>
              <p:cNvSpPr>
                <a:spLocks noChangeShapeType="1"/>
              </p:cNvSpPr>
              <p:nvPr/>
            </p:nvSpPr>
            <p:spPr bwMode="auto">
              <a:xfrm flipV="1">
                <a:off x="5571" y="7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8" name="Line 3641"/>
              <p:cNvSpPr>
                <a:spLocks noChangeShapeType="1"/>
              </p:cNvSpPr>
              <p:nvPr/>
            </p:nvSpPr>
            <p:spPr bwMode="auto">
              <a:xfrm flipV="1">
                <a:off x="5571" y="7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9" name="Line 3642"/>
              <p:cNvSpPr>
                <a:spLocks noChangeShapeType="1"/>
              </p:cNvSpPr>
              <p:nvPr/>
            </p:nvSpPr>
            <p:spPr bwMode="auto">
              <a:xfrm flipV="1">
                <a:off x="5571" y="7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0" name="Line 3643"/>
              <p:cNvSpPr>
                <a:spLocks noChangeShapeType="1"/>
              </p:cNvSpPr>
              <p:nvPr/>
            </p:nvSpPr>
            <p:spPr bwMode="auto">
              <a:xfrm flipV="1">
                <a:off x="5571" y="7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1" name="Line 3644"/>
              <p:cNvSpPr>
                <a:spLocks noChangeShapeType="1"/>
              </p:cNvSpPr>
              <p:nvPr/>
            </p:nvSpPr>
            <p:spPr bwMode="auto">
              <a:xfrm flipV="1">
                <a:off x="5571" y="7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2" name="Line 3645"/>
              <p:cNvSpPr>
                <a:spLocks noChangeShapeType="1"/>
              </p:cNvSpPr>
              <p:nvPr/>
            </p:nvSpPr>
            <p:spPr bwMode="auto">
              <a:xfrm flipV="1">
                <a:off x="5571" y="7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3" name="Line 3646"/>
              <p:cNvSpPr>
                <a:spLocks noChangeShapeType="1"/>
              </p:cNvSpPr>
              <p:nvPr/>
            </p:nvSpPr>
            <p:spPr bwMode="auto">
              <a:xfrm flipV="1">
                <a:off x="5571" y="7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4" name="Line 3647"/>
              <p:cNvSpPr>
                <a:spLocks noChangeShapeType="1"/>
              </p:cNvSpPr>
              <p:nvPr/>
            </p:nvSpPr>
            <p:spPr bwMode="auto">
              <a:xfrm flipV="1">
                <a:off x="5571" y="7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5" name="Line 3648"/>
              <p:cNvSpPr>
                <a:spLocks noChangeShapeType="1"/>
              </p:cNvSpPr>
              <p:nvPr/>
            </p:nvSpPr>
            <p:spPr bwMode="auto">
              <a:xfrm flipV="1">
                <a:off x="5571" y="6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6" name="Line 3649"/>
              <p:cNvSpPr>
                <a:spLocks noChangeShapeType="1"/>
              </p:cNvSpPr>
              <p:nvPr/>
            </p:nvSpPr>
            <p:spPr bwMode="auto">
              <a:xfrm flipV="1">
                <a:off x="5571" y="6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7" name="Line 3650"/>
              <p:cNvSpPr>
                <a:spLocks noChangeShapeType="1"/>
              </p:cNvSpPr>
              <p:nvPr/>
            </p:nvSpPr>
            <p:spPr bwMode="auto">
              <a:xfrm flipV="1">
                <a:off x="5571" y="6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8" name="Line 3651"/>
              <p:cNvSpPr>
                <a:spLocks noChangeShapeType="1"/>
              </p:cNvSpPr>
              <p:nvPr/>
            </p:nvSpPr>
            <p:spPr bwMode="auto">
              <a:xfrm flipV="1">
                <a:off x="5571" y="6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9" name="Line 3652"/>
              <p:cNvSpPr>
                <a:spLocks noChangeShapeType="1"/>
              </p:cNvSpPr>
              <p:nvPr/>
            </p:nvSpPr>
            <p:spPr bwMode="auto">
              <a:xfrm flipV="1">
                <a:off x="5571" y="6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0" name="Line 3653"/>
              <p:cNvSpPr>
                <a:spLocks noChangeShapeType="1"/>
              </p:cNvSpPr>
              <p:nvPr/>
            </p:nvSpPr>
            <p:spPr bwMode="auto">
              <a:xfrm flipV="1">
                <a:off x="5571" y="6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1" name="Line 3654"/>
              <p:cNvSpPr>
                <a:spLocks noChangeShapeType="1"/>
              </p:cNvSpPr>
              <p:nvPr/>
            </p:nvSpPr>
            <p:spPr bwMode="auto">
              <a:xfrm flipV="1">
                <a:off x="5571" y="6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2" name="Line 3655"/>
              <p:cNvSpPr>
                <a:spLocks noChangeShapeType="1"/>
              </p:cNvSpPr>
              <p:nvPr/>
            </p:nvSpPr>
            <p:spPr bwMode="auto">
              <a:xfrm flipV="1">
                <a:off x="5571" y="6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3" name="Line 3656"/>
              <p:cNvSpPr>
                <a:spLocks noChangeShapeType="1"/>
              </p:cNvSpPr>
              <p:nvPr/>
            </p:nvSpPr>
            <p:spPr bwMode="auto">
              <a:xfrm flipV="1">
                <a:off x="5571" y="6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4" name="Line 3657"/>
              <p:cNvSpPr>
                <a:spLocks noChangeShapeType="1"/>
              </p:cNvSpPr>
              <p:nvPr/>
            </p:nvSpPr>
            <p:spPr bwMode="auto">
              <a:xfrm flipV="1">
                <a:off x="5571" y="6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5" name="Line 3658"/>
              <p:cNvSpPr>
                <a:spLocks noChangeShapeType="1"/>
              </p:cNvSpPr>
              <p:nvPr/>
            </p:nvSpPr>
            <p:spPr bwMode="auto">
              <a:xfrm flipV="1">
                <a:off x="5571" y="6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6" name="Line 3659"/>
              <p:cNvSpPr>
                <a:spLocks noChangeShapeType="1"/>
              </p:cNvSpPr>
              <p:nvPr/>
            </p:nvSpPr>
            <p:spPr bwMode="auto">
              <a:xfrm flipV="1">
                <a:off x="5571" y="6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7" name="Line 3660"/>
              <p:cNvSpPr>
                <a:spLocks noChangeShapeType="1"/>
              </p:cNvSpPr>
              <p:nvPr/>
            </p:nvSpPr>
            <p:spPr bwMode="auto">
              <a:xfrm flipV="1">
                <a:off x="5571" y="5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8" name="Line 3661"/>
              <p:cNvSpPr>
                <a:spLocks noChangeShapeType="1"/>
              </p:cNvSpPr>
              <p:nvPr/>
            </p:nvSpPr>
            <p:spPr bwMode="auto">
              <a:xfrm flipV="1">
                <a:off x="5571" y="5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9" name="Line 3662"/>
              <p:cNvSpPr>
                <a:spLocks noChangeShapeType="1"/>
              </p:cNvSpPr>
              <p:nvPr/>
            </p:nvSpPr>
            <p:spPr bwMode="auto">
              <a:xfrm flipV="1">
                <a:off x="5571" y="5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0" name="Line 3663"/>
              <p:cNvSpPr>
                <a:spLocks noChangeShapeType="1"/>
              </p:cNvSpPr>
              <p:nvPr/>
            </p:nvSpPr>
            <p:spPr bwMode="auto">
              <a:xfrm flipV="1">
                <a:off x="5571" y="5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1" name="Line 3664"/>
              <p:cNvSpPr>
                <a:spLocks noChangeShapeType="1"/>
              </p:cNvSpPr>
              <p:nvPr/>
            </p:nvSpPr>
            <p:spPr bwMode="auto">
              <a:xfrm flipV="1">
                <a:off x="5571" y="5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2" name="Line 3665"/>
              <p:cNvSpPr>
                <a:spLocks noChangeShapeType="1"/>
              </p:cNvSpPr>
              <p:nvPr/>
            </p:nvSpPr>
            <p:spPr bwMode="auto">
              <a:xfrm flipV="1">
                <a:off x="5571" y="5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3" name="Line 3666"/>
              <p:cNvSpPr>
                <a:spLocks noChangeShapeType="1"/>
              </p:cNvSpPr>
              <p:nvPr/>
            </p:nvSpPr>
            <p:spPr bwMode="auto">
              <a:xfrm flipV="1">
                <a:off x="5571" y="5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4" name="Line 3667"/>
              <p:cNvSpPr>
                <a:spLocks noChangeShapeType="1"/>
              </p:cNvSpPr>
              <p:nvPr/>
            </p:nvSpPr>
            <p:spPr bwMode="auto">
              <a:xfrm flipV="1">
                <a:off x="5571" y="5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5" name="Line 3668"/>
              <p:cNvSpPr>
                <a:spLocks noChangeShapeType="1"/>
              </p:cNvSpPr>
              <p:nvPr/>
            </p:nvSpPr>
            <p:spPr bwMode="auto">
              <a:xfrm flipV="1">
                <a:off x="5571" y="5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6" name="Line 3669"/>
              <p:cNvSpPr>
                <a:spLocks noChangeShapeType="1"/>
              </p:cNvSpPr>
              <p:nvPr/>
            </p:nvSpPr>
            <p:spPr bwMode="auto">
              <a:xfrm flipV="1">
                <a:off x="5571" y="5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7" name="Line 3670"/>
              <p:cNvSpPr>
                <a:spLocks noChangeShapeType="1"/>
              </p:cNvSpPr>
              <p:nvPr/>
            </p:nvSpPr>
            <p:spPr bwMode="auto">
              <a:xfrm flipV="1">
                <a:off x="5571" y="5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8" name="Line 3671"/>
              <p:cNvSpPr>
                <a:spLocks noChangeShapeType="1"/>
              </p:cNvSpPr>
              <p:nvPr/>
            </p:nvSpPr>
            <p:spPr bwMode="auto">
              <a:xfrm flipV="1">
                <a:off x="5571" y="5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9" name="Line 3672"/>
              <p:cNvSpPr>
                <a:spLocks noChangeShapeType="1"/>
              </p:cNvSpPr>
              <p:nvPr/>
            </p:nvSpPr>
            <p:spPr bwMode="auto">
              <a:xfrm flipV="1">
                <a:off x="5571" y="4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0" name="Line 3673"/>
              <p:cNvSpPr>
                <a:spLocks noChangeShapeType="1"/>
              </p:cNvSpPr>
              <p:nvPr/>
            </p:nvSpPr>
            <p:spPr bwMode="auto">
              <a:xfrm flipV="1">
                <a:off x="5571" y="4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1" name="Line 3674"/>
              <p:cNvSpPr>
                <a:spLocks noChangeShapeType="1"/>
              </p:cNvSpPr>
              <p:nvPr/>
            </p:nvSpPr>
            <p:spPr bwMode="auto">
              <a:xfrm flipV="1">
                <a:off x="5571" y="4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2" name="Line 3675"/>
              <p:cNvSpPr>
                <a:spLocks noChangeShapeType="1"/>
              </p:cNvSpPr>
              <p:nvPr/>
            </p:nvSpPr>
            <p:spPr bwMode="auto">
              <a:xfrm flipV="1">
                <a:off x="5571" y="4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3" name="Line 3676"/>
              <p:cNvSpPr>
                <a:spLocks noChangeShapeType="1"/>
              </p:cNvSpPr>
              <p:nvPr/>
            </p:nvSpPr>
            <p:spPr bwMode="auto">
              <a:xfrm flipV="1">
                <a:off x="5571" y="4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4" name="Line 3677"/>
              <p:cNvSpPr>
                <a:spLocks noChangeShapeType="1"/>
              </p:cNvSpPr>
              <p:nvPr/>
            </p:nvSpPr>
            <p:spPr bwMode="auto">
              <a:xfrm flipV="1">
                <a:off x="5571" y="4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5" name="Line 3678"/>
              <p:cNvSpPr>
                <a:spLocks noChangeShapeType="1"/>
              </p:cNvSpPr>
              <p:nvPr/>
            </p:nvSpPr>
            <p:spPr bwMode="auto">
              <a:xfrm flipV="1">
                <a:off x="5571" y="4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6" name="Line 3679"/>
              <p:cNvSpPr>
                <a:spLocks noChangeShapeType="1"/>
              </p:cNvSpPr>
              <p:nvPr/>
            </p:nvSpPr>
            <p:spPr bwMode="auto">
              <a:xfrm flipV="1">
                <a:off x="5571" y="4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7" name="Line 3680"/>
              <p:cNvSpPr>
                <a:spLocks noChangeShapeType="1"/>
              </p:cNvSpPr>
              <p:nvPr/>
            </p:nvSpPr>
            <p:spPr bwMode="auto">
              <a:xfrm flipV="1">
                <a:off x="5571" y="4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8" name="Line 3681"/>
              <p:cNvSpPr>
                <a:spLocks noChangeShapeType="1"/>
              </p:cNvSpPr>
              <p:nvPr/>
            </p:nvSpPr>
            <p:spPr bwMode="auto">
              <a:xfrm flipV="1">
                <a:off x="5571" y="4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9" name="Line 3682"/>
              <p:cNvSpPr>
                <a:spLocks noChangeShapeType="1"/>
              </p:cNvSpPr>
              <p:nvPr/>
            </p:nvSpPr>
            <p:spPr bwMode="auto">
              <a:xfrm flipV="1">
                <a:off x="5571" y="4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0" name="Line 3683"/>
              <p:cNvSpPr>
                <a:spLocks noChangeShapeType="1"/>
              </p:cNvSpPr>
              <p:nvPr/>
            </p:nvSpPr>
            <p:spPr bwMode="auto">
              <a:xfrm flipV="1">
                <a:off x="5571" y="4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1" name="Line 3684"/>
              <p:cNvSpPr>
                <a:spLocks noChangeShapeType="1"/>
              </p:cNvSpPr>
              <p:nvPr/>
            </p:nvSpPr>
            <p:spPr bwMode="auto">
              <a:xfrm flipV="1">
                <a:off x="5571" y="3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2" name="Line 3685"/>
              <p:cNvSpPr>
                <a:spLocks noChangeShapeType="1"/>
              </p:cNvSpPr>
              <p:nvPr/>
            </p:nvSpPr>
            <p:spPr bwMode="auto">
              <a:xfrm flipV="1">
                <a:off x="5571" y="3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3" name="Line 3686"/>
              <p:cNvSpPr>
                <a:spLocks noChangeShapeType="1"/>
              </p:cNvSpPr>
              <p:nvPr/>
            </p:nvSpPr>
            <p:spPr bwMode="auto">
              <a:xfrm flipV="1">
                <a:off x="5571" y="3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4" name="Line 3687"/>
              <p:cNvSpPr>
                <a:spLocks noChangeShapeType="1"/>
              </p:cNvSpPr>
              <p:nvPr/>
            </p:nvSpPr>
            <p:spPr bwMode="auto">
              <a:xfrm flipV="1">
                <a:off x="5571" y="3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5" name="Line 3688"/>
              <p:cNvSpPr>
                <a:spLocks noChangeShapeType="1"/>
              </p:cNvSpPr>
              <p:nvPr/>
            </p:nvSpPr>
            <p:spPr bwMode="auto">
              <a:xfrm flipV="1">
                <a:off x="5571" y="3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6" name="Line 3689"/>
              <p:cNvSpPr>
                <a:spLocks noChangeShapeType="1"/>
              </p:cNvSpPr>
              <p:nvPr/>
            </p:nvSpPr>
            <p:spPr bwMode="auto">
              <a:xfrm flipV="1">
                <a:off x="5571" y="3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7" name="Line 3690"/>
              <p:cNvSpPr>
                <a:spLocks noChangeShapeType="1"/>
              </p:cNvSpPr>
              <p:nvPr/>
            </p:nvSpPr>
            <p:spPr bwMode="auto">
              <a:xfrm flipV="1">
                <a:off x="5571" y="3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8" name="Line 3691"/>
              <p:cNvSpPr>
                <a:spLocks noChangeShapeType="1"/>
              </p:cNvSpPr>
              <p:nvPr/>
            </p:nvSpPr>
            <p:spPr bwMode="auto">
              <a:xfrm flipV="1">
                <a:off x="5833" y="3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9" name="Line 3692"/>
              <p:cNvSpPr>
                <a:spLocks noChangeShapeType="1"/>
              </p:cNvSpPr>
              <p:nvPr/>
            </p:nvSpPr>
            <p:spPr bwMode="auto">
              <a:xfrm flipV="1">
                <a:off x="5833" y="3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0" name="Line 3693"/>
              <p:cNvSpPr>
                <a:spLocks noChangeShapeType="1"/>
              </p:cNvSpPr>
              <p:nvPr/>
            </p:nvSpPr>
            <p:spPr bwMode="auto">
              <a:xfrm flipV="1">
                <a:off x="5833" y="3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1" name="Line 3694"/>
              <p:cNvSpPr>
                <a:spLocks noChangeShapeType="1"/>
              </p:cNvSpPr>
              <p:nvPr/>
            </p:nvSpPr>
            <p:spPr bwMode="auto">
              <a:xfrm flipV="1">
                <a:off x="5833" y="30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2" name="Line 3695"/>
              <p:cNvSpPr>
                <a:spLocks noChangeShapeType="1"/>
              </p:cNvSpPr>
              <p:nvPr/>
            </p:nvSpPr>
            <p:spPr bwMode="auto">
              <a:xfrm flipV="1">
                <a:off x="5833" y="2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3" name="Line 3696"/>
              <p:cNvSpPr>
                <a:spLocks noChangeShapeType="1"/>
              </p:cNvSpPr>
              <p:nvPr/>
            </p:nvSpPr>
            <p:spPr bwMode="auto">
              <a:xfrm flipV="1">
                <a:off x="5833" y="2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4" name="Line 3697"/>
              <p:cNvSpPr>
                <a:spLocks noChangeShapeType="1"/>
              </p:cNvSpPr>
              <p:nvPr/>
            </p:nvSpPr>
            <p:spPr bwMode="auto">
              <a:xfrm flipV="1">
                <a:off x="5833" y="2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5" name="Line 3698"/>
              <p:cNvSpPr>
                <a:spLocks noChangeShapeType="1"/>
              </p:cNvSpPr>
              <p:nvPr/>
            </p:nvSpPr>
            <p:spPr bwMode="auto">
              <a:xfrm flipV="1">
                <a:off x="5833" y="29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6" name="Line 3699"/>
              <p:cNvSpPr>
                <a:spLocks noChangeShapeType="1"/>
              </p:cNvSpPr>
              <p:nvPr/>
            </p:nvSpPr>
            <p:spPr bwMode="auto">
              <a:xfrm flipV="1">
                <a:off x="5833" y="2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7" name="Line 3700"/>
              <p:cNvSpPr>
                <a:spLocks noChangeShapeType="1"/>
              </p:cNvSpPr>
              <p:nvPr/>
            </p:nvSpPr>
            <p:spPr bwMode="auto">
              <a:xfrm flipV="1">
                <a:off x="5833" y="2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8" name="Line 3701"/>
              <p:cNvSpPr>
                <a:spLocks noChangeShapeType="1"/>
              </p:cNvSpPr>
              <p:nvPr/>
            </p:nvSpPr>
            <p:spPr bwMode="auto">
              <a:xfrm flipV="1">
                <a:off x="5833" y="2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9" name="Line 3702"/>
              <p:cNvSpPr>
                <a:spLocks noChangeShapeType="1"/>
              </p:cNvSpPr>
              <p:nvPr/>
            </p:nvSpPr>
            <p:spPr bwMode="auto">
              <a:xfrm flipV="1">
                <a:off x="5833" y="29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0" name="Line 3703"/>
              <p:cNvSpPr>
                <a:spLocks noChangeShapeType="1"/>
              </p:cNvSpPr>
              <p:nvPr/>
            </p:nvSpPr>
            <p:spPr bwMode="auto">
              <a:xfrm flipV="1">
                <a:off x="5833" y="2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1" name="Line 3704"/>
              <p:cNvSpPr>
                <a:spLocks noChangeShapeType="1"/>
              </p:cNvSpPr>
              <p:nvPr/>
            </p:nvSpPr>
            <p:spPr bwMode="auto">
              <a:xfrm flipV="1">
                <a:off x="5833" y="2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2" name="Line 3705"/>
              <p:cNvSpPr>
                <a:spLocks noChangeShapeType="1"/>
              </p:cNvSpPr>
              <p:nvPr/>
            </p:nvSpPr>
            <p:spPr bwMode="auto">
              <a:xfrm flipV="1">
                <a:off x="5833" y="2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3" name="Line 3706"/>
              <p:cNvSpPr>
                <a:spLocks noChangeShapeType="1"/>
              </p:cNvSpPr>
              <p:nvPr/>
            </p:nvSpPr>
            <p:spPr bwMode="auto">
              <a:xfrm flipV="1">
                <a:off x="5833" y="29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4" name="Line 3707"/>
              <p:cNvSpPr>
                <a:spLocks noChangeShapeType="1"/>
              </p:cNvSpPr>
              <p:nvPr/>
            </p:nvSpPr>
            <p:spPr bwMode="auto">
              <a:xfrm flipV="1">
                <a:off x="5833" y="2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5" name="Line 3708"/>
              <p:cNvSpPr>
                <a:spLocks noChangeShapeType="1"/>
              </p:cNvSpPr>
              <p:nvPr/>
            </p:nvSpPr>
            <p:spPr bwMode="auto">
              <a:xfrm flipV="1">
                <a:off x="5833" y="2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6" name="Line 3709"/>
              <p:cNvSpPr>
                <a:spLocks noChangeShapeType="1"/>
              </p:cNvSpPr>
              <p:nvPr/>
            </p:nvSpPr>
            <p:spPr bwMode="auto">
              <a:xfrm flipV="1">
                <a:off x="5833" y="2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7" name="Line 3710"/>
              <p:cNvSpPr>
                <a:spLocks noChangeShapeType="1"/>
              </p:cNvSpPr>
              <p:nvPr/>
            </p:nvSpPr>
            <p:spPr bwMode="auto">
              <a:xfrm flipV="1">
                <a:off x="5833" y="2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8" name="Line 3711"/>
              <p:cNvSpPr>
                <a:spLocks noChangeShapeType="1"/>
              </p:cNvSpPr>
              <p:nvPr/>
            </p:nvSpPr>
            <p:spPr bwMode="auto">
              <a:xfrm flipV="1">
                <a:off x="5833" y="2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9" name="Line 3712"/>
              <p:cNvSpPr>
                <a:spLocks noChangeShapeType="1"/>
              </p:cNvSpPr>
              <p:nvPr/>
            </p:nvSpPr>
            <p:spPr bwMode="auto">
              <a:xfrm flipV="1">
                <a:off x="5833" y="2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0" name="Line 3713"/>
              <p:cNvSpPr>
                <a:spLocks noChangeShapeType="1"/>
              </p:cNvSpPr>
              <p:nvPr/>
            </p:nvSpPr>
            <p:spPr bwMode="auto">
              <a:xfrm flipV="1">
                <a:off x="5833" y="2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1" name="Line 3714"/>
              <p:cNvSpPr>
                <a:spLocks noChangeShapeType="1"/>
              </p:cNvSpPr>
              <p:nvPr/>
            </p:nvSpPr>
            <p:spPr bwMode="auto">
              <a:xfrm flipV="1">
                <a:off x="5833" y="2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2" name="Line 3715"/>
              <p:cNvSpPr>
                <a:spLocks noChangeShapeType="1"/>
              </p:cNvSpPr>
              <p:nvPr/>
            </p:nvSpPr>
            <p:spPr bwMode="auto">
              <a:xfrm flipV="1">
                <a:off x="5833" y="2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3" name="Line 3716"/>
              <p:cNvSpPr>
                <a:spLocks noChangeShapeType="1"/>
              </p:cNvSpPr>
              <p:nvPr/>
            </p:nvSpPr>
            <p:spPr bwMode="auto">
              <a:xfrm flipV="1">
                <a:off x="5833" y="2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4" name="Line 3717"/>
              <p:cNvSpPr>
                <a:spLocks noChangeShapeType="1"/>
              </p:cNvSpPr>
              <p:nvPr/>
            </p:nvSpPr>
            <p:spPr bwMode="auto">
              <a:xfrm flipV="1">
                <a:off x="5833" y="2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5" name="Line 3718"/>
              <p:cNvSpPr>
                <a:spLocks noChangeShapeType="1"/>
              </p:cNvSpPr>
              <p:nvPr/>
            </p:nvSpPr>
            <p:spPr bwMode="auto">
              <a:xfrm flipV="1">
                <a:off x="5833" y="2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6" name="Line 3719"/>
              <p:cNvSpPr>
                <a:spLocks noChangeShapeType="1"/>
              </p:cNvSpPr>
              <p:nvPr/>
            </p:nvSpPr>
            <p:spPr bwMode="auto">
              <a:xfrm flipV="1">
                <a:off x="5833" y="27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7" name="Line 3720"/>
              <p:cNvSpPr>
                <a:spLocks noChangeShapeType="1"/>
              </p:cNvSpPr>
              <p:nvPr/>
            </p:nvSpPr>
            <p:spPr bwMode="auto">
              <a:xfrm flipV="1">
                <a:off x="5833" y="2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8" name="Line 3721"/>
              <p:cNvSpPr>
                <a:spLocks noChangeShapeType="1"/>
              </p:cNvSpPr>
              <p:nvPr/>
            </p:nvSpPr>
            <p:spPr bwMode="auto">
              <a:xfrm flipV="1">
                <a:off x="5833" y="2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9" name="Line 3722"/>
              <p:cNvSpPr>
                <a:spLocks noChangeShapeType="1"/>
              </p:cNvSpPr>
              <p:nvPr/>
            </p:nvSpPr>
            <p:spPr bwMode="auto">
              <a:xfrm flipV="1">
                <a:off x="5833" y="2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0" name="Line 3723"/>
              <p:cNvSpPr>
                <a:spLocks noChangeShapeType="1"/>
              </p:cNvSpPr>
              <p:nvPr/>
            </p:nvSpPr>
            <p:spPr bwMode="auto">
              <a:xfrm flipV="1">
                <a:off x="5833" y="27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1" name="Line 3724"/>
              <p:cNvSpPr>
                <a:spLocks noChangeShapeType="1"/>
              </p:cNvSpPr>
              <p:nvPr/>
            </p:nvSpPr>
            <p:spPr bwMode="auto">
              <a:xfrm flipV="1">
                <a:off x="5833" y="2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2" name="Line 3725"/>
              <p:cNvSpPr>
                <a:spLocks noChangeShapeType="1"/>
              </p:cNvSpPr>
              <p:nvPr/>
            </p:nvSpPr>
            <p:spPr bwMode="auto">
              <a:xfrm flipV="1">
                <a:off x="5833" y="2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3" name="Line 3726"/>
              <p:cNvSpPr>
                <a:spLocks noChangeShapeType="1"/>
              </p:cNvSpPr>
              <p:nvPr/>
            </p:nvSpPr>
            <p:spPr bwMode="auto">
              <a:xfrm flipV="1">
                <a:off x="5833" y="2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4" name="Line 3727"/>
              <p:cNvSpPr>
                <a:spLocks noChangeShapeType="1"/>
              </p:cNvSpPr>
              <p:nvPr/>
            </p:nvSpPr>
            <p:spPr bwMode="auto">
              <a:xfrm flipV="1">
                <a:off x="5833" y="27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5" name="Line 3728"/>
              <p:cNvSpPr>
                <a:spLocks noChangeShapeType="1"/>
              </p:cNvSpPr>
              <p:nvPr/>
            </p:nvSpPr>
            <p:spPr bwMode="auto">
              <a:xfrm flipV="1">
                <a:off x="5833" y="2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6" name="Line 3729"/>
              <p:cNvSpPr>
                <a:spLocks noChangeShapeType="1"/>
              </p:cNvSpPr>
              <p:nvPr/>
            </p:nvSpPr>
            <p:spPr bwMode="auto">
              <a:xfrm flipV="1">
                <a:off x="5833" y="2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7" name="Line 3730"/>
              <p:cNvSpPr>
                <a:spLocks noChangeShapeType="1"/>
              </p:cNvSpPr>
              <p:nvPr/>
            </p:nvSpPr>
            <p:spPr bwMode="auto">
              <a:xfrm flipV="1">
                <a:off x="5833" y="2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8" name="Line 3731"/>
              <p:cNvSpPr>
                <a:spLocks noChangeShapeType="1"/>
              </p:cNvSpPr>
              <p:nvPr/>
            </p:nvSpPr>
            <p:spPr bwMode="auto">
              <a:xfrm flipV="1">
                <a:off x="5833" y="26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9" name="Line 3732"/>
              <p:cNvSpPr>
                <a:spLocks noChangeShapeType="1"/>
              </p:cNvSpPr>
              <p:nvPr/>
            </p:nvSpPr>
            <p:spPr bwMode="auto">
              <a:xfrm flipV="1">
                <a:off x="5833" y="2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0" name="Line 3733"/>
              <p:cNvSpPr>
                <a:spLocks noChangeShapeType="1"/>
              </p:cNvSpPr>
              <p:nvPr/>
            </p:nvSpPr>
            <p:spPr bwMode="auto">
              <a:xfrm flipV="1">
                <a:off x="5833" y="2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1" name="Line 3734"/>
              <p:cNvSpPr>
                <a:spLocks noChangeShapeType="1"/>
              </p:cNvSpPr>
              <p:nvPr/>
            </p:nvSpPr>
            <p:spPr bwMode="auto">
              <a:xfrm flipV="1">
                <a:off x="5833" y="2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2" name="Line 3735"/>
              <p:cNvSpPr>
                <a:spLocks noChangeShapeType="1"/>
              </p:cNvSpPr>
              <p:nvPr/>
            </p:nvSpPr>
            <p:spPr bwMode="auto">
              <a:xfrm flipV="1">
                <a:off x="5833" y="2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3" name="Line 3736"/>
              <p:cNvSpPr>
                <a:spLocks noChangeShapeType="1"/>
              </p:cNvSpPr>
              <p:nvPr/>
            </p:nvSpPr>
            <p:spPr bwMode="auto">
              <a:xfrm flipV="1">
                <a:off x="5833" y="2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4" name="Line 3737"/>
              <p:cNvSpPr>
                <a:spLocks noChangeShapeType="1"/>
              </p:cNvSpPr>
              <p:nvPr/>
            </p:nvSpPr>
            <p:spPr bwMode="auto">
              <a:xfrm flipV="1">
                <a:off x="5833" y="2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5" name="Line 3738"/>
              <p:cNvSpPr>
                <a:spLocks noChangeShapeType="1"/>
              </p:cNvSpPr>
              <p:nvPr/>
            </p:nvSpPr>
            <p:spPr bwMode="auto">
              <a:xfrm flipV="1">
                <a:off x="5833" y="2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6" name="Line 3739"/>
              <p:cNvSpPr>
                <a:spLocks noChangeShapeType="1"/>
              </p:cNvSpPr>
              <p:nvPr/>
            </p:nvSpPr>
            <p:spPr bwMode="auto">
              <a:xfrm flipV="1">
                <a:off x="5833" y="2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7" name="Line 3740"/>
              <p:cNvSpPr>
                <a:spLocks noChangeShapeType="1"/>
              </p:cNvSpPr>
              <p:nvPr/>
            </p:nvSpPr>
            <p:spPr bwMode="auto">
              <a:xfrm flipV="1">
                <a:off x="5833" y="26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8" name="Line 3741"/>
              <p:cNvSpPr>
                <a:spLocks noChangeShapeType="1"/>
              </p:cNvSpPr>
              <p:nvPr/>
            </p:nvSpPr>
            <p:spPr bwMode="auto">
              <a:xfrm flipV="1">
                <a:off x="5833" y="2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9" name="Line 3742"/>
              <p:cNvSpPr>
                <a:spLocks noChangeShapeType="1"/>
              </p:cNvSpPr>
              <p:nvPr/>
            </p:nvSpPr>
            <p:spPr bwMode="auto">
              <a:xfrm flipV="1">
                <a:off x="5833" y="2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0" name="Line 3743"/>
              <p:cNvSpPr>
                <a:spLocks noChangeShapeType="1"/>
              </p:cNvSpPr>
              <p:nvPr/>
            </p:nvSpPr>
            <p:spPr bwMode="auto">
              <a:xfrm flipV="1">
                <a:off x="5833" y="2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1" name="Line 3744"/>
              <p:cNvSpPr>
                <a:spLocks noChangeShapeType="1"/>
              </p:cNvSpPr>
              <p:nvPr/>
            </p:nvSpPr>
            <p:spPr bwMode="auto">
              <a:xfrm flipV="1">
                <a:off x="5833" y="25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2" name="Line 3745"/>
              <p:cNvSpPr>
                <a:spLocks noChangeShapeType="1"/>
              </p:cNvSpPr>
              <p:nvPr/>
            </p:nvSpPr>
            <p:spPr bwMode="auto">
              <a:xfrm flipV="1">
                <a:off x="5833" y="2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3" name="Line 3746"/>
              <p:cNvSpPr>
                <a:spLocks noChangeShapeType="1"/>
              </p:cNvSpPr>
              <p:nvPr/>
            </p:nvSpPr>
            <p:spPr bwMode="auto">
              <a:xfrm flipV="1">
                <a:off x="5833" y="2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4" name="Line 3747"/>
              <p:cNvSpPr>
                <a:spLocks noChangeShapeType="1"/>
              </p:cNvSpPr>
              <p:nvPr/>
            </p:nvSpPr>
            <p:spPr bwMode="auto">
              <a:xfrm flipV="1">
                <a:off x="5833" y="2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5" name="Line 3748"/>
              <p:cNvSpPr>
                <a:spLocks noChangeShapeType="1"/>
              </p:cNvSpPr>
              <p:nvPr/>
            </p:nvSpPr>
            <p:spPr bwMode="auto">
              <a:xfrm flipV="1">
                <a:off x="5833" y="25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6" name="Line 3749"/>
              <p:cNvSpPr>
                <a:spLocks noChangeShapeType="1"/>
              </p:cNvSpPr>
              <p:nvPr/>
            </p:nvSpPr>
            <p:spPr bwMode="auto">
              <a:xfrm flipV="1">
                <a:off x="5833" y="25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7" name="Line 3750"/>
              <p:cNvSpPr>
                <a:spLocks noChangeShapeType="1"/>
              </p:cNvSpPr>
              <p:nvPr/>
            </p:nvSpPr>
            <p:spPr bwMode="auto">
              <a:xfrm flipV="1">
                <a:off x="5833" y="25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8" name="Line 3751"/>
              <p:cNvSpPr>
                <a:spLocks noChangeShapeType="1"/>
              </p:cNvSpPr>
              <p:nvPr/>
            </p:nvSpPr>
            <p:spPr bwMode="auto">
              <a:xfrm flipV="1">
                <a:off x="5833" y="25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9" name="Line 3752"/>
              <p:cNvSpPr>
                <a:spLocks noChangeShapeType="1"/>
              </p:cNvSpPr>
              <p:nvPr/>
            </p:nvSpPr>
            <p:spPr bwMode="auto">
              <a:xfrm flipV="1">
                <a:off x="5833" y="25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0" name="Line 3753"/>
              <p:cNvSpPr>
                <a:spLocks noChangeShapeType="1"/>
              </p:cNvSpPr>
              <p:nvPr/>
            </p:nvSpPr>
            <p:spPr bwMode="auto">
              <a:xfrm flipV="1">
                <a:off x="5833" y="25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1" name="Line 3754"/>
              <p:cNvSpPr>
                <a:spLocks noChangeShapeType="1"/>
              </p:cNvSpPr>
              <p:nvPr/>
            </p:nvSpPr>
            <p:spPr bwMode="auto">
              <a:xfrm flipV="1">
                <a:off x="5833" y="25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2" name="Line 3755"/>
              <p:cNvSpPr>
                <a:spLocks noChangeShapeType="1"/>
              </p:cNvSpPr>
              <p:nvPr/>
            </p:nvSpPr>
            <p:spPr bwMode="auto">
              <a:xfrm flipV="1">
                <a:off x="5833" y="24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3" name="Line 3756"/>
              <p:cNvSpPr>
                <a:spLocks noChangeShapeType="1"/>
              </p:cNvSpPr>
              <p:nvPr/>
            </p:nvSpPr>
            <p:spPr bwMode="auto">
              <a:xfrm flipV="1">
                <a:off x="5833" y="24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4" name="Line 3757"/>
              <p:cNvSpPr>
                <a:spLocks noChangeShapeType="1"/>
              </p:cNvSpPr>
              <p:nvPr/>
            </p:nvSpPr>
            <p:spPr bwMode="auto">
              <a:xfrm flipV="1">
                <a:off x="5833" y="24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5" name="Line 3758"/>
              <p:cNvSpPr>
                <a:spLocks noChangeShapeType="1"/>
              </p:cNvSpPr>
              <p:nvPr/>
            </p:nvSpPr>
            <p:spPr bwMode="auto">
              <a:xfrm flipV="1">
                <a:off x="5833" y="24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6" name="Line 3759"/>
              <p:cNvSpPr>
                <a:spLocks noChangeShapeType="1"/>
              </p:cNvSpPr>
              <p:nvPr/>
            </p:nvSpPr>
            <p:spPr bwMode="auto">
              <a:xfrm flipV="1">
                <a:off x="5833" y="24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7" name="Line 3760"/>
              <p:cNvSpPr>
                <a:spLocks noChangeShapeType="1"/>
              </p:cNvSpPr>
              <p:nvPr/>
            </p:nvSpPr>
            <p:spPr bwMode="auto">
              <a:xfrm flipV="1">
                <a:off x="5833" y="24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8" name="Line 3761"/>
              <p:cNvSpPr>
                <a:spLocks noChangeShapeType="1"/>
              </p:cNvSpPr>
              <p:nvPr/>
            </p:nvSpPr>
            <p:spPr bwMode="auto">
              <a:xfrm flipV="1">
                <a:off x="5833" y="24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9" name="Line 3762"/>
              <p:cNvSpPr>
                <a:spLocks noChangeShapeType="1"/>
              </p:cNvSpPr>
              <p:nvPr/>
            </p:nvSpPr>
            <p:spPr bwMode="auto">
              <a:xfrm flipV="1">
                <a:off x="5833" y="24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0" name="Line 3763"/>
              <p:cNvSpPr>
                <a:spLocks noChangeShapeType="1"/>
              </p:cNvSpPr>
              <p:nvPr/>
            </p:nvSpPr>
            <p:spPr bwMode="auto">
              <a:xfrm flipV="1">
                <a:off x="5833" y="24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1" name="Line 3764"/>
              <p:cNvSpPr>
                <a:spLocks noChangeShapeType="1"/>
              </p:cNvSpPr>
              <p:nvPr/>
            </p:nvSpPr>
            <p:spPr bwMode="auto">
              <a:xfrm flipV="1">
                <a:off x="5833" y="24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2" name="Line 3765"/>
              <p:cNvSpPr>
                <a:spLocks noChangeShapeType="1"/>
              </p:cNvSpPr>
              <p:nvPr/>
            </p:nvSpPr>
            <p:spPr bwMode="auto">
              <a:xfrm flipV="1">
                <a:off x="5833" y="24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3" name="Line 3766"/>
              <p:cNvSpPr>
                <a:spLocks noChangeShapeType="1"/>
              </p:cNvSpPr>
              <p:nvPr/>
            </p:nvSpPr>
            <p:spPr bwMode="auto">
              <a:xfrm flipV="1">
                <a:off x="5833" y="24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4" name="Line 3767"/>
              <p:cNvSpPr>
                <a:spLocks noChangeShapeType="1"/>
              </p:cNvSpPr>
              <p:nvPr/>
            </p:nvSpPr>
            <p:spPr bwMode="auto">
              <a:xfrm flipV="1">
                <a:off x="5833" y="24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5" name="Line 3768"/>
              <p:cNvSpPr>
                <a:spLocks noChangeShapeType="1"/>
              </p:cNvSpPr>
              <p:nvPr/>
            </p:nvSpPr>
            <p:spPr bwMode="auto">
              <a:xfrm flipV="1">
                <a:off x="5833" y="23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6" name="Line 3769"/>
              <p:cNvSpPr>
                <a:spLocks noChangeShapeType="1"/>
              </p:cNvSpPr>
              <p:nvPr/>
            </p:nvSpPr>
            <p:spPr bwMode="auto">
              <a:xfrm flipV="1">
                <a:off x="5833" y="23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7" name="Line 3770"/>
              <p:cNvSpPr>
                <a:spLocks noChangeShapeType="1"/>
              </p:cNvSpPr>
              <p:nvPr/>
            </p:nvSpPr>
            <p:spPr bwMode="auto">
              <a:xfrm flipV="1">
                <a:off x="5833" y="23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8" name="Line 3771"/>
              <p:cNvSpPr>
                <a:spLocks noChangeShapeType="1"/>
              </p:cNvSpPr>
              <p:nvPr/>
            </p:nvSpPr>
            <p:spPr bwMode="auto">
              <a:xfrm flipV="1">
                <a:off x="5833" y="23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9" name="Line 3772"/>
              <p:cNvSpPr>
                <a:spLocks noChangeShapeType="1"/>
              </p:cNvSpPr>
              <p:nvPr/>
            </p:nvSpPr>
            <p:spPr bwMode="auto">
              <a:xfrm flipV="1">
                <a:off x="5833" y="23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0" name="Line 3773"/>
              <p:cNvSpPr>
                <a:spLocks noChangeShapeType="1"/>
              </p:cNvSpPr>
              <p:nvPr/>
            </p:nvSpPr>
            <p:spPr bwMode="auto">
              <a:xfrm flipV="1">
                <a:off x="5833" y="23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1" name="Line 3774"/>
              <p:cNvSpPr>
                <a:spLocks noChangeShapeType="1"/>
              </p:cNvSpPr>
              <p:nvPr/>
            </p:nvSpPr>
            <p:spPr bwMode="auto">
              <a:xfrm flipV="1">
                <a:off x="5833" y="23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2" name="Line 3775"/>
              <p:cNvSpPr>
                <a:spLocks noChangeShapeType="1"/>
              </p:cNvSpPr>
              <p:nvPr/>
            </p:nvSpPr>
            <p:spPr bwMode="auto">
              <a:xfrm flipV="1">
                <a:off x="5833" y="23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3" name="Line 3776"/>
              <p:cNvSpPr>
                <a:spLocks noChangeShapeType="1"/>
              </p:cNvSpPr>
              <p:nvPr/>
            </p:nvSpPr>
            <p:spPr bwMode="auto">
              <a:xfrm flipV="1">
                <a:off x="5833" y="23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4" name="Line 3777"/>
              <p:cNvSpPr>
                <a:spLocks noChangeShapeType="1"/>
              </p:cNvSpPr>
              <p:nvPr/>
            </p:nvSpPr>
            <p:spPr bwMode="auto">
              <a:xfrm flipV="1">
                <a:off x="5833" y="23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5" name="Line 3778"/>
              <p:cNvSpPr>
                <a:spLocks noChangeShapeType="1"/>
              </p:cNvSpPr>
              <p:nvPr/>
            </p:nvSpPr>
            <p:spPr bwMode="auto">
              <a:xfrm flipV="1">
                <a:off x="5833" y="23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6" name="Line 3779"/>
              <p:cNvSpPr>
                <a:spLocks noChangeShapeType="1"/>
              </p:cNvSpPr>
              <p:nvPr/>
            </p:nvSpPr>
            <p:spPr bwMode="auto">
              <a:xfrm flipV="1">
                <a:off x="5833" y="23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7" name="Line 3780"/>
              <p:cNvSpPr>
                <a:spLocks noChangeShapeType="1"/>
              </p:cNvSpPr>
              <p:nvPr/>
            </p:nvSpPr>
            <p:spPr bwMode="auto">
              <a:xfrm flipV="1">
                <a:off x="5833" y="22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8" name="Line 3781"/>
              <p:cNvSpPr>
                <a:spLocks noChangeShapeType="1"/>
              </p:cNvSpPr>
              <p:nvPr/>
            </p:nvSpPr>
            <p:spPr bwMode="auto">
              <a:xfrm flipV="1">
                <a:off x="5833" y="22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9" name="Line 3782"/>
              <p:cNvSpPr>
                <a:spLocks noChangeShapeType="1"/>
              </p:cNvSpPr>
              <p:nvPr/>
            </p:nvSpPr>
            <p:spPr bwMode="auto">
              <a:xfrm flipV="1">
                <a:off x="5833" y="22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0" name="Line 3783"/>
              <p:cNvSpPr>
                <a:spLocks noChangeShapeType="1"/>
              </p:cNvSpPr>
              <p:nvPr/>
            </p:nvSpPr>
            <p:spPr bwMode="auto">
              <a:xfrm flipV="1">
                <a:off x="5833" y="22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1" name="Line 3784"/>
              <p:cNvSpPr>
                <a:spLocks noChangeShapeType="1"/>
              </p:cNvSpPr>
              <p:nvPr/>
            </p:nvSpPr>
            <p:spPr bwMode="auto">
              <a:xfrm flipV="1">
                <a:off x="5833" y="22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2" name="Line 3785"/>
              <p:cNvSpPr>
                <a:spLocks noChangeShapeType="1"/>
              </p:cNvSpPr>
              <p:nvPr/>
            </p:nvSpPr>
            <p:spPr bwMode="auto">
              <a:xfrm flipV="1">
                <a:off x="5833" y="22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3" name="Line 3786"/>
              <p:cNvSpPr>
                <a:spLocks noChangeShapeType="1"/>
              </p:cNvSpPr>
              <p:nvPr/>
            </p:nvSpPr>
            <p:spPr bwMode="auto">
              <a:xfrm flipV="1">
                <a:off x="5833" y="22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4" name="Line 3787"/>
              <p:cNvSpPr>
                <a:spLocks noChangeShapeType="1"/>
              </p:cNvSpPr>
              <p:nvPr/>
            </p:nvSpPr>
            <p:spPr bwMode="auto">
              <a:xfrm flipV="1">
                <a:off x="5833" y="22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5" name="Line 3788"/>
              <p:cNvSpPr>
                <a:spLocks noChangeShapeType="1"/>
              </p:cNvSpPr>
              <p:nvPr/>
            </p:nvSpPr>
            <p:spPr bwMode="auto">
              <a:xfrm flipV="1">
                <a:off x="5833" y="22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6" name="Line 3789"/>
              <p:cNvSpPr>
                <a:spLocks noChangeShapeType="1"/>
              </p:cNvSpPr>
              <p:nvPr/>
            </p:nvSpPr>
            <p:spPr bwMode="auto">
              <a:xfrm flipV="1">
                <a:off x="5833" y="22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7" name="Line 3790"/>
              <p:cNvSpPr>
                <a:spLocks noChangeShapeType="1"/>
              </p:cNvSpPr>
              <p:nvPr/>
            </p:nvSpPr>
            <p:spPr bwMode="auto">
              <a:xfrm flipV="1">
                <a:off x="5833" y="22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8" name="Line 3791"/>
              <p:cNvSpPr>
                <a:spLocks noChangeShapeType="1"/>
              </p:cNvSpPr>
              <p:nvPr/>
            </p:nvSpPr>
            <p:spPr bwMode="auto">
              <a:xfrm flipV="1">
                <a:off x="5833" y="22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9" name="Line 3792"/>
              <p:cNvSpPr>
                <a:spLocks noChangeShapeType="1"/>
              </p:cNvSpPr>
              <p:nvPr/>
            </p:nvSpPr>
            <p:spPr bwMode="auto">
              <a:xfrm flipV="1">
                <a:off x="5833" y="21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0" name="Line 3793"/>
              <p:cNvSpPr>
                <a:spLocks noChangeShapeType="1"/>
              </p:cNvSpPr>
              <p:nvPr/>
            </p:nvSpPr>
            <p:spPr bwMode="auto">
              <a:xfrm flipV="1">
                <a:off x="5833" y="21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1" name="Line 3794"/>
              <p:cNvSpPr>
                <a:spLocks noChangeShapeType="1"/>
              </p:cNvSpPr>
              <p:nvPr/>
            </p:nvSpPr>
            <p:spPr bwMode="auto">
              <a:xfrm flipV="1">
                <a:off x="5833" y="21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2" name="Line 3795"/>
              <p:cNvSpPr>
                <a:spLocks noChangeShapeType="1"/>
              </p:cNvSpPr>
              <p:nvPr/>
            </p:nvSpPr>
            <p:spPr bwMode="auto">
              <a:xfrm flipV="1">
                <a:off x="5833" y="21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3" name="Line 3796"/>
              <p:cNvSpPr>
                <a:spLocks noChangeShapeType="1"/>
              </p:cNvSpPr>
              <p:nvPr/>
            </p:nvSpPr>
            <p:spPr bwMode="auto">
              <a:xfrm flipV="1">
                <a:off x="5833" y="21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4" name="Line 3797"/>
              <p:cNvSpPr>
                <a:spLocks noChangeShapeType="1"/>
              </p:cNvSpPr>
              <p:nvPr/>
            </p:nvSpPr>
            <p:spPr bwMode="auto">
              <a:xfrm flipV="1">
                <a:off x="5833" y="21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5" name="Line 3798"/>
              <p:cNvSpPr>
                <a:spLocks noChangeShapeType="1"/>
              </p:cNvSpPr>
              <p:nvPr/>
            </p:nvSpPr>
            <p:spPr bwMode="auto">
              <a:xfrm flipV="1">
                <a:off x="5833" y="21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6" name="Line 3799"/>
              <p:cNvSpPr>
                <a:spLocks noChangeShapeType="1"/>
              </p:cNvSpPr>
              <p:nvPr/>
            </p:nvSpPr>
            <p:spPr bwMode="auto">
              <a:xfrm flipV="1">
                <a:off x="5833" y="21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7" name="Line 3800"/>
              <p:cNvSpPr>
                <a:spLocks noChangeShapeType="1"/>
              </p:cNvSpPr>
              <p:nvPr/>
            </p:nvSpPr>
            <p:spPr bwMode="auto">
              <a:xfrm flipV="1">
                <a:off x="5833" y="21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8" name="Line 3801"/>
              <p:cNvSpPr>
                <a:spLocks noChangeShapeType="1"/>
              </p:cNvSpPr>
              <p:nvPr/>
            </p:nvSpPr>
            <p:spPr bwMode="auto">
              <a:xfrm flipV="1">
                <a:off x="5833" y="21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9" name="Line 3802"/>
              <p:cNvSpPr>
                <a:spLocks noChangeShapeType="1"/>
              </p:cNvSpPr>
              <p:nvPr/>
            </p:nvSpPr>
            <p:spPr bwMode="auto">
              <a:xfrm flipV="1">
                <a:off x="5833" y="21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0" name="Line 3803"/>
              <p:cNvSpPr>
                <a:spLocks noChangeShapeType="1"/>
              </p:cNvSpPr>
              <p:nvPr/>
            </p:nvSpPr>
            <p:spPr bwMode="auto">
              <a:xfrm flipV="1">
                <a:off x="5833" y="21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1" name="Line 3804"/>
              <p:cNvSpPr>
                <a:spLocks noChangeShapeType="1"/>
              </p:cNvSpPr>
              <p:nvPr/>
            </p:nvSpPr>
            <p:spPr bwMode="auto">
              <a:xfrm flipV="1">
                <a:off x="5833" y="20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2" name="Line 3805"/>
              <p:cNvSpPr>
                <a:spLocks noChangeShapeType="1"/>
              </p:cNvSpPr>
              <p:nvPr/>
            </p:nvSpPr>
            <p:spPr bwMode="auto">
              <a:xfrm flipV="1">
                <a:off x="5833" y="20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3" name="Line 3806"/>
              <p:cNvSpPr>
                <a:spLocks noChangeShapeType="1"/>
              </p:cNvSpPr>
              <p:nvPr/>
            </p:nvSpPr>
            <p:spPr bwMode="auto">
              <a:xfrm flipV="1">
                <a:off x="5833" y="20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4" name="Line 3807"/>
              <p:cNvSpPr>
                <a:spLocks noChangeShapeType="1"/>
              </p:cNvSpPr>
              <p:nvPr/>
            </p:nvSpPr>
            <p:spPr bwMode="auto">
              <a:xfrm flipV="1">
                <a:off x="5833" y="20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5" name="Line 3808"/>
              <p:cNvSpPr>
                <a:spLocks noChangeShapeType="1"/>
              </p:cNvSpPr>
              <p:nvPr/>
            </p:nvSpPr>
            <p:spPr bwMode="auto">
              <a:xfrm flipV="1">
                <a:off x="5833" y="20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6" name="Line 3809"/>
              <p:cNvSpPr>
                <a:spLocks noChangeShapeType="1"/>
              </p:cNvSpPr>
              <p:nvPr/>
            </p:nvSpPr>
            <p:spPr bwMode="auto">
              <a:xfrm flipV="1">
                <a:off x="5833" y="20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7" name="Line 3810"/>
              <p:cNvSpPr>
                <a:spLocks noChangeShapeType="1"/>
              </p:cNvSpPr>
              <p:nvPr/>
            </p:nvSpPr>
            <p:spPr bwMode="auto">
              <a:xfrm flipV="1">
                <a:off x="5833" y="20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8" name="Line 3811"/>
              <p:cNvSpPr>
                <a:spLocks noChangeShapeType="1"/>
              </p:cNvSpPr>
              <p:nvPr/>
            </p:nvSpPr>
            <p:spPr bwMode="auto">
              <a:xfrm flipV="1">
                <a:off x="5833" y="20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9" name="Line 3812"/>
              <p:cNvSpPr>
                <a:spLocks noChangeShapeType="1"/>
              </p:cNvSpPr>
              <p:nvPr/>
            </p:nvSpPr>
            <p:spPr bwMode="auto">
              <a:xfrm flipV="1">
                <a:off x="5833" y="20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0" name="Line 3813"/>
              <p:cNvSpPr>
                <a:spLocks noChangeShapeType="1"/>
              </p:cNvSpPr>
              <p:nvPr/>
            </p:nvSpPr>
            <p:spPr bwMode="auto">
              <a:xfrm flipV="1">
                <a:off x="5833" y="20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1" name="Line 3814"/>
              <p:cNvSpPr>
                <a:spLocks noChangeShapeType="1"/>
              </p:cNvSpPr>
              <p:nvPr/>
            </p:nvSpPr>
            <p:spPr bwMode="auto">
              <a:xfrm flipV="1">
                <a:off x="5833" y="20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2" name="Line 3815"/>
              <p:cNvSpPr>
                <a:spLocks noChangeShapeType="1"/>
              </p:cNvSpPr>
              <p:nvPr/>
            </p:nvSpPr>
            <p:spPr bwMode="auto">
              <a:xfrm flipV="1">
                <a:off x="5833" y="20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3" name="Line 3816"/>
              <p:cNvSpPr>
                <a:spLocks noChangeShapeType="1"/>
              </p:cNvSpPr>
              <p:nvPr/>
            </p:nvSpPr>
            <p:spPr bwMode="auto">
              <a:xfrm flipV="1">
                <a:off x="5833" y="19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4" name="Line 3817"/>
              <p:cNvSpPr>
                <a:spLocks noChangeShapeType="1"/>
              </p:cNvSpPr>
              <p:nvPr/>
            </p:nvSpPr>
            <p:spPr bwMode="auto">
              <a:xfrm flipV="1">
                <a:off x="5833" y="19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5" name="Line 3818"/>
              <p:cNvSpPr>
                <a:spLocks noChangeShapeType="1"/>
              </p:cNvSpPr>
              <p:nvPr/>
            </p:nvSpPr>
            <p:spPr bwMode="auto">
              <a:xfrm flipV="1">
                <a:off x="5833" y="19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6" name="Line 3819"/>
              <p:cNvSpPr>
                <a:spLocks noChangeShapeType="1"/>
              </p:cNvSpPr>
              <p:nvPr/>
            </p:nvSpPr>
            <p:spPr bwMode="auto">
              <a:xfrm flipV="1">
                <a:off x="5833" y="19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7" name="Line 3820"/>
              <p:cNvSpPr>
                <a:spLocks noChangeShapeType="1"/>
              </p:cNvSpPr>
              <p:nvPr/>
            </p:nvSpPr>
            <p:spPr bwMode="auto">
              <a:xfrm flipV="1">
                <a:off x="5833" y="19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8" name="Line 3821"/>
              <p:cNvSpPr>
                <a:spLocks noChangeShapeType="1"/>
              </p:cNvSpPr>
              <p:nvPr/>
            </p:nvSpPr>
            <p:spPr bwMode="auto">
              <a:xfrm flipV="1">
                <a:off x="5833" y="19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9" name="Line 3822"/>
              <p:cNvSpPr>
                <a:spLocks noChangeShapeType="1"/>
              </p:cNvSpPr>
              <p:nvPr/>
            </p:nvSpPr>
            <p:spPr bwMode="auto">
              <a:xfrm flipV="1">
                <a:off x="5833" y="19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sp>
          <p:nvSpPr>
            <p:cNvPr id="16301" name="Freeform 16300"/>
            <p:cNvSpPr/>
            <p:nvPr/>
          </p:nvSpPr>
          <p:spPr>
            <a:xfrm>
              <a:off x="1511842" y="2338450"/>
              <a:ext cx="6025351" cy="2343529"/>
            </a:xfrm>
            <a:custGeom>
              <a:avLst/>
              <a:gdLst>
                <a:gd name="connsiteX0" fmla="*/ 0 w 6025351"/>
                <a:gd name="connsiteY0" fmla="*/ 1023401 h 2343529"/>
                <a:gd name="connsiteX1" fmla="*/ 1653187 w 6025351"/>
                <a:gd name="connsiteY1" fmla="*/ 766037 h 2343529"/>
                <a:gd name="connsiteX2" fmla="*/ 1792466 w 6025351"/>
                <a:gd name="connsiteY2" fmla="*/ 199836 h 2343529"/>
                <a:gd name="connsiteX3" fmla="*/ 1931746 w 6025351"/>
                <a:gd name="connsiteY3" fmla="*/ 2343529 h 2343529"/>
                <a:gd name="connsiteX4" fmla="*/ 2122498 w 6025351"/>
                <a:gd name="connsiteY4" fmla="*/ 2201221 h 2343529"/>
                <a:gd name="connsiteX5" fmla="*/ 3136816 w 6025351"/>
                <a:gd name="connsiteY5" fmla="*/ 984040 h 2343529"/>
                <a:gd name="connsiteX6" fmla="*/ 3303346 w 6025351"/>
                <a:gd name="connsiteY6" fmla="*/ 905317 h 2343529"/>
                <a:gd name="connsiteX7" fmla="*/ 3954326 w 6025351"/>
                <a:gd name="connsiteY7" fmla="*/ 0 h 2343529"/>
                <a:gd name="connsiteX8" fmla="*/ 4102689 w 6025351"/>
                <a:gd name="connsiteY8" fmla="*/ 72668 h 2343529"/>
                <a:gd name="connsiteX9" fmla="*/ 4417582 w 6025351"/>
                <a:gd name="connsiteY9" fmla="*/ 63584 h 2343529"/>
                <a:gd name="connsiteX10" fmla="*/ 5637791 w 6025351"/>
                <a:gd name="connsiteY10" fmla="*/ 314893 h 2343529"/>
                <a:gd name="connsiteX11" fmla="*/ 6025351 w 6025351"/>
                <a:gd name="connsiteY11" fmla="*/ 236170 h 234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25351" h="2343529">
                  <a:moveTo>
                    <a:pt x="0" y="1023401"/>
                  </a:moveTo>
                  <a:lnTo>
                    <a:pt x="1653187" y="766037"/>
                  </a:lnTo>
                  <a:lnTo>
                    <a:pt x="1792466" y="199836"/>
                  </a:lnTo>
                  <a:lnTo>
                    <a:pt x="1931746" y="2343529"/>
                  </a:lnTo>
                  <a:lnTo>
                    <a:pt x="2122498" y="2201221"/>
                  </a:lnTo>
                  <a:lnTo>
                    <a:pt x="3136816" y="984040"/>
                  </a:lnTo>
                  <a:lnTo>
                    <a:pt x="3303346" y="905317"/>
                  </a:lnTo>
                  <a:lnTo>
                    <a:pt x="3954326" y="0"/>
                  </a:lnTo>
                  <a:lnTo>
                    <a:pt x="4102689" y="72668"/>
                  </a:lnTo>
                  <a:lnTo>
                    <a:pt x="4417582" y="63584"/>
                  </a:lnTo>
                  <a:lnTo>
                    <a:pt x="5637791" y="314893"/>
                  </a:lnTo>
                  <a:lnTo>
                    <a:pt x="6025351" y="236170"/>
                  </a:lnTo>
                </a:path>
              </a:pathLst>
            </a:custGeom>
            <a:noFill/>
            <a:ln w="38100">
              <a:solidFill>
                <a:srgbClr val="0033CC"/>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cxnSp>
          <p:nvCxnSpPr>
            <p:cNvPr id="16303" name="Straight Connector 16302"/>
            <p:cNvCxnSpPr>
              <a:endCxn id="12385" idx="1"/>
            </p:cNvCxnSpPr>
            <p:nvPr/>
          </p:nvCxnSpPr>
          <p:spPr>
            <a:xfrm flipV="1">
              <a:off x="1518928" y="2493142"/>
              <a:ext cx="6037263" cy="1400176"/>
            </a:xfrm>
            <a:prstGeom prst="line">
              <a:avLst/>
            </a:prstGeom>
            <a:ln w="38100">
              <a:solidFill>
                <a:srgbClr val="0033CC"/>
              </a:solidFill>
              <a:prstDash val="dash"/>
            </a:ln>
            <a:effectLst>
              <a:outerShdw blurRad="50800" dist="38100" dir="2700000" algn="tl" rotWithShape="0">
                <a:srgbClr val="0033CC">
                  <a:alpha val="40000"/>
                </a:srgbClr>
              </a:outerShdw>
            </a:effectLst>
          </p:spPr>
          <p:style>
            <a:lnRef idx="1">
              <a:schemeClr val="accent1"/>
            </a:lnRef>
            <a:fillRef idx="0">
              <a:schemeClr val="accent1"/>
            </a:fillRef>
            <a:effectRef idx="0">
              <a:schemeClr val="accent1"/>
            </a:effectRef>
            <a:fontRef idx="minor">
              <a:schemeClr val="tx1"/>
            </a:fontRef>
          </p:style>
        </p:cxnSp>
      </p:grpSp>
      <p:sp>
        <p:nvSpPr>
          <p:cNvPr id="4013" name="Text Box 3"/>
          <p:cNvSpPr txBox="1">
            <a:spLocks noChangeArrowheads="1"/>
          </p:cNvSpPr>
          <p:nvPr/>
        </p:nvSpPr>
        <p:spPr bwMode="auto">
          <a:xfrm>
            <a:off x="700228" y="5754628"/>
            <a:ext cx="7200000" cy="400110"/>
          </a:xfrm>
          <a:prstGeom prst="rect">
            <a:avLst/>
          </a:prstGeom>
          <a:solidFill>
            <a:schemeClr val="bg1"/>
          </a:solidFill>
          <a:ln>
            <a:noFill/>
          </a:ln>
          <a:effectLst>
            <a:outerShdw dist="35921" dir="2700000" algn="ctr" rotWithShape="0">
              <a:schemeClr val="bg2"/>
            </a:outerShdw>
          </a:effectLst>
          <a:extLst>
            <a:ext uri="{91240B29-F687-4F45-9708-019B960494DF}">
              <a14:hiddenLine xmlns:a14="http://schemas.microsoft.com/office/drawing/2010/main" w="9525">
                <a:solidFill>
                  <a:schemeClr val="tx1"/>
                </a:solidFill>
                <a:miter lim="800000"/>
                <a:headEnd/>
                <a:tailEnd/>
              </a14:hiddenLine>
            </a:ext>
          </a:extLst>
        </p:spPr>
        <p:txBody>
          <a:bodyPr>
            <a:spAutoFit/>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eaLnBrk="1" hangingPunct="1">
              <a:spcBef>
                <a:spcPct val="50000"/>
              </a:spcBef>
            </a:pPr>
            <a:r>
              <a:rPr lang="en-GB" altLang="de-DE" sz="2000" dirty="0">
                <a:latin typeface="Arial" charset="0"/>
              </a:rPr>
              <a:t>Mean of all </a:t>
            </a:r>
            <a:r>
              <a:rPr lang="en-GB" altLang="de-DE" sz="2000" i="1" dirty="0" err="1">
                <a:latin typeface="Arial" charset="0"/>
              </a:rPr>
              <a:t>cvs</a:t>
            </a:r>
            <a:r>
              <a:rPr lang="en-GB" altLang="de-DE" sz="2000" dirty="0">
                <a:latin typeface="Arial" charset="0"/>
              </a:rPr>
              <a:t>. at the resp. environment (q/ha)</a:t>
            </a:r>
          </a:p>
        </p:txBody>
      </p:sp>
      <p:sp>
        <p:nvSpPr>
          <p:cNvPr id="4015" name="TextBox 4014"/>
          <p:cNvSpPr txBox="1"/>
          <p:nvPr/>
        </p:nvSpPr>
        <p:spPr>
          <a:xfrm>
            <a:off x="46182" y="55420"/>
            <a:ext cx="12053454"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a:latin typeface="Arial" panose="020B0604020202020204" pitchFamily="34" charset="0"/>
                <a:cs typeface="Arial" panose="020B0604020202020204" pitchFamily="34" charset="0"/>
              </a:rPr>
              <a:t> ... or it is non-lodging (lodging resistance)</a:t>
            </a:r>
          </a:p>
        </p:txBody>
      </p:sp>
      <p:sp>
        <p:nvSpPr>
          <p:cNvPr id="3" name="Rectangle 2"/>
          <p:cNvSpPr/>
          <p:nvPr/>
        </p:nvSpPr>
        <p:spPr>
          <a:xfrm>
            <a:off x="8361733" y="631510"/>
            <a:ext cx="3722914" cy="2492990"/>
          </a:xfrm>
          <a:prstGeom prst="rect">
            <a:avLst/>
          </a:prstGeom>
          <a:solidFill>
            <a:schemeClr val="bg1"/>
          </a:solidFill>
          <a:effectLst>
            <a:outerShdw blurRad="50800" dist="38100" dir="2700000" algn="tl" rotWithShape="0">
              <a:prstClr val="black">
                <a:alpha val="40000"/>
              </a:prstClr>
            </a:outerShdw>
          </a:effectLst>
        </p:spPr>
        <p:txBody>
          <a:bodyPr wrap="square">
            <a:spAutoFit/>
          </a:bodyPr>
          <a:lstStyle/>
          <a:p>
            <a:r>
              <a:rPr lang="en-GB" dirty="0">
                <a:latin typeface="Arial" panose="020B0604020202020204" pitchFamily="34" charset="0"/>
                <a:cs typeface="Arial" panose="020B0604020202020204" pitchFamily="34" charset="0"/>
              </a:rPr>
              <a:t>Here, the ‚behaviour‘ of </a:t>
            </a:r>
            <a:r>
              <a:rPr lang="en-GB" dirty="0" err="1">
                <a:solidFill>
                  <a:srgbClr val="0033CC"/>
                </a:solidFill>
                <a:latin typeface="Arial" panose="020B0604020202020204" pitchFamily="34" charset="0"/>
                <a:cs typeface="Arial" panose="020B0604020202020204" pitchFamily="34" charset="0"/>
              </a:rPr>
              <a:t>Grapis</a:t>
            </a:r>
            <a:r>
              <a:rPr lang="en-GB" dirty="0">
                <a:latin typeface="Arial" panose="020B0604020202020204" pitchFamily="34" charset="0"/>
                <a:cs typeface="Arial" panose="020B0604020202020204" pitchFamily="34" charset="0"/>
              </a:rPr>
              <a:t> is shown. </a:t>
            </a:r>
            <a:endParaRPr lang="en-GB" sz="1200" dirty="0">
              <a:latin typeface="Arial" panose="020B0604020202020204" pitchFamily="34" charset="0"/>
              <a:cs typeface="Arial" panose="020B0604020202020204" pitchFamily="34" charset="0"/>
            </a:endParaRPr>
          </a:p>
          <a:p>
            <a:endParaRPr lang="en-GB" sz="1200" dirty="0">
              <a:solidFill>
                <a:srgbClr val="0033CC"/>
              </a:solidFill>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Was may stability mean?</a:t>
            </a:r>
          </a:p>
          <a:p>
            <a:r>
              <a:rPr lang="en-GB" dirty="0">
                <a:latin typeface="Arial" panose="020B0604020202020204" pitchFamily="34" charset="0"/>
                <a:cs typeface="Arial" panose="020B0604020202020204" pitchFamily="34" charset="0"/>
              </a:rPr>
              <a:t>● </a:t>
            </a:r>
            <a:r>
              <a:rPr lang="en-GB" dirty="0">
                <a:solidFill>
                  <a:srgbClr val="006600"/>
                </a:solidFill>
                <a:latin typeface="Arial" panose="020B0604020202020204" pitchFamily="34" charset="0"/>
                <a:cs typeface="Arial" panose="020B0604020202020204" pitchFamily="34" charset="0"/>
              </a:rPr>
              <a:t>Constant performance!</a:t>
            </a:r>
          </a:p>
          <a:p>
            <a:endParaRPr lang="en-GB" dirty="0">
              <a:latin typeface="Arial" panose="020B0604020202020204" pitchFamily="34" charset="0"/>
              <a:cs typeface="Arial" panose="020B0604020202020204" pitchFamily="34" charset="0"/>
            </a:endParaRPr>
          </a:p>
          <a:p>
            <a:r>
              <a:rPr lang="en-GB" dirty="0">
                <a:solidFill>
                  <a:srgbClr val="006600"/>
                </a:solidFill>
                <a:latin typeface="Arial" panose="020B0604020202020204" pitchFamily="34" charset="0"/>
                <a:cs typeface="Arial" panose="020B0604020202020204" pitchFamily="34" charset="0"/>
              </a:rPr>
              <a:t>In case of lodging, we want to have little lodging whatever the environmental circumstances are.</a:t>
            </a:r>
          </a:p>
        </p:txBody>
      </p:sp>
      <p:grpSp>
        <p:nvGrpSpPr>
          <p:cNvPr id="4001" name="Group 4000"/>
          <p:cNvGrpSpPr/>
          <p:nvPr/>
        </p:nvGrpSpPr>
        <p:grpSpPr>
          <a:xfrm>
            <a:off x="1528477" y="2375668"/>
            <a:ext cx="5967965" cy="2348974"/>
            <a:chOff x="1528477" y="2375668"/>
            <a:chExt cx="5967965" cy="2348974"/>
          </a:xfrm>
        </p:grpSpPr>
        <p:cxnSp>
          <p:nvCxnSpPr>
            <p:cNvPr id="28" name="Straight Connector 27"/>
            <p:cNvCxnSpPr/>
            <p:nvPr/>
          </p:nvCxnSpPr>
          <p:spPr>
            <a:xfrm>
              <a:off x="1528477" y="3364589"/>
              <a:ext cx="1743" cy="51228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23" name="Straight Connector 4022"/>
            <p:cNvCxnSpPr/>
            <p:nvPr/>
          </p:nvCxnSpPr>
          <p:spPr>
            <a:xfrm>
              <a:off x="3333970" y="2465327"/>
              <a:ext cx="1743" cy="100800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24" name="Straight Connector 4023"/>
            <p:cNvCxnSpPr/>
            <p:nvPr/>
          </p:nvCxnSpPr>
          <p:spPr>
            <a:xfrm>
              <a:off x="3459826" y="3464642"/>
              <a:ext cx="1743" cy="126000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25" name="Straight Connector 4024"/>
            <p:cNvCxnSpPr/>
            <p:nvPr/>
          </p:nvCxnSpPr>
          <p:spPr>
            <a:xfrm>
              <a:off x="3613969" y="3419875"/>
              <a:ext cx="1743" cy="115200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26" name="Straight Connector 4025"/>
            <p:cNvCxnSpPr/>
            <p:nvPr/>
          </p:nvCxnSpPr>
          <p:spPr>
            <a:xfrm>
              <a:off x="4640987" y="3165445"/>
              <a:ext cx="1743" cy="18000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27" name="Straight Connector 4026"/>
            <p:cNvCxnSpPr/>
            <p:nvPr/>
          </p:nvCxnSpPr>
          <p:spPr>
            <a:xfrm>
              <a:off x="4816882" y="3130876"/>
              <a:ext cx="1743" cy="10800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28" name="Straight Connector 4027"/>
            <p:cNvCxnSpPr/>
            <p:nvPr/>
          </p:nvCxnSpPr>
          <p:spPr>
            <a:xfrm>
              <a:off x="5477707" y="2375668"/>
              <a:ext cx="1743" cy="61200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29" name="Straight Connector 4028"/>
            <p:cNvCxnSpPr/>
            <p:nvPr/>
          </p:nvCxnSpPr>
          <p:spPr>
            <a:xfrm>
              <a:off x="5616748" y="2439116"/>
              <a:ext cx="1743" cy="51228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30" name="Straight Connector 4029"/>
            <p:cNvCxnSpPr/>
            <p:nvPr/>
          </p:nvCxnSpPr>
          <p:spPr>
            <a:xfrm>
              <a:off x="5916486" y="2451138"/>
              <a:ext cx="1743" cy="39600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31" name="Straight Connector 4030"/>
            <p:cNvCxnSpPr/>
            <p:nvPr/>
          </p:nvCxnSpPr>
          <p:spPr>
            <a:xfrm>
              <a:off x="7141707" y="2576053"/>
              <a:ext cx="1743" cy="14400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32" name="Straight Connector 4031"/>
            <p:cNvCxnSpPr/>
            <p:nvPr/>
          </p:nvCxnSpPr>
          <p:spPr>
            <a:xfrm>
              <a:off x="7494699" y="2499829"/>
              <a:ext cx="1743" cy="14400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033" name="Straight Connector 4032"/>
            <p:cNvCxnSpPr/>
            <p:nvPr/>
          </p:nvCxnSpPr>
          <p:spPr>
            <a:xfrm>
              <a:off x="3159818" y="3102123"/>
              <a:ext cx="1743" cy="432000"/>
            </a:xfrm>
            <a:prstGeom prst="line">
              <a:avLst/>
            </a:prstGeom>
            <a:ln w="28575">
              <a:solidFill>
                <a:srgbClr val="9900CC"/>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4002" name="TextBox 4001"/>
          <p:cNvSpPr txBox="1"/>
          <p:nvPr/>
        </p:nvSpPr>
        <p:spPr>
          <a:xfrm>
            <a:off x="46182" y="6414793"/>
            <a:ext cx="8514655" cy="369332"/>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See: ‚Static‘ and ‚dynamic‘ concept of ‚stability‘.  DOI 10.1007/s00122-013-2219-1</a:t>
            </a:r>
          </a:p>
        </p:txBody>
      </p:sp>
      <p:cxnSp>
        <p:nvCxnSpPr>
          <p:cNvPr id="4004" name="Straight Connector 4003"/>
          <p:cNvCxnSpPr/>
          <p:nvPr/>
        </p:nvCxnSpPr>
        <p:spPr>
          <a:xfrm flipV="1">
            <a:off x="7556427" y="1075506"/>
            <a:ext cx="0" cy="4260850"/>
          </a:xfrm>
          <a:prstGeom prst="line">
            <a:avLst/>
          </a:prstGeom>
          <a:ln>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3829" name="Group 3828"/>
          <p:cNvGrpSpPr/>
          <p:nvPr/>
        </p:nvGrpSpPr>
        <p:grpSpPr>
          <a:xfrm>
            <a:off x="137673" y="4169879"/>
            <a:ext cx="7521705" cy="2000988"/>
            <a:chOff x="139398" y="4155255"/>
            <a:chExt cx="7521705" cy="2000988"/>
          </a:xfrm>
        </p:grpSpPr>
        <p:sp>
          <p:nvSpPr>
            <p:cNvPr id="3830" name="TextBox 3829"/>
            <p:cNvSpPr txBox="1"/>
            <p:nvPr/>
          </p:nvSpPr>
          <p:spPr>
            <a:xfrm>
              <a:off x="6240189" y="5747961"/>
              <a:ext cx="1420914" cy="369332"/>
            </a:xfrm>
            <a:prstGeom prst="rect">
              <a:avLst/>
            </a:prstGeom>
            <a:solidFill>
              <a:schemeClr val="bg1">
                <a:lumMod val="95000"/>
              </a:schemeClr>
            </a:solidFill>
            <a:effectLst>
              <a:outerShdw blurRad="50800" dist="38100" dir="2700000" algn="tl" rotWithShape="0">
                <a:prstClr val="black">
                  <a:alpha val="40000"/>
                </a:prstClr>
              </a:outerShdw>
            </a:effectLst>
          </p:spPr>
          <p:txBody>
            <a:bodyPr wrap="square" rtlCol="0">
              <a:spAutoFit/>
            </a:bodyPr>
            <a:lstStyle/>
            <a:p>
              <a:r>
                <a:rPr lang="de-DE" dirty="0" err="1">
                  <a:latin typeface="Arial" panose="020B0604020202020204" pitchFamily="34" charset="0"/>
                  <a:cs typeface="Arial" panose="020B0604020202020204" pitchFamily="34" charset="0"/>
                </a:rPr>
                <a:t>Lodging</a:t>
              </a:r>
              <a:r>
                <a:rPr lang="de-DE" dirty="0">
                  <a:latin typeface="Arial" panose="020B0604020202020204" pitchFamily="34" charset="0"/>
                  <a:cs typeface="Arial" panose="020B0604020202020204" pitchFamily="34" charset="0"/>
                </a:rPr>
                <a:t> (%)</a:t>
              </a:r>
              <a:endParaRPr lang="en-GB" dirty="0">
                <a:latin typeface="Arial" panose="020B0604020202020204" pitchFamily="34" charset="0"/>
                <a:cs typeface="Arial" panose="020B0604020202020204" pitchFamily="34" charset="0"/>
              </a:endParaRPr>
            </a:p>
          </p:txBody>
        </p:sp>
        <p:sp>
          <p:nvSpPr>
            <p:cNvPr id="3831" name="TextBox 3830"/>
            <p:cNvSpPr txBox="1"/>
            <p:nvPr/>
          </p:nvSpPr>
          <p:spPr>
            <a:xfrm rot="16200000">
              <a:off x="-676430" y="4971083"/>
              <a:ext cx="2000988" cy="369332"/>
            </a:xfrm>
            <a:prstGeom prst="rect">
              <a:avLst/>
            </a:prstGeom>
            <a:solidFill>
              <a:schemeClr val="bg1">
                <a:lumMod val="95000"/>
              </a:schemeClr>
            </a:solidFill>
            <a:effectLst>
              <a:outerShdw blurRad="50800" dist="38100" dir="2700000" algn="tl" rotWithShape="0">
                <a:prstClr val="black">
                  <a:alpha val="40000"/>
                </a:prstClr>
              </a:outerShdw>
            </a:effectLst>
          </p:spPr>
          <p:txBody>
            <a:bodyPr wrap="square" rtlCol="0">
              <a:spAutoFit/>
            </a:bodyPr>
            <a:lstStyle/>
            <a:p>
              <a:pPr algn="ctr"/>
              <a:r>
                <a:rPr lang="de-DE" dirty="0" err="1">
                  <a:latin typeface="Arial" panose="020B0604020202020204" pitchFamily="34" charset="0"/>
                  <a:cs typeface="Arial" panose="020B0604020202020204" pitchFamily="34" charset="0"/>
                </a:rPr>
                <a:t>Lodging</a:t>
              </a:r>
              <a:r>
                <a:rPr lang="de-DE" dirty="0">
                  <a:latin typeface="Arial" panose="020B0604020202020204" pitchFamily="34" charset="0"/>
                  <a:cs typeface="Arial" panose="020B0604020202020204" pitchFamily="34" charset="0"/>
                </a:rPr>
                <a:t> (%)t</a:t>
              </a:r>
              <a:endParaRPr lang="en-GB" dirty="0">
                <a:latin typeface="Arial" panose="020B0604020202020204" pitchFamily="34" charset="0"/>
                <a:cs typeface="Arial" panose="020B0604020202020204" pitchFamily="34" charset="0"/>
              </a:endParaRPr>
            </a:p>
          </p:txBody>
        </p:sp>
      </p:grpSp>
      <p:sp>
        <p:nvSpPr>
          <p:cNvPr id="25" name="Freeform 24"/>
          <p:cNvSpPr/>
          <p:nvPr/>
        </p:nvSpPr>
        <p:spPr>
          <a:xfrm>
            <a:off x="1511109" y="5092640"/>
            <a:ext cx="6045200" cy="177800"/>
          </a:xfrm>
          <a:custGeom>
            <a:avLst/>
            <a:gdLst>
              <a:gd name="connsiteX0" fmla="*/ 0 w 6045200"/>
              <a:gd name="connsiteY0" fmla="*/ 76200 h 177800"/>
              <a:gd name="connsiteX1" fmla="*/ 1663700 w 6045200"/>
              <a:gd name="connsiteY1" fmla="*/ 156633 h 177800"/>
              <a:gd name="connsiteX2" fmla="*/ 1811866 w 6045200"/>
              <a:gd name="connsiteY2" fmla="*/ 122766 h 177800"/>
              <a:gd name="connsiteX3" fmla="*/ 1947333 w 6045200"/>
              <a:gd name="connsiteY3" fmla="*/ 135466 h 177800"/>
              <a:gd name="connsiteX4" fmla="*/ 2116666 w 6045200"/>
              <a:gd name="connsiteY4" fmla="*/ 88900 h 177800"/>
              <a:gd name="connsiteX5" fmla="*/ 3124200 w 6045200"/>
              <a:gd name="connsiteY5" fmla="*/ 122766 h 177800"/>
              <a:gd name="connsiteX6" fmla="*/ 3306233 w 6045200"/>
              <a:gd name="connsiteY6" fmla="*/ 177800 h 177800"/>
              <a:gd name="connsiteX7" fmla="*/ 3958166 w 6045200"/>
              <a:gd name="connsiteY7" fmla="*/ 105833 h 177800"/>
              <a:gd name="connsiteX8" fmla="*/ 4114800 w 6045200"/>
              <a:gd name="connsiteY8" fmla="*/ 118533 h 177800"/>
              <a:gd name="connsiteX9" fmla="*/ 4423833 w 6045200"/>
              <a:gd name="connsiteY9" fmla="*/ 50800 h 177800"/>
              <a:gd name="connsiteX10" fmla="*/ 5621866 w 6045200"/>
              <a:gd name="connsiteY10" fmla="*/ 29633 h 177800"/>
              <a:gd name="connsiteX11" fmla="*/ 6045200 w 6045200"/>
              <a:gd name="connsiteY11" fmla="*/ 0 h 17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45200" h="177800">
                <a:moveTo>
                  <a:pt x="0" y="76200"/>
                </a:moveTo>
                <a:lnTo>
                  <a:pt x="1663700" y="156633"/>
                </a:lnTo>
                <a:lnTo>
                  <a:pt x="1811866" y="122766"/>
                </a:lnTo>
                <a:lnTo>
                  <a:pt x="1947333" y="135466"/>
                </a:lnTo>
                <a:lnTo>
                  <a:pt x="2116666" y="88900"/>
                </a:lnTo>
                <a:lnTo>
                  <a:pt x="3124200" y="122766"/>
                </a:lnTo>
                <a:lnTo>
                  <a:pt x="3306233" y="177800"/>
                </a:lnTo>
                <a:lnTo>
                  <a:pt x="3958166" y="105833"/>
                </a:lnTo>
                <a:lnTo>
                  <a:pt x="4114800" y="118533"/>
                </a:lnTo>
                <a:lnTo>
                  <a:pt x="4423833" y="50800"/>
                </a:lnTo>
                <a:lnTo>
                  <a:pt x="5621866" y="29633"/>
                </a:lnTo>
                <a:lnTo>
                  <a:pt x="6045200" y="0"/>
                </a:lnTo>
              </a:path>
            </a:pathLst>
          </a:custGeom>
          <a:noFill/>
          <a:ln w="38100">
            <a:solidFill>
              <a:srgbClr val="0066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32" name="Rectangle 4036"/>
          <p:cNvSpPr>
            <a:spLocks noChangeArrowheads="1"/>
          </p:cNvSpPr>
          <p:nvPr/>
        </p:nvSpPr>
        <p:spPr bwMode="auto">
          <a:xfrm>
            <a:off x="3859262" y="4756328"/>
            <a:ext cx="3220374" cy="292388"/>
          </a:xfrm>
          <a:prstGeom prst="rect">
            <a:avLst/>
          </a:prstGeom>
          <a:solidFill>
            <a:schemeClr val="bg1"/>
          </a:solidFill>
          <a:ln>
            <a:noFill/>
          </a:ln>
          <a:effectLst>
            <a:outerShdw blurRad="50800" dist="38100" dir="2700000" algn="tl" rotWithShape="0">
              <a:prstClr val="black">
                <a:alpha val="40000"/>
              </a:prstClr>
            </a:outerShdw>
          </a:effectLst>
        </p:spPr>
        <p:txBody>
          <a:bodyPr vert="horz" wrap="squar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0" i="0" u="none" strike="noStrike" cap="none" normalizeH="0" baseline="0" dirty="0">
                <a:ln>
                  <a:noFill/>
                </a:ln>
                <a:solidFill>
                  <a:srgbClr val="006600"/>
                </a:solidFill>
                <a:effectLst/>
                <a:latin typeface="Arial" panose="020B0604020202020204" pitchFamily="34" charset="0"/>
              </a:rPr>
              <a:t>Stable for little-lodging</a:t>
            </a:r>
            <a:endParaRPr kumimoji="0" lang="en-GB" altLang="en-US" sz="1800" b="0" i="0" u="none" strike="noStrike" cap="none" normalizeH="0" baseline="0" dirty="0">
              <a:ln>
                <a:noFill/>
              </a:ln>
              <a:solidFill>
                <a:srgbClr val="006600"/>
              </a:solidFill>
              <a:effectLst/>
              <a:latin typeface="Arial" panose="020B0604020202020204" pitchFamily="34" charset="0"/>
            </a:endParaRPr>
          </a:p>
        </p:txBody>
      </p:sp>
      <p:grpSp>
        <p:nvGrpSpPr>
          <p:cNvPr id="3833" name="Group 3832"/>
          <p:cNvGrpSpPr/>
          <p:nvPr/>
        </p:nvGrpSpPr>
        <p:grpSpPr>
          <a:xfrm>
            <a:off x="1156272" y="1073036"/>
            <a:ext cx="98955" cy="1295399"/>
            <a:chOff x="1156272" y="1073036"/>
            <a:chExt cx="98955" cy="1295399"/>
          </a:xfrm>
        </p:grpSpPr>
        <p:sp>
          <p:nvSpPr>
            <p:cNvPr id="3834" name="Line 19"/>
            <p:cNvSpPr>
              <a:spLocks noChangeShapeType="1"/>
            </p:cNvSpPr>
            <p:nvPr/>
          </p:nvSpPr>
          <p:spPr bwMode="auto">
            <a:xfrm flipH="1">
              <a:off x="1161917" y="2368435"/>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35" name="Line 19"/>
            <p:cNvSpPr>
              <a:spLocks noChangeShapeType="1"/>
            </p:cNvSpPr>
            <p:nvPr/>
          </p:nvSpPr>
          <p:spPr bwMode="auto">
            <a:xfrm flipH="1">
              <a:off x="1156272" y="1942280"/>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36" name="Line 19"/>
            <p:cNvSpPr>
              <a:spLocks noChangeShapeType="1"/>
            </p:cNvSpPr>
            <p:nvPr/>
          </p:nvSpPr>
          <p:spPr bwMode="auto">
            <a:xfrm flipH="1">
              <a:off x="1164739" y="1516125"/>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37" name="Line 19"/>
            <p:cNvSpPr>
              <a:spLocks noChangeShapeType="1"/>
            </p:cNvSpPr>
            <p:nvPr/>
          </p:nvSpPr>
          <p:spPr bwMode="auto">
            <a:xfrm flipH="1">
              <a:off x="1161917" y="1073036"/>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sp>
        <p:nvSpPr>
          <p:cNvPr id="3838" name="Rectangle 4036"/>
          <p:cNvSpPr>
            <a:spLocks noChangeArrowheads="1"/>
          </p:cNvSpPr>
          <p:nvPr/>
        </p:nvSpPr>
        <p:spPr bwMode="auto">
          <a:xfrm>
            <a:off x="4178427" y="3859635"/>
            <a:ext cx="719749"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0" i="0" u="none" strike="noStrike" cap="none" normalizeH="0" baseline="0" dirty="0" err="1">
                <a:ln>
                  <a:noFill/>
                </a:ln>
                <a:solidFill>
                  <a:srgbClr val="000080"/>
                </a:solidFill>
                <a:effectLst/>
                <a:latin typeface="Arial" panose="020B0604020202020204" pitchFamily="34" charset="0"/>
              </a:rPr>
              <a:t>Grapis</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3825" name="Textfeld 5">
            <a:extLst>
              <a:ext uri="{FF2B5EF4-FFF2-40B4-BE49-F238E27FC236}">
                <a16:creationId xmlns:a16="http://schemas.microsoft.com/office/drawing/2014/main" id="{B04B6461-73F4-4B6B-A6BE-0E6D6977E612}"/>
              </a:ext>
            </a:extLst>
          </p:cNvPr>
          <p:cNvSpPr txBox="1"/>
          <p:nvPr/>
        </p:nvSpPr>
        <p:spPr>
          <a:xfrm>
            <a:off x="11572043" y="6346567"/>
            <a:ext cx="583609"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22</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2791942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001"/>
                                        </p:tgtEl>
                                        <p:attrNameLst>
                                          <p:attrName>style.visibility</p:attrName>
                                        </p:attrNameLst>
                                      </p:cBhvr>
                                      <p:to>
                                        <p:strVal val="visible"/>
                                      </p:to>
                                    </p:set>
                                    <p:animEffect transition="in" filter="wipe(left)">
                                      <p:cBhvr>
                                        <p:cTn id="7" dur="2000"/>
                                        <p:tgtEl>
                                          <p:spTgt spid="400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3829"/>
                                        </p:tgtEl>
                                        <p:attrNameLst>
                                          <p:attrName>style.visibility</p:attrName>
                                        </p:attrNameLst>
                                      </p:cBhvr>
                                      <p:to>
                                        <p:strVal val="visible"/>
                                      </p:to>
                                    </p:set>
                                    <p:animEffect transition="in" filter="wipe(down)">
                                      <p:cBhvr>
                                        <p:cTn id="12" dur="500"/>
                                        <p:tgtEl>
                                          <p:spTgt spid="38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8597900" y="658276"/>
            <a:ext cx="3501735" cy="6001643"/>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solidFill>
                  <a:srgbClr val="FF00FF"/>
                </a:solidFill>
                <a:latin typeface="Arial" panose="020B0604020202020204" pitchFamily="34" charset="0"/>
                <a:cs typeface="Arial" panose="020B0604020202020204" pitchFamily="34" charset="0"/>
              </a:rPr>
              <a:t>Eiffel </a:t>
            </a:r>
            <a:r>
              <a:rPr lang="en-GB" dirty="0">
                <a:latin typeface="Arial" panose="020B0604020202020204" pitchFamily="34" charset="0"/>
                <a:cs typeface="Arial" panose="020B0604020202020204" pitchFamily="34" charset="0"/>
              </a:rPr>
              <a:t>gained relatively much in highly fertile </a:t>
            </a:r>
            <a:r>
              <a:rPr lang="en-GB" dirty="0" err="1">
                <a:latin typeface="Arial" panose="020B0604020202020204" pitchFamily="34" charset="0"/>
                <a:cs typeface="Arial" panose="020B0604020202020204" pitchFamily="34" charset="0"/>
              </a:rPr>
              <a:t>envs</a:t>
            </a:r>
            <a:r>
              <a:rPr lang="en-GB" dirty="0">
                <a:latin typeface="Arial" panose="020B0604020202020204" pitchFamily="34" charset="0"/>
                <a:cs typeface="Arial" panose="020B0604020202020204" pitchFamily="34" charset="0"/>
              </a:rPr>
              <a:t>. (and lost much in less fertile conditions), whereas </a:t>
            </a:r>
            <a:r>
              <a:rPr lang="en-GB" dirty="0" err="1">
                <a:solidFill>
                  <a:srgbClr val="993300"/>
                </a:solidFill>
                <a:latin typeface="Arial" panose="020B0604020202020204" pitchFamily="34" charset="0"/>
                <a:cs typeface="Arial" panose="020B0604020202020204" pitchFamily="34" charset="0"/>
              </a:rPr>
              <a:t>Loto</a:t>
            </a:r>
            <a:r>
              <a:rPr lang="en-GB" dirty="0">
                <a:latin typeface="Arial" panose="020B0604020202020204" pitchFamily="34" charset="0"/>
                <a:cs typeface="Arial" panose="020B0604020202020204" pitchFamily="34" charset="0"/>
              </a:rPr>
              <a:t>, although on average high yielding, seems to be specifically adapted to less-fertile environments (since it lost relatively little ‘there’). </a:t>
            </a:r>
            <a:endParaRPr lang="en-GB" sz="1200" dirty="0">
              <a:latin typeface="Arial" panose="020B0604020202020204" pitchFamily="34" charset="0"/>
              <a:cs typeface="Arial" panose="020B0604020202020204" pitchFamily="34" charset="0"/>
            </a:endParaRPr>
          </a:p>
          <a:p>
            <a:endParaRPr lang="en-GB" sz="1200" dirty="0">
              <a:latin typeface="Arial" panose="020B0604020202020204" pitchFamily="34" charset="0"/>
              <a:cs typeface="Arial" panose="020B0604020202020204" pitchFamily="34" charset="0"/>
            </a:endParaRPr>
          </a:p>
          <a:p>
            <a:r>
              <a:rPr lang="en-GB" dirty="0">
                <a:solidFill>
                  <a:schemeClr val="tx1">
                    <a:lumMod val="50000"/>
                    <a:lumOff val="50000"/>
                  </a:schemeClr>
                </a:solidFill>
                <a:latin typeface="Arial" panose="020B0604020202020204" pitchFamily="34" charset="0"/>
                <a:cs typeface="Arial" panose="020B0604020202020204" pitchFamily="34" charset="0"/>
              </a:rPr>
              <a:t>Of course, only a small share of the total variance is grasped by the differences of these slopes (trends, regression lines).</a:t>
            </a:r>
            <a:endParaRPr lang="en-GB" sz="1200" dirty="0">
              <a:solidFill>
                <a:schemeClr val="tx1">
                  <a:lumMod val="50000"/>
                  <a:lumOff val="50000"/>
                </a:schemeClr>
              </a:solidFill>
              <a:latin typeface="Arial" panose="020B0604020202020204" pitchFamily="34" charset="0"/>
              <a:cs typeface="Arial" panose="020B0604020202020204" pitchFamily="34" charset="0"/>
            </a:endParaRPr>
          </a:p>
          <a:p>
            <a:endParaRPr lang="en-GB" sz="1200" dirty="0">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Eiffel may be classified as ‚</a:t>
            </a:r>
            <a:r>
              <a:rPr lang="en-GB" dirty="0">
                <a:solidFill>
                  <a:srgbClr val="0000FF"/>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intensive</a:t>
            </a:r>
            <a:r>
              <a:rPr lang="en-GB" dirty="0">
                <a:latin typeface="Arial" panose="020B0604020202020204" pitchFamily="34" charset="0"/>
                <a:cs typeface="Arial" panose="020B0604020202020204" pitchFamily="34" charset="0"/>
              </a:rPr>
              <a:t>’ or ‘high-input adapted’ cultivar, compared to </a:t>
            </a:r>
            <a:r>
              <a:rPr lang="en-GB" dirty="0" err="1">
                <a:latin typeface="Arial" panose="020B0604020202020204" pitchFamily="34" charset="0"/>
                <a:cs typeface="Arial" panose="020B0604020202020204" pitchFamily="34" charset="0"/>
              </a:rPr>
              <a:t>Loto</a:t>
            </a:r>
            <a:r>
              <a:rPr lang="en-GB" dirty="0">
                <a:latin typeface="Arial" panose="020B0604020202020204" pitchFamily="34" charset="0"/>
                <a:cs typeface="Arial" panose="020B0604020202020204" pitchFamily="34" charset="0"/>
              </a:rPr>
              <a:t> which is rather an ‘</a:t>
            </a:r>
            <a:r>
              <a:rPr lang="en-GB" dirty="0">
                <a:solidFill>
                  <a:srgbClr val="0000FF"/>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extensive</a:t>
            </a:r>
            <a:r>
              <a:rPr lang="en-GB" dirty="0">
                <a:latin typeface="Arial" panose="020B0604020202020204" pitchFamily="34" charset="0"/>
                <a:cs typeface="Arial" panose="020B0604020202020204" pitchFamily="34" charset="0"/>
              </a:rPr>
              <a:t>’ or ‘low-input adapted’ cultivar (cf. Ceca-</a:t>
            </a:r>
            <a:r>
              <a:rPr lang="en-GB" dirty="0" err="1">
                <a:latin typeface="Arial" panose="020B0604020202020204" pitchFamily="34" charset="0"/>
                <a:cs typeface="Arial" panose="020B0604020202020204" pitchFamily="34" charset="0"/>
              </a:rPr>
              <a:t>relli</a:t>
            </a:r>
            <a:r>
              <a:rPr lang="en-GB" dirty="0">
                <a:latin typeface="Arial" panose="020B0604020202020204" pitchFamily="34" charset="0"/>
                <a:cs typeface="Arial" panose="020B0604020202020204" pitchFamily="34" charset="0"/>
              </a:rPr>
              <a:t>, 1996: Adaptation to low / high input cultivation. </a:t>
            </a:r>
            <a:r>
              <a:rPr lang="en-GB" dirty="0" err="1">
                <a:latin typeface="Arial" panose="020B0604020202020204" pitchFamily="34" charset="0"/>
                <a:cs typeface="Arial" panose="020B0604020202020204" pitchFamily="34" charset="0"/>
              </a:rPr>
              <a:t>Euphytica</a:t>
            </a:r>
            <a:r>
              <a:rPr lang="en-GB" dirty="0">
                <a:latin typeface="Arial" panose="020B0604020202020204" pitchFamily="34" charset="0"/>
                <a:cs typeface="Arial" panose="020B0604020202020204" pitchFamily="34" charset="0"/>
              </a:rPr>
              <a:t> 92: 203-214). </a:t>
            </a:r>
            <a:endParaRPr lang="en-GB" sz="1200" dirty="0">
              <a:latin typeface="Arial" panose="020B0604020202020204" pitchFamily="34" charset="0"/>
              <a:cs typeface="Arial" panose="020B0604020202020204" pitchFamily="34" charset="0"/>
            </a:endParaRPr>
          </a:p>
        </p:txBody>
      </p:sp>
      <p:grpSp>
        <p:nvGrpSpPr>
          <p:cNvPr id="14" name="Group 13"/>
          <p:cNvGrpSpPr/>
          <p:nvPr/>
        </p:nvGrpSpPr>
        <p:grpSpPr>
          <a:xfrm>
            <a:off x="72000" y="483350"/>
            <a:ext cx="8099659" cy="6178550"/>
            <a:chOff x="-1" y="454472"/>
            <a:chExt cx="8099659" cy="6178550"/>
          </a:xfrm>
        </p:grpSpPr>
        <p:sp>
          <p:nvSpPr>
            <p:cNvPr id="13" name="Rectangle 12"/>
            <p:cNvSpPr/>
            <p:nvPr/>
          </p:nvSpPr>
          <p:spPr>
            <a:xfrm>
              <a:off x="-1" y="635266"/>
              <a:ext cx="8099659" cy="5997755"/>
            </a:xfrm>
            <a:prstGeom prst="rect">
              <a:avLst/>
            </a:prstGeom>
            <a:solidFill>
              <a:schemeClr val="bg1"/>
            </a:solidFill>
            <a:ln>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grpSp>
          <p:nvGrpSpPr>
            <p:cNvPr id="12" name="Gruppieren 11"/>
            <p:cNvGrpSpPr/>
            <p:nvPr/>
          </p:nvGrpSpPr>
          <p:grpSpPr>
            <a:xfrm>
              <a:off x="185063" y="454472"/>
              <a:ext cx="7731125" cy="6178550"/>
              <a:chOff x="185063" y="454472"/>
              <a:chExt cx="7731125" cy="6178550"/>
            </a:xfrm>
          </p:grpSpPr>
          <p:sp>
            <p:nvSpPr>
              <p:cNvPr id="5" name="Text Box 4"/>
              <p:cNvSpPr txBox="1">
                <a:spLocks noChangeArrowheads="1"/>
              </p:cNvSpPr>
              <p:nvPr/>
            </p:nvSpPr>
            <p:spPr bwMode="auto">
              <a:xfrm rot="-5400000">
                <a:off x="-1725382" y="3043684"/>
                <a:ext cx="4572000" cy="39687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spcBef>
                    <a:spcPct val="50000"/>
                  </a:spcBef>
                </a:pPr>
                <a:r>
                  <a:rPr lang="en-GB" altLang="de-DE" sz="2000" dirty="0">
                    <a:latin typeface="Arial" charset="0"/>
                  </a:rPr>
                  <a:t>Yield (q/ha) of the individual cultivars</a:t>
                </a:r>
              </a:p>
            </p:txBody>
          </p:sp>
          <p:pic>
            <p:nvPicPr>
              <p:cNvPr id="3" name="Picture 2" descr="hrerbr11"/>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85063" y="454472"/>
                <a:ext cx="7731125" cy="6178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9" name="Straight Connector 8"/>
              <p:cNvCxnSpPr/>
              <p:nvPr/>
            </p:nvCxnSpPr>
            <p:spPr>
              <a:xfrm flipV="1">
                <a:off x="1341967" y="1371600"/>
                <a:ext cx="6036733" cy="1689100"/>
              </a:xfrm>
              <a:prstGeom prst="line">
                <a:avLst/>
              </a:prstGeom>
              <a:ln w="57150">
                <a:solidFill>
                  <a:srgbClr val="FF00FF"/>
                </a:solidFill>
              </a:ln>
            </p:spPr>
            <p:style>
              <a:lnRef idx="1">
                <a:schemeClr val="accent1"/>
              </a:lnRef>
              <a:fillRef idx="0">
                <a:schemeClr val="accent1"/>
              </a:fillRef>
              <a:effectRef idx="0">
                <a:schemeClr val="accent1"/>
              </a:effectRef>
              <a:fontRef idx="minor">
                <a:schemeClr val="tx1"/>
              </a:fontRef>
            </p:style>
          </p:cxnSp>
          <p:pic>
            <p:nvPicPr>
              <p:cNvPr id="2" name="Grafik 1"/>
              <p:cNvPicPr>
                <a:picLocks noChangeAspect="1"/>
              </p:cNvPicPr>
              <p:nvPr/>
            </p:nvPicPr>
            <p:blipFill>
              <a:blip r:embed="rId3"/>
              <a:stretch>
                <a:fillRect/>
              </a:stretch>
            </p:blipFill>
            <p:spPr>
              <a:xfrm rot="20940000">
                <a:off x="2355004" y="1843071"/>
                <a:ext cx="857250" cy="428625"/>
              </a:xfrm>
              <a:prstGeom prst="rect">
                <a:avLst/>
              </a:prstGeom>
              <a:ln>
                <a:solidFill>
                  <a:srgbClr val="C00000"/>
                </a:solidFill>
              </a:ln>
              <a:effectLst>
                <a:outerShdw blurRad="50800" dist="38100" dir="2700000" algn="tl" rotWithShape="0">
                  <a:prstClr val="black">
                    <a:alpha val="40000"/>
                  </a:prstClr>
                </a:outerShdw>
              </a:effectLst>
            </p:spPr>
          </p:pic>
          <p:pic>
            <p:nvPicPr>
              <p:cNvPr id="10" name="Grafik 9"/>
              <p:cNvPicPr>
                <a:picLocks noChangeAspect="1"/>
              </p:cNvPicPr>
              <p:nvPr/>
            </p:nvPicPr>
            <p:blipFill>
              <a:blip r:embed="rId4"/>
              <a:stretch>
                <a:fillRect/>
              </a:stretch>
            </p:blipFill>
            <p:spPr>
              <a:xfrm rot="-900000">
                <a:off x="5771476" y="1154855"/>
                <a:ext cx="981075" cy="438150"/>
              </a:xfrm>
              <a:prstGeom prst="rect">
                <a:avLst/>
              </a:prstGeom>
              <a:ln>
                <a:solidFill>
                  <a:srgbClr val="FF00FF"/>
                </a:solidFill>
              </a:ln>
              <a:effectLst>
                <a:outerShdw blurRad="50800" dist="38100" dir="2700000" algn="tl" rotWithShape="0">
                  <a:prstClr val="black">
                    <a:alpha val="40000"/>
                  </a:prstClr>
                </a:outerShdw>
              </a:effectLst>
            </p:spPr>
          </p:pic>
          <p:sp>
            <p:nvSpPr>
              <p:cNvPr id="11" name="Rechteck 10"/>
              <p:cNvSpPr/>
              <p:nvPr/>
            </p:nvSpPr>
            <p:spPr>
              <a:xfrm>
                <a:off x="1386417" y="942365"/>
                <a:ext cx="607483" cy="51813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grpSp>
        <p:sp>
          <p:nvSpPr>
            <p:cNvPr id="4" name="Text Box 3"/>
            <p:cNvSpPr txBox="1">
              <a:spLocks noChangeArrowheads="1"/>
            </p:cNvSpPr>
            <p:nvPr/>
          </p:nvSpPr>
          <p:spPr bwMode="auto">
            <a:xfrm>
              <a:off x="53756" y="5466210"/>
              <a:ext cx="7935438" cy="109260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Lst>
          </p:spPr>
          <p:txBody>
            <a:bodyPr wrap="square">
              <a:spAutoFit/>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eaLnBrk="1" hangingPunct="1">
                <a:spcBef>
                  <a:spcPct val="50000"/>
                </a:spcBef>
              </a:pPr>
              <a:r>
                <a:rPr lang="en-GB" altLang="de-DE" sz="2000" dirty="0">
                  <a:latin typeface="Arial" charset="0"/>
                </a:rPr>
                <a:t>Mean of all </a:t>
              </a:r>
              <a:r>
                <a:rPr lang="en-GB" altLang="de-DE" sz="2000" i="1" dirty="0" err="1">
                  <a:latin typeface="Arial" charset="0"/>
                </a:rPr>
                <a:t>cvs</a:t>
              </a:r>
              <a:r>
                <a:rPr lang="en-GB" altLang="de-DE" sz="2000" dirty="0">
                  <a:latin typeface="Arial" charset="0"/>
                </a:rPr>
                <a:t>. at the resp. environment (dt/ha)</a:t>
              </a:r>
            </a:p>
            <a:p>
              <a:pPr eaLnBrk="1" hangingPunct="1">
                <a:spcBef>
                  <a:spcPct val="50000"/>
                </a:spcBef>
              </a:pPr>
              <a:r>
                <a:rPr lang="en-GB" altLang="de-DE" sz="1800" dirty="0">
                  <a:latin typeface="Arial" charset="0"/>
                </a:rPr>
                <a:t>Regression of yields of pea </a:t>
              </a:r>
              <a:r>
                <a:rPr lang="en-GB" altLang="de-DE" sz="1800" i="1" dirty="0" err="1">
                  <a:latin typeface="Arial" charset="0"/>
                </a:rPr>
                <a:t>cvs</a:t>
              </a:r>
              <a:r>
                <a:rPr lang="en-GB" altLang="de-DE" sz="1800" i="1" dirty="0">
                  <a:latin typeface="Arial" charset="0"/>
                </a:rPr>
                <a:t>.</a:t>
              </a:r>
              <a:r>
                <a:rPr lang="en-GB" altLang="de-DE" sz="1800" dirty="0">
                  <a:latin typeface="Arial" charset="0"/>
                </a:rPr>
                <a:t> onto mean yields of all </a:t>
              </a:r>
              <a:r>
                <a:rPr lang="en-GB" altLang="de-DE" sz="1800" dirty="0" err="1">
                  <a:latin typeface="Arial" charset="0"/>
                </a:rPr>
                <a:t>cvs</a:t>
              </a:r>
              <a:r>
                <a:rPr lang="en-GB" altLang="de-DE" sz="1800" dirty="0">
                  <a:latin typeface="Arial" charset="0"/>
                </a:rPr>
                <a:t>. at each of 12 environments in Germany</a:t>
              </a:r>
            </a:p>
          </p:txBody>
        </p:sp>
      </p:grpSp>
      <p:sp>
        <p:nvSpPr>
          <p:cNvPr id="7" name="TextBox 6"/>
          <p:cNvSpPr txBox="1"/>
          <p:nvPr/>
        </p:nvSpPr>
        <p:spPr>
          <a:xfrm>
            <a:off x="46182" y="55420"/>
            <a:ext cx="12053454"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err="1">
                <a:latin typeface="Arial" panose="020B0604020202020204" pitchFamily="34" charset="0"/>
                <a:cs typeface="Arial" panose="020B0604020202020204" pitchFamily="34" charset="0"/>
              </a:rPr>
              <a:t>Eberhart</a:t>
            </a:r>
            <a:r>
              <a:rPr lang="en-GB" sz="2400" dirty="0">
                <a:latin typeface="Arial" panose="020B0604020202020204" pitchFamily="34" charset="0"/>
                <a:cs typeface="Arial" panose="020B0604020202020204" pitchFamily="34" charset="0"/>
              </a:rPr>
              <a:t> and Russell, 1964; Finlay and Wilkinson, 1963 (</a:t>
            </a:r>
            <a:r>
              <a:rPr lang="en-GB" sz="1400" dirty="0">
                <a:latin typeface="Arial Narrow" panose="020B0606020202030204" pitchFamily="34" charset="0"/>
                <a:cs typeface="Arial" panose="020B0604020202020204" pitchFamily="34" charset="0"/>
              </a:rPr>
              <a:t> </a:t>
            </a:r>
            <a:r>
              <a:rPr lang="en-GB" dirty="0">
                <a:latin typeface="Arial Narrow" panose="020B0606020202030204" pitchFamily="34" charset="0"/>
                <a:cs typeface="Arial" panose="020B0604020202020204" pitchFamily="34" charset="0"/>
              </a:rPr>
              <a:t>Becker &amp; Léon, 1988, Plant Breeding 101, 1-23</a:t>
            </a:r>
            <a:r>
              <a:rPr lang="en-GB" sz="2400" dirty="0">
                <a:latin typeface="Arial" panose="020B0604020202020204" pitchFamily="34" charset="0"/>
                <a:cs typeface="Arial" panose="020B0604020202020204" pitchFamily="34" charset="0"/>
              </a:rPr>
              <a:t>).</a:t>
            </a:r>
            <a:r>
              <a:rPr lang="en-GB" sz="1400" dirty="0">
                <a:latin typeface="Arial Narrow" panose="020B0606020202030204" pitchFamily="34" charset="0"/>
                <a:cs typeface="Arial" panose="020B0604020202020204" pitchFamily="34" charset="0"/>
              </a:rPr>
              <a:t>                                                                                        </a:t>
            </a:r>
          </a:p>
        </p:txBody>
      </p:sp>
      <p:sp>
        <p:nvSpPr>
          <p:cNvPr id="15" name="Text Box 4"/>
          <p:cNvSpPr txBox="1">
            <a:spLocks noChangeArrowheads="1"/>
          </p:cNvSpPr>
          <p:nvPr/>
        </p:nvSpPr>
        <p:spPr bwMode="auto">
          <a:xfrm rot="16200000">
            <a:off x="-1282434" y="3252938"/>
            <a:ext cx="3660018" cy="39687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eaLnBrk="1" hangingPunct="1">
              <a:spcBef>
                <a:spcPct val="50000"/>
              </a:spcBef>
            </a:pPr>
            <a:r>
              <a:rPr lang="en-GB" altLang="de-DE" sz="2000" dirty="0">
                <a:latin typeface="Arial" charset="0"/>
              </a:rPr>
              <a:t>Yield (q/ha) of the cultivars</a:t>
            </a:r>
            <a:endParaRPr lang="en-GB" altLang="de-DE" sz="2000" dirty="0">
              <a:solidFill>
                <a:srgbClr val="0033CC"/>
              </a:solidFill>
              <a:latin typeface="Arial" charset="0"/>
            </a:endParaRPr>
          </a:p>
        </p:txBody>
      </p:sp>
      <p:sp>
        <p:nvSpPr>
          <p:cNvPr id="16" name="Textfeld 5">
            <a:extLst>
              <a:ext uri="{FF2B5EF4-FFF2-40B4-BE49-F238E27FC236}">
                <a16:creationId xmlns:a16="http://schemas.microsoft.com/office/drawing/2014/main" id="{5AB8188A-D766-4B1D-8E2E-43DC27200CB1}"/>
              </a:ext>
            </a:extLst>
          </p:cNvPr>
          <p:cNvSpPr txBox="1"/>
          <p:nvPr/>
        </p:nvSpPr>
        <p:spPr>
          <a:xfrm>
            <a:off x="11572043" y="6346567"/>
            <a:ext cx="583609"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23</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492095598"/>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p:cNvGrpSpPr/>
          <p:nvPr/>
        </p:nvGrpSpPr>
        <p:grpSpPr>
          <a:xfrm>
            <a:off x="72000" y="483350"/>
            <a:ext cx="8099659" cy="6178550"/>
            <a:chOff x="-1" y="454472"/>
            <a:chExt cx="8099659" cy="6178550"/>
          </a:xfrm>
        </p:grpSpPr>
        <p:sp>
          <p:nvSpPr>
            <p:cNvPr id="13" name="Rectangle 12"/>
            <p:cNvSpPr/>
            <p:nvPr/>
          </p:nvSpPr>
          <p:spPr>
            <a:xfrm>
              <a:off x="-1" y="635266"/>
              <a:ext cx="8099659" cy="5997755"/>
            </a:xfrm>
            <a:prstGeom prst="rect">
              <a:avLst/>
            </a:prstGeom>
            <a:solidFill>
              <a:schemeClr val="bg1"/>
            </a:solidFill>
            <a:ln>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2" name="Gruppieren 11"/>
            <p:cNvGrpSpPr/>
            <p:nvPr/>
          </p:nvGrpSpPr>
          <p:grpSpPr>
            <a:xfrm>
              <a:off x="185063" y="454472"/>
              <a:ext cx="7731125" cy="6178550"/>
              <a:chOff x="185063" y="454472"/>
              <a:chExt cx="7731125" cy="6178550"/>
            </a:xfrm>
          </p:grpSpPr>
          <p:sp>
            <p:nvSpPr>
              <p:cNvPr id="5" name="Text Box 4"/>
              <p:cNvSpPr txBox="1">
                <a:spLocks noChangeArrowheads="1"/>
              </p:cNvSpPr>
              <p:nvPr/>
            </p:nvSpPr>
            <p:spPr bwMode="auto">
              <a:xfrm rot="-5400000">
                <a:off x="-1725382" y="3043684"/>
                <a:ext cx="4572000" cy="39687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spcBef>
                    <a:spcPct val="50000"/>
                  </a:spcBef>
                </a:pPr>
                <a:r>
                  <a:rPr lang="en-GB" altLang="de-DE" sz="2000" dirty="0">
                    <a:latin typeface="Arial" charset="0"/>
                  </a:rPr>
                  <a:t>Yield (q/ha) of the individual cultivars</a:t>
                </a:r>
              </a:p>
            </p:txBody>
          </p:sp>
          <p:pic>
            <p:nvPicPr>
              <p:cNvPr id="3" name="Picture 2" descr="hrerbr11"/>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85063" y="454472"/>
                <a:ext cx="7731125" cy="6178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9" name="Straight Connector 8"/>
              <p:cNvCxnSpPr/>
              <p:nvPr/>
            </p:nvCxnSpPr>
            <p:spPr>
              <a:xfrm flipV="1">
                <a:off x="1341967" y="1371600"/>
                <a:ext cx="6036733" cy="1689100"/>
              </a:xfrm>
              <a:prstGeom prst="line">
                <a:avLst/>
              </a:prstGeom>
              <a:ln w="57150">
                <a:solidFill>
                  <a:srgbClr val="FF00FF"/>
                </a:solidFill>
              </a:ln>
            </p:spPr>
            <p:style>
              <a:lnRef idx="1">
                <a:schemeClr val="accent1"/>
              </a:lnRef>
              <a:fillRef idx="0">
                <a:schemeClr val="accent1"/>
              </a:fillRef>
              <a:effectRef idx="0">
                <a:schemeClr val="accent1"/>
              </a:effectRef>
              <a:fontRef idx="minor">
                <a:schemeClr val="tx1"/>
              </a:fontRef>
            </p:style>
          </p:cxnSp>
          <p:pic>
            <p:nvPicPr>
              <p:cNvPr id="2" name="Grafik 1"/>
              <p:cNvPicPr>
                <a:picLocks noChangeAspect="1"/>
              </p:cNvPicPr>
              <p:nvPr/>
            </p:nvPicPr>
            <p:blipFill>
              <a:blip r:embed="rId3"/>
              <a:stretch>
                <a:fillRect/>
              </a:stretch>
            </p:blipFill>
            <p:spPr>
              <a:xfrm rot="20940000">
                <a:off x="2355004" y="1843071"/>
                <a:ext cx="857250" cy="428625"/>
              </a:xfrm>
              <a:prstGeom prst="rect">
                <a:avLst/>
              </a:prstGeom>
              <a:ln>
                <a:solidFill>
                  <a:srgbClr val="C00000"/>
                </a:solidFill>
              </a:ln>
              <a:effectLst>
                <a:outerShdw blurRad="50800" dist="38100" dir="2700000" algn="tl" rotWithShape="0">
                  <a:prstClr val="black">
                    <a:alpha val="40000"/>
                  </a:prstClr>
                </a:outerShdw>
              </a:effectLst>
            </p:spPr>
          </p:pic>
          <p:pic>
            <p:nvPicPr>
              <p:cNvPr id="10" name="Grafik 9"/>
              <p:cNvPicPr>
                <a:picLocks noChangeAspect="1"/>
              </p:cNvPicPr>
              <p:nvPr/>
            </p:nvPicPr>
            <p:blipFill>
              <a:blip r:embed="rId4"/>
              <a:stretch>
                <a:fillRect/>
              </a:stretch>
            </p:blipFill>
            <p:spPr>
              <a:xfrm rot="-900000">
                <a:off x="5771476" y="1154855"/>
                <a:ext cx="981075" cy="438150"/>
              </a:xfrm>
              <a:prstGeom prst="rect">
                <a:avLst/>
              </a:prstGeom>
              <a:ln>
                <a:solidFill>
                  <a:srgbClr val="FF00FF"/>
                </a:solidFill>
              </a:ln>
              <a:effectLst>
                <a:outerShdw blurRad="50800" dist="38100" dir="2700000" algn="tl" rotWithShape="0">
                  <a:prstClr val="black">
                    <a:alpha val="40000"/>
                  </a:prstClr>
                </a:outerShdw>
              </a:effectLst>
            </p:spPr>
          </p:pic>
          <p:sp>
            <p:nvSpPr>
              <p:cNvPr id="11" name="Rechteck 10"/>
              <p:cNvSpPr/>
              <p:nvPr/>
            </p:nvSpPr>
            <p:spPr>
              <a:xfrm>
                <a:off x="1386417" y="942365"/>
                <a:ext cx="607483" cy="51813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grpSp>
        <p:sp>
          <p:nvSpPr>
            <p:cNvPr id="4" name="Text Box 3"/>
            <p:cNvSpPr txBox="1">
              <a:spLocks noChangeArrowheads="1"/>
            </p:cNvSpPr>
            <p:nvPr/>
          </p:nvSpPr>
          <p:spPr bwMode="auto">
            <a:xfrm>
              <a:off x="53756" y="5466210"/>
              <a:ext cx="7935438" cy="109260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Lst>
          </p:spPr>
          <p:txBody>
            <a:bodyPr wrap="square">
              <a:spAutoFit/>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eaLnBrk="1" hangingPunct="1">
                <a:spcBef>
                  <a:spcPct val="50000"/>
                </a:spcBef>
              </a:pPr>
              <a:r>
                <a:rPr lang="en-GB" altLang="de-DE" sz="2000" dirty="0">
                  <a:latin typeface="Arial" charset="0"/>
                </a:rPr>
                <a:t>Mean of all </a:t>
              </a:r>
              <a:r>
                <a:rPr lang="en-GB" altLang="de-DE" sz="2000" i="1" dirty="0">
                  <a:latin typeface="Arial" charset="0"/>
                </a:rPr>
                <a:t>cvs</a:t>
              </a:r>
              <a:r>
                <a:rPr lang="en-GB" altLang="de-DE" sz="2000" dirty="0">
                  <a:latin typeface="Arial" charset="0"/>
                </a:rPr>
                <a:t>. at the resp. environment (dt/ha)</a:t>
              </a:r>
            </a:p>
            <a:p>
              <a:pPr eaLnBrk="1" hangingPunct="1">
                <a:spcBef>
                  <a:spcPct val="50000"/>
                </a:spcBef>
              </a:pPr>
              <a:r>
                <a:rPr lang="en-GB" altLang="de-DE" sz="1800" dirty="0">
                  <a:latin typeface="Arial" charset="0"/>
                </a:rPr>
                <a:t>Regression of yields of pea </a:t>
              </a:r>
              <a:r>
                <a:rPr lang="en-GB" altLang="de-DE" sz="1800" i="1" dirty="0">
                  <a:latin typeface="Arial" charset="0"/>
                </a:rPr>
                <a:t>cvs.</a:t>
              </a:r>
              <a:r>
                <a:rPr lang="en-GB" altLang="de-DE" sz="1800" dirty="0">
                  <a:latin typeface="Arial" charset="0"/>
                </a:rPr>
                <a:t> onto mean yields of all </a:t>
              </a:r>
              <a:r>
                <a:rPr lang="en-GB" altLang="de-DE" sz="1800" dirty="0" err="1">
                  <a:latin typeface="Arial" charset="0"/>
                </a:rPr>
                <a:t>cvs</a:t>
              </a:r>
              <a:r>
                <a:rPr lang="en-GB" altLang="de-DE" sz="1800" dirty="0">
                  <a:latin typeface="Arial" charset="0"/>
                </a:rPr>
                <a:t>. at each of 12 environments in Germany</a:t>
              </a:r>
            </a:p>
          </p:txBody>
        </p:sp>
      </p:grpSp>
      <p:sp>
        <p:nvSpPr>
          <p:cNvPr id="7" name="TextBox 6"/>
          <p:cNvSpPr txBox="1"/>
          <p:nvPr/>
        </p:nvSpPr>
        <p:spPr>
          <a:xfrm>
            <a:off x="46182" y="55420"/>
            <a:ext cx="12053454"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err="1">
                <a:latin typeface="Arial" panose="020B0604020202020204" pitchFamily="34" charset="0"/>
                <a:cs typeface="Arial" panose="020B0604020202020204" pitchFamily="34" charset="0"/>
              </a:rPr>
              <a:t>Eberhart</a:t>
            </a:r>
            <a:r>
              <a:rPr lang="en-GB" sz="2400" dirty="0">
                <a:latin typeface="Arial" panose="020B0604020202020204" pitchFamily="34" charset="0"/>
                <a:cs typeface="Arial" panose="020B0604020202020204" pitchFamily="34" charset="0"/>
              </a:rPr>
              <a:t> and Russell, 1964; Finlay and Wilkinson, 1963.</a:t>
            </a:r>
            <a:r>
              <a:rPr lang="en-GB" sz="1400" dirty="0">
                <a:latin typeface="Arial Narrow" panose="020B0606020202030204" pitchFamily="34" charset="0"/>
                <a:cs typeface="Arial" panose="020B0604020202020204" pitchFamily="34" charset="0"/>
              </a:rPr>
              <a:t>                                                                                        </a:t>
            </a:r>
          </a:p>
        </p:txBody>
      </p:sp>
      <p:sp>
        <p:nvSpPr>
          <p:cNvPr id="15" name="TextBox 14"/>
          <p:cNvSpPr txBox="1"/>
          <p:nvPr/>
        </p:nvSpPr>
        <p:spPr>
          <a:xfrm>
            <a:off x="8302966" y="1029588"/>
            <a:ext cx="3796670" cy="5632311"/>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The steep(</a:t>
            </a:r>
            <a:r>
              <a:rPr lang="en-GB" dirty="0" err="1">
                <a:latin typeface="Arial" panose="020B0604020202020204" pitchFamily="34" charset="0"/>
                <a:cs typeface="Arial" panose="020B0604020202020204" pitchFamily="34" charset="0"/>
              </a:rPr>
              <a:t>er</a:t>
            </a:r>
            <a:r>
              <a:rPr lang="en-GB" dirty="0">
                <a:latin typeface="Arial" panose="020B0604020202020204" pitchFamily="34" charset="0"/>
                <a:cs typeface="Arial" panose="020B0604020202020204" pitchFamily="34" charset="0"/>
              </a:rPr>
              <a:t>) reaction of </a:t>
            </a:r>
            <a:r>
              <a:rPr lang="en-GB" b="1" dirty="0">
                <a:solidFill>
                  <a:srgbClr val="D60093"/>
                </a:solidFill>
                <a:latin typeface="Arial" panose="020B0604020202020204" pitchFamily="34" charset="0"/>
                <a:cs typeface="Arial" panose="020B0604020202020204" pitchFamily="34" charset="0"/>
              </a:rPr>
              <a:t>Eiffel</a:t>
            </a:r>
            <a:r>
              <a:rPr lang="en-GB" dirty="0">
                <a:latin typeface="Arial" panose="020B0604020202020204" pitchFamily="34" charset="0"/>
                <a:cs typeface="Arial" panose="020B0604020202020204" pitchFamily="34" charset="0"/>
              </a:rPr>
              <a:t> along the increasing mean fertility of the 12 environments is caused by a positive correlation between the environmental main effects and </a:t>
            </a:r>
            <a:r>
              <a:rPr lang="en-GB" b="1" dirty="0">
                <a:solidFill>
                  <a:srgbClr val="D60093"/>
                </a:solidFill>
                <a:latin typeface="Arial" panose="020B0604020202020204" pitchFamily="34" charset="0"/>
                <a:cs typeface="Arial" panose="020B0604020202020204" pitchFamily="34" charset="0"/>
              </a:rPr>
              <a:t>Eiffel</a:t>
            </a:r>
            <a:r>
              <a:rPr lang="en-GB" dirty="0">
                <a:latin typeface="Arial" panose="020B0604020202020204" pitchFamily="34" charset="0"/>
                <a:cs typeface="Arial" panose="020B0604020202020204" pitchFamily="34" charset="0"/>
              </a:rPr>
              <a:t>’s interaction effects. As trend: the more fertile the environment, the more extra-surprise-high yield shown by </a:t>
            </a:r>
            <a:r>
              <a:rPr lang="en-GB" b="1" dirty="0">
                <a:solidFill>
                  <a:srgbClr val="D60093"/>
                </a:solidFill>
                <a:latin typeface="Arial" panose="020B0604020202020204" pitchFamily="34" charset="0"/>
                <a:cs typeface="Arial" panose="020B0604020202020204" pitchFamily="34" charset="0"/>
              </a:rPr>
              <a:t>Eiffel </a:t>
            </a:r>
            <a:r>
              <a:rPr lang="en-GB" dirty="0">
                <a:latin typeface="Arial" panose="020B0604020202020204" pitchFamily="34" charset="0"/>
                <a:cs typeface="Arial" panose="020B0604020202020204" pitchFamily="34" charset="0"/>
              </a:rPr>
              <a:t>and </a:t>
            </a:r>
            <a:r>
              <a:rPr lang="en-GB" i="1" dirty="0" err="1">
                <a:latin typeface="Arial" panose="020B0604020202020204" pitchFamily="34" charset="0"/>
                <a:cs typeface="Arial" panose="020B0604020202020204" pitchFamily="34" charset="0"/>
              </a:rPr>
              <a:t>vica</a:t>
            </a:r>
            <a:r>
              <a:rPr lang="en-GB" i="1" dirty="0">
                <a:latin typeface="Arial" panose="020B0604020202020204" pitchFamily="34" charset="0"/>
                <a:cs typeface="Arial" panose="020B0604020202020204" pitchFamily="34" charset="0"/>
              </a:rPr>
              <a:t> versa</a:t>
            </a:r>
            <a:r>
              <a:rPr lang="en-GB" dirty="0">
                <a:latin typeface="Arial" panose="020B0604020202020204" pitchFamily="34" charset="0"/>
                <a:cs typeface="Arial" panose="020B0604020202020204" pitchFamily="34" charset="0"/>
              </a:rPr>
              <a:t>. The correlation was r=0.18; low yet not zero.</a:t>
            </a:r>
          </a:p>
          <a:p>
            <a:endParaRPr lang="en-GB" dirty="0">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The correlation between GxE and E for </a:t>
            </a:r>
            <a:r>
              <a:rPr lang="en-GB" b="1" dirty="0" err="1">
                <a:solidFill>
                  <a:srgbClr val="C00000"/>
                </a:solidFill>
                <a:latin typeface="Arial" panose="020B0604020202020204" pitchFamily="34" charset="0"/>
                <a:cs typeface="Arial" panose="020B0604020202020204" pitchFamily="34" charset="0"/>
              </a:rPr>
              <a:t>Loto</a:t>
            </a:r>
            <a:r>
              <a:rPr lang="en-GB" dirty="0">
                <a:latin typeface="Arial" panose="020B0604020202020204" pitchFamily="34" charset="0"/>
                <a:cs typeface="Arial" panose="020B0604020202020204" pitchFamily="34" charset="0"/>
              </a:rPr>
              <a:t> was r=-0.51; in low fertile envs., </a:t>
            </a:r>
            <a:r>
              <a:rPr lang="en-GB" b="1" dirty="0" err="1">
                <a:solidFill>
                  <a:srgbClr val="C00000"/>
                </a:solidFill>
                <a:latin typeface="Arial" panose="020B0604020202020204" pitchFamily="34" charset="0"/>
                <a:cs typeface="Arial" panose="020B0604020202020204" pitchFamily="34" charset="0"/>
              </a:rPr>
              <a:t>Loto</a:t>
            </a:r>
            <a:r>
              <a:rPr lang="en-GB" dirty="0">
                <a:latin typeface="Arial" panose="020B0604020202020204" pitchFamily="34" charset="0"/>
                <a:cs typeface="Arial" panose="020B0604020202020204" pitchFamily="34" charset="0"/>
              </a:rPr>
              <a:t> was surprisingly better than expected and </a:t>
            </a:r>
            <a:r>
              <a:rPr lang="en-GB" i="1" dirty="0">
                <a:latin typeface="Arial" panose="020B0604020202020204" pitchFamily="34" charset="0"/>
                <a:cs typeface="Arial" panose="020B0604020202020204" pitchFamily="34" charset="0"/>
              </a:rPr>
              <a:t>vice versa </a:t>
            </a:r>
            <a:r>
              <a:rPr lang="en-GB" dirty="0">
                <a:latin typeface="Arial" panose="020B0604020202020204" pitchFamily="34" charset="0"/>
                <a:cs typeface="Arial" panose="020B0604020202020204" pitchFamily="34" charset="0"/>
              </a:rPr>
              <a:t>at highly fertile envs. </a:t>
            </a:r>
          </a:p>
          <a:p>
            <a:endParaRPr lang="en-GB" dirty="0">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The correlations for all others were 0.25 &gt; r &gt; -0.51.  </a:t>
            </a:r>
          </a:p>
        </p:txBody>
      </p:sp>
      <p:sp>
        <p:nvSpPr>
          <p:cNvPr id="16" name="Text Box 4"/>
          <p:cNvSpPr txBox="1">
            <a:spLocks noChangeArrowheads="1"/>
          </p:cNvSpPr>
          <p:nvPr/>
        </p:nvSpPr>
        <p:spPr bwMode="auto">
          <a:xfrm rot="16200000">
            <a:off x="-1282434" y="3252938"/>
            <a:ext cx="3660018" cy="39687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eaLnBrk="1" hangingPunct="1">
              <a:spcBef>
                <a:spcPct val="50000"/>
              </a:spcBef>
            </a:pPr>
            <a:r>
              <a:rPr lang="en-GB" altLang="de-DE" sz="2000" dirty="0">
                <a:latin typeface="Arial" charset="0"/>
              </a:rPr>
              <a:t>Yield (q/ha) of the cultivars</a:t>
            </a:r>
            <a:endParaRPr lang="en-GB" altLang="de-DE" sz="2000" dirty="0">
              <a:solidFill>
                <a:srgbClr val="0033CC"/>
              </a:solidFill>
              <a:latin typeface="Arial" charset="0"/>
            </a:endParaRPr>
          </a:p>
        </p:txBody>
      </p:sp>
      <p:sp>
        <p:nvSpPr>
          <p:cNvPr id="17" name="Textfeld 5">
            <a:extLst>
              <a:ext uri="{FF2B5EF4-FFF2-40B4-BE49-F238E27FC236}">
                <a16:creationId xmlns:a16="http://schemas.microsoft.com/office/drawing/2014/main" id="{090B4B84-781F-447B-87F5-9A34B81D8018}"/>
              </a:ext>
            </a:extLst>
          </p:cNvPr>
          <p:cNvSpPr txBox="1"/>
          <p:nvPr/>
        </p:nvSpPr>
        <p:spPr>
          <a:xfrm>
            <a:off x="11572043" y="6346567"/>
            <a:ext cx="583609"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24</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659971969"/>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3" name="TextBox 4362"/>
          <p:cNvSpPr txBox="1"/>
          <p:nvPr/>
        </p:nvSpPr>
        <p:spPr>
          <a:xfrm>
            <a:off x="8275638" y="755650"/>
            <a:ext cx="3856037" cy="5909310"/>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err="1">
                <a:solidFill>
                  <a:srgbClr val="7A3D00"/>
                </a:solidFill>
                <a:latin typeface="Arial" panose="020B0604020202020204" pitchFamily="34" charset="0"/>
                <a:cs typeface="Arial" panose="020B0604020202020204" pitchFamily="34" charset="0"/>
              </a:rPr>
              <a:t>Loto</a:t>
            </a:r>
            <a:r>
              <a:rPr lang="en-GB" dirty="0">
                <a:solidFill>
                  <a:srgbClr val="7A3D00"/>
                </a:solidFill>
                <a:latin typeface="Arial" panose="020B0604020202020204" pitchFamily="34" charset="0"/>
                <a:cs typeface="Arial" panose="020B0604020202020204" pitchFamily="34" charset="0"/>
              </a:rPr>
              <a:t> </a:t>
            </a:r>
            <a:r>
              <a:rPr lang="en-GB" dirty="0">
                <a:latin typeface="Arial" panose="020B0604020202020204" pitchFamily="34" charset="0"/>
                <a:cs typeface="Arial" panose="020B0604020202020204" pitchFamily="34" charset="0"/>
              </a:rPr>
              <a:t>might be called </a:t>
            </a:r>
            <a:r>
              <a:rPr lang="en-GB" dirty="0">
                <a:solidFill>
                  <a:srgbClr val="0000FF"/>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extensive</a:t>
            </a:r>
            <a:r>
              <a:rPr lang="en-GB" dirty="0">
                <a:latin typeface="Arial" panose="020B0604020202020204" pitchFamily="34" charset="0"/>
                <a:cs typeface="Arial" panose="020B0604020202020204" pitchFamily="34" charset="0"/>
              </a:rPr>
              <a:t> cultivar, because it is relatively superior in low-yielding  environ-</a:t>
            </a:r>
            <a:r>
              <a:rPr lang="en-GB" dirty="0" err="1">
                <a:latin typeface="Arial" panose="020B0604020202020204" pitchFamily="34" charset="0"/>
                <a:cs typeface="Arial" panose="020B0604020202020204" pitchFamily="34" charset="0"/>
              </a:rPr>
              <a:t>ments</a:t>
            </a:r>
            <a:r>
              <a:rPr lang="en-GB" dirty="0">
                <a:latin typeface="Arial" panose="020B0604020202020204" pitchFamily="34" charset="0"/>
                <a:cs typeface="Arial" panose="020B0604020202020204" pitchFamily="34" charset="0"/>
              </a:rPr>
              <a:t>. </a:t>
            </a:r>
            <a:br>
              <a:rPr lang="en-GB" dirty="0">
                <a:latin typeface="Arial" panose="020B0604020202020204" pitchFamily="34" charset="0"/>
                <a:cs typeface="Arial" panose="020B0604020202020204" pitchFamily="34" charset="0"/>
              </a:rPr>
            </a:br>
            <a:r>
              <a:rPr lang="en-GB" dirty="0">
                <a:latin typeface="Arial" panose="020B0604020202020204" pitchFamily="34" charset="0"/>
                <a:cs typeface="Arial" panose="020B0604020202020204" pitchFamily="34" charset="0"/>
              </a:rPr>
              <a:t>This </a:t>
            </a:r>
            <a:r>
              <a:rPr lang="en-GB" dirty="0" err="1">
                <a:latin typeface="Arial" panose="020B0604020202020204" pitchFamily="34" charset="0"/>
                <a:cs typeface="Arial" panose="020B0604020202020204" pitchFamily="34" charset="0"/>
              </a:rPr>
              <a:t>jugdement</a:t>
            </a:r>
            <a:r>
              <a:rPr lang="en-GB" dirty="0">
                <a:latin typeface="Arial" panose="020B0604020202020204" pitchFamily="34" charset="0"/>
                <a:cs typeface="Arial" panose="020B0604020202020204" pitchFamily="34" charset="0"/>
              </a:rPr>
              <a:t> would as well apply to </a:t>
            </a:r>
            <a:r>
              <a:rPr lang="en-GB" dirty="0">
                <a:solidFill>
                  <a:srgbClr val="7A3D00"/>
                </a:solidFill>
                <a:latin typeface="Arial" panose="020B0604020202020204" pitchFamily="34" charset="0"/>
                <a:cs typeface="Arial" panose="020B0604020202020204" pitchFamily="34" charset="0"/>
              </a:rPr>
              <a:t>Fake-</a:t>
            </a:r>
            <a:r>
              <a:rPr lang="en-GB" dirty="0" err="1">
                <a:solidFill>
                  <a:srgbClr val="7A3D00"/>
                </a:solidFill>
                <a:latin typeface="Arial" panose="020B0604020202020204" pitchFamily="34" charset="0"/>
                <a:cs typeface="Arial" panose="020B0604020202020204" pitchFamily="34" charset="0"/>
              </a:rPr>
              <a:t>Loto</a:t>
            </a:r>
            <a:r>
              <a:rPr lang="en-GB" dirty="0">
                <a:latin typeface="Arial" panose="020B0604020202020204" pitchFamily="34" charset="0"/>
                <a:cs typeface="Arial" panose="020B0604020202020204" pitchFamily="34" charset="0"/>
              </a:rPr>
              <a:t>, which is generally low-yielding.</a:t>
            </a:r>
          </a:p>
          <a:p>
            <a:endParaRPr lang="en-GB" dirty="0">
              <a:solidFill>
                <a:srgbClr val="7A3D00"/>
              </a:solidFill>
              <a:latin typeface="Arial" panose="020B0604020202020204" pitchFamily="34" charset="0"/>
              <a:cs typeface="Arial" panose="020B0604020202020204" pitchFamily="34" charset="0"/>
            </a:endParaRPr>
          </a:p>
          <a:p>
            <a:endParaRPr lang="en-GB" dirty="0">
              <a:solidFill>
                <a:srgbClr val="7A3D00"/>
              </a:solidFill>
              <a:latin typeface="Arial" panose="020B0604020202020204" pitchFamily="34" charset="0"/>
              <a:cs typeface="Arial" panose="020B0604020202020204" pitchFamily="34" charset="0"/>
            </a:endParaRPr>
          </a:p>
          <a:p>
            <a:r>
              <a:rPr lang="en-GB" dirty="0">
                <a:solidFill>
                  <a:srgbClr val="CC00CC"/>
                </a:solidFill>
                <a:latin typeface="Arial" panose="020B0604020202020204" pitchFamily="34" charset="0"/>
                <a:cs typeface="Arial" panose="020B0604020202020204" pitchFamily="34" charset="0"/>
              </a:rPr>
              <a:t>Eiffel </a:t>
            </a:r>
            <a:r>
              <a:rPr lang="en-GB" dirty="0">
                <a:latin typeface="Arial" panose="020B0604020202020204" pitchFamily="34" charset="0"/>
                <a:cs typeface="Arial" panose="020B0604020202020204" pitchFamily="34" charset="0"/>
              </a:rPr>
              <a:t>might be called </a:t>
            </a:r>
            <a:r>
              <a:rPr lang="en-GB" dirty="0">
                <a:solidFill>
                  <a:srgbClr val="0000FF"/>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intensive</a:t>
            </a:r>
            <a:r>
              <a:rPr lang="en-GB" dirty="0">
                <a:latin typeface="Arial" panose="020B0604020202020204" pitchFamily="34" charset="0"/>
                <a:cs typeface="Arial" panose="020B0604020202020204" pitchFamily="34" charset="0"/>
              </a:rPr>
              <a:t> cultivar, because it is relatively superior in high-yielding environments. </a:t>
            </a:r>
          </a:p>
          <a:p>
            <a:r>
              <a:rPr lang="en-GB" dirty="0">
                <a:latin typeface="Arial" panose="020B0604020202020204" pitchFamily="34" charset="0"/>
                <a:cs typeface="Arial" panose="020B0604020202020204" pitchFamily="34" charset="0"/>
              </a:rPr>
              <a:t>This judgement would as well apply to Fake-Eiffel, which is generally low-yielding.</a:t>
            </a:r>
          </a:p>
          <a:p>
            <a:endParaRPr lang="en-GB" dirty="0">
              <a:latin typeface="Arial" panose="020B0604020202020204" pitchFamily="34" charset="0"/>
              <a:cs typeface="Arial" panose="020B0604020202020204" pitchFamily="34" charset="0"/>
            </a:endParaRPr>
          </a:p>
          <a:p>
            <a:endParaRPr lang="en-GB" dirty="0">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So: </a:t>
            </a:r>
            <a:br>
              <a:rPr lang="en-GB" dirty="0">
                <a:latin typeface="Arial" panose="020B0604020202020204" pitchFamily="34" charset="0"/>
                <a:cs typeface="Arial" panose="020B0604020202020204" pitchFamily="34" charset="0"/>
              </a:rPr>
            </a:br>
            <a:r>
              <a:rPr lang="en-GB" dirty="0">
                <a:latin typeface="Arial" panose="020B0604020202020204" pitchFamily="34" charset="0"/>
                <a:cs typeface="Arial" panose="020B0604020202020204" pitchFamily="34" charset="0"/>
              </a:rPr>
              <a:t>We separate performance from stability-of-performance.</a:t>
            </a:r>
          </a:p>
        </p:txBody>
      </p:sp>
      <p:grpSp>
        <p:nvGrpSpPr>
          <p:cNvPr id="4367" name="Group 4366"/>
          <p:cNvGrpSpPr/>
          <p:nvPr/>
        </p:nvGrpSpPr>
        <p:grpSpPr>
          <a:xfrm>
            <a:off x="111616" y="480518"/>
            <a:ext cx="8099659" cy="6181381"/>
            <a:chOff x="111616" y="480518"/>
            <a:chExt cx="8099659" cy="6181381"/>
          </a:xfrm>
        </p:grpSpPr>
        <p:sp>
          <p:nvSpPr>
            <p:cNvPr id="4152" name="Rectangle 5"/>
            <p:cNvSpPr>
              <a:spLocks noChangeArrowheads="1"/>
            </p:cNvSpPr>
            <p:nvPr/>
          </p:nvSpPr>
          <p:spPr bwMode="auto">
            <a:xfrm>
              <a:off x="257175" y="480518"/>
              <a:ext cx="7732713" cy="618013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13" name="Rectangle 12"/>
            <p:cNvSpPr/>
            <p:nvPr/>
          </p:nvSpPr>
          <p:spPr>
            <a:xfrm>
              <a:off x="111616" y="664144"/>
              <a:ext cx="8099659" cy="5997755"/>
            </a:xfrm>
            <a:prstGeom prst="rect">
              <a:avLst/>
            </a:prstGeom>
            <a:solidFill>
              <a:schemeClr val="bg1"/>
            </a:solidFill>
            <a:ln>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pic>
          <p:nvPicPr>
            <p:cNvPr id="2" name="Grafik 1"/>
            <p:cNvPicPr>
              <a:picLocks noChangeAspect="1"/>
            </p:cNvPicPr>
            <p:nvPr/>
          </p:nvPicPr>
          <p:blipFill>
            <a:blip r:embed="rId2"/>
            <a:stretch>
              <a:fillRect/>
            </a:stretch>
          </p:blipFill>
          <p:spPr>
            <a:xfrm rot="21088342">
              <a:off x="2406496" y="1775917"/>
              <a:ext cx="857250" cy="428625"/>
            </a:xfrm>
            <a:prstGeom prst="rect">
              <a:avLst/>
            </a:prstGeom>
            <a:ln>
              <a:noFill/>
            </a:ln>
            <a:effectLst>
              <a:outerShdw blurRad="50800" dist="38100" dir="2700000" algn="tl" rotWithShape="0">
                <a:prstClr val="black">
                  <a:alpha val="40000"/>
                </a:prstClr>
              </a:outerShdw>
            </a:effectLst>
          </p:spPr>
        </p:pic>
        <p:pic>
          <p:nvPicPr>
            <p:cNvPr id="10" name="Grafik 9"/>
            <p:cNvPicPr>
              <a:picLocks noChangeAspect="1"/>
            </p:cNvPicPr>
            <p:nvPr/>
          </p:nvPicPr>
          <p:blipFill>
            <a:blip r:embed="rId3"/>
            <a:stretch>
              <a:fillRect/>
            </a:stretch>
          </p:blipFill>
          <p:spPr>
            <a:xfrm rot="20652418">
              <a:off x="5830590" y="1125171"/>
              <a:ext cx="981075" cy="438150"/>
            </a:xfrm>
            <a:prstGeom prst="rect">
              <a:avLst/>
            </a:prstGeom>
            <a:ln>
              <a:noFill/>
            </a:ln>
            <a:effectLst>
              <a:outerShdw blurRad="50800" dist="38100" dir="2700000" algn="tl" rotWithShape="0">
                <a:prstClr val="black">
                  <a:alpha val="40000"/>
                </a:prstClr>
              </a:outerShdw>
            </a:effectLst>
          </p:spPr>
        </p:pic>
        <p:sp>
          <p:nvSpPr>
            <p:cNvPr id="4" name="Text Box 3"/>
            <p:cNvSpPr txBox="1">
              <a:spLocks noChangeArrowheads="1"/>
            </p:cNvSpPr>
            <p:nvPr/>
          </p:nvSpPr>
          <p:spPr bwMode="auto">
            <a:xfrm>
              <a:off x="125757" y="5495088"/>
              <a:ext cx="7935438" cy="109260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Lst>
          </p:spPr>
          <p:txBody>
            <a:bodyPr wrap="square">
              <a:spAutoFit/>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eaLnBrk="1" hangingPunct="1">
                <a:spcBef>
                  <a:spcPct val="50000"/>
                </a:spcBef>
              </a:pPr>
              <a:r>
                <a:rPr lang="en-GB" altLang="de-DE" sz="2000" dirty="0">
                  <a:latin typeface="Arial" charset="0"/>
                </a:rPr>
                <a:t>Mean of all </a:t>
              </a:r>
              <a:r>
                <a:rPr lang="en-GB" altLang="de-DE" sz="2000" i="1" dirty="0" err="1">
                  <a:latin typeface="Arial" charset="0"/>
                </a:rPr>
                <a:t>cvs</a:t>
              </a:r>
              <a:r>
                <a:rPr lang="en-GB" altLang="de-DE" sz="2000" dirty="0">
                  <a:latin typeface="Arial" charset="0"/>
                </a:rPr>
                <a:t>. at the resp. environment (dt/ha)</a:t>
              </a:r>
            </a:p>
            <a:p>
              <a:pPr eaLnBrk="1" hangingPunct="1">
                <a:spcBef>
                  <a:spcPct val="50000"/>
                </a:spcBef>
              </a:pPr>
              <a:r>
                <a:rPr lang="en-GB" altLang="de-DE" sz="1800" dirty="0">
                  <a:latin typeface="Arial" charset="0"/>
                </a:rPr>
                <a:t>Regression of yields of pea </a:t>
              </a:r>
              <a:r>
                <a:rPr lang="en-GB" altLang="de-DE" sz="1800" i="1" dirty="0" err="1">
                  <a:latin typeface="Arial" charset="0"/>
                </a:rPr>
                <a:t>cvs</a:t>
              </a:r>
              <a:r>
                <a:rPr lang="en-GB" altLang="de-DE" sz="1800" i="1" dirty="0">
                  <a:latin typeface="Arial" charset="0"/>
                </a:rPr>
                <a:t>.</a:t>
              </a:r>
              <a:r>
                <a:rPr lang="en-GB" altLang="de-DE" sz="1800" dirty="0">
                  <a:latin typeface="Arial" charset="0"/>
                </a:rPr>
                <a:t> onto mean yields of all </a:t>
              </a:r>
              <a:r>
                <a:rPr lang="en-GB" altLang="de-DE" sz="1800" dirty="0" err="1">
                  <a:latin typeface="Arial" charset="0"/>
                </a:rPr>
                <a:t>cvs</a:t>
              </a:r>
              <a:r>
                <a:rPr lang="en-GB" altLang="de-DE" sz="1800" dirty="0">
                  <a:latin typeface="Arial" charset="0"/>
                </a:rPr>
                <a:t>. at each of 12 environments in Germany</a:t>
              </a:r>
            </a:p>
          </p:txBody>
        </p:sp>
        <p:sp>
          <p:nvSpPr>
            <p:cNvPr id="16" name="Text Box 4"/>
            <p:cNvSpPr txBox="1">
              <a:spLocks noChangeArrowheads="1"/>
            </p:cNvSpPr>
            <p:nvPr/>
          </p:nvSpPr>
          <p:spPr bwMode="auto">
            <a:xfrm rot="16200000">
              <a:off x="-1338233" y="3253997"/>
              <a:ext cx="3660018" cy="39687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eaLnBrk="1" hangingPunct="1">
                <a:spcBef>
                  <a:spcPct val="50000"/>
                </a:spcBef>
              </a:pPr>
              <a:r>
                <a:rPr lang="en-GB" altLang="de-DE" sz="2000" dirty="0">
                  <a:latin typeface="Arial" charset="0"/>
                </a:rPr>
                <a:t>Yield (q/ha) of the cultivars</a:t>
              </a:r>
              <a:endParaRPr lang="en-GB" altLang="de-DE" sz="2000" dirty="0">
                <a:solidFill>
                  <a:srgbClr val="0033CC"/>
                </a:solidFill>
                <a:latin typeface="Arial" charset="0"/>
              </a:endParaRPr>
            </a:p>
          </p:txBody>
        </p:sp>
        <p:sp>
          <p:nvSpPr>
            <p:cNvPr id="4153" name="Line 6"/>
            <p:cNvSpPr>
              <a:spLocks noChangeShapeType="1"/>
            </p:cNvSpPr>
            <p:nvPr/>
          </p:nvSpPr>
          <p:spPr bwMode="auto">
            <a:xfrm flipV="1">
              <a:off x="1169988" y="877888"/>
              <a:ext cx="0" cy="426085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54" name="Line 7"/>
            <p:cNvSpPr>
              <a:spLocks noChangeShapeType="1"/>
            </p:cNvSpPr>
            <p:nvPr/>
          </p:nvSpPr>
          <p:spPr bwMode="auto">
            <a:xfrm flipH="1">
              <a:off x="1079500" y="5138738"/>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55" name="Rectangle 8"/>
            <p:cNvSpPr>
              <a:spLocks noChangeArrowheads="1"/>
            </p:cNvSpPr>
            <p:nvPr/>
          </p:nvSpPr>
          <p:spPr bwMode="auto">
            <a:xfrm>
              <a:off x="673100" y="5018088"/>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35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156" name="Line 9"/>
            <p:cNvSpPr>
              <a:spLocks noChangeShapeType="1"/>
            </p:cNvSpPr>
            <p:nvPr/>
          </p:nvSpPr>
          <p:spPr bwMode="auto">
            <a:xfrm flipH="1">
              <a:off x="1079500" y="4713288"/>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57" name="Rectangle 10"/>
            <p:cNvSpPr>
              <a:spLocks noChangeArrowheads="1"/>
            </p:cNvSpPr>
            <p:nvPr/>
          </p:nvSpPr>
          <p:spPr bwMode="auto">
            <a:xfrm>
              <a:off x="673100" y="459105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40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158" name="Line 11"/>
            <p:cNvSpPr>
              <a:spLocks noChangeShapeType="1"/>
            </p:cNvSpPr>
            <p:nvPr/>
          </p:nvSpPr>
          <p:spPr bwMode="auto">
            <a:xfrm flipH="1">
              <a:off x="1079500" y="4287838"/>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59" name="Rectangle 12"/>
            <p:cNvSpPr>
              <a:spLocks noChangeArrowheads="1"/>
            </p:cNvSpPr>
            <p:nvPr/>
          </p:nvSpPr>
          <p:spPr bwMode="auto">
            <a:xfrm>
              <a:off x="673100" y="416560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45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160" name="Line 13"/>
            <p:cNvSpPr>
              <a:spLocks noChangeShapeType="1"/>
            </p:cNvSpPr>
            <p:nvPr/>
          </p:nvSpPr>
          <p:spPr bwMode="auto">
            <a:xfrm flipH="1">
              <a:off x="1079500" y="3860800"/>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61" name="Rectangle 14"/>
            <p:cNvSpPr>
              <a:spLocks noChangeArrowheads="1"/>
            </p:cNvSpPr>
            <p:nvPr/>
          </p:nvSpPr>
          <p:spPr bwMode="auto">
            <a:xfrm>
              <a:off x="673100" y="374015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50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162" name="Line 15"/>
            <p:cNvSpPr>
              <a:spLocks noChangeShapeType="1"/>
            </p:cNvSpPr>
            <p:nvPr/>
          </p:nvSpPr>
          <p:spPr bwMode="auto">
            <a:xfrm flipH="1">
              <a:off x="1079500" y="3435350"/>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63" name="Rectangle 16"/>
            <p:cNvSpPr>
              <a:spLocks noChangeArrowheads="1"/>
            </p:cNvSpPr>
            <p:nvPr/>
          </p:nvSpPr>
          <p:spPr bwMode="auto">
            <a:xfrm>
              <a:off x="673100" y="3313113"/>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55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164" name="Line 17"/>
            <p:cNvSpPr>
              <a:spLocks noChangeShapeType="1"/>
            </p:cNvSpPr>
            <p:nvPr/>
          </p:nvSpPr>
          <p:spPr bwMode="auto">
            <a:xfrm flipH="1">
              <a:off x="1079500" y="3008313"/>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65" name="Rectangle 18"/>
            <p:cNvSpPr>
              <a:spLocks noChangeArrowheads="1"/>
            </p:cNvSpPr>
            <p:nvPr/>
          </p:nvSpPr>
          <p:spPr bwMode="auto">
            <a:xfrm>
              <a:off x="673100" y="2887663"/>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166" name="Line 19"/>
            <p:cNvSpPr>
              <a:spLocks noChangeShapeType="1"/>
            </p:cNvSpPr>
            <p:nvPr/>
          </p:nvSpPr>
          <p:spPr bwMode="auto">
            <a:xfrm flipH="1">
              <a:off x="1079500" y="2582863"/>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67" name="Rectangle 20"/>
            <p:cNvSpPr>
              <a:spLocks noChangeArrowheads="1"/>
            </p:cNvSpPr>
            <p:nvPr/>
          </p:nvSpPr>
          <p:spPr bwMode="auto">
            <a:xfrm>
              <a:off x="673100" y="24606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168" name="Line 21"/>
            <p:cNvSpPr>
              <a:spLocks noChangeShapeType="1"/>
            </p:cNvSpPr>
            <p:nvPr/>
          </p:nvSpPr>
          <p:spPr bwMode="auto">
            <a:xfrm flipH="1">
              <a:off x="1079500" y="2157413"/>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69" name="Rectangle 22"/>
            <p:cNvSpPr>
              <a:spLocks noChangeArrowheads="1"/>
            </p:cNvSpPr>
            <p:nvPr/>
          </p:nvSpPr>
          <p:spPr bwMode="auto">
            <a:xfrm>
              <a:off x="673100" y="2033588"/>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70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170" name="Line 23"/>
            <p:cNvSpPr>
              <a:spLocks noChangeShapeType="1"/>
            </p:cNvSpPr>
            <p:nvPr/>
          </p:nvSpPr>
          <p:spPr bwMode="auto">
            <a:xfrm flipH="1">
              <a:off x="1079500" y="1730375"/>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71" name="Rectangle 24"/>
            <p:cNvSpPr>
              <a:spLocks noChangeArrowheads="1"/>
            </p:cNvSpPr>
            <p:nvPr/>
          </p:nvSpPr>
          <p:spPr bwMode="auto">
            <a:xfrm>
              <a:off x="673100" y="1608138"/>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75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172" name="Line 25"/>
            <p:cNvSpPr>
              <a:spLocks noChangeShapeType="1"/>
            </p:cNvSpPr>
            <p:nvPr/>
          </p:nvSpPr>
          <p:spPr bwMode="auto">
            <a:xfrm flipH="1">
              <a:off x="1079500" y="1304925"/>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73" name="Rectangle 26"/>
            <p:cNvSpPr>
              <a:spLocks noChangeArrowheads="1"/>
            </p:cNvSpPr>
            <p:nvPr/>
          </p:nvSpPr>
          <p:spPr bwMode="auto">
            <a:xfrm>
              <a:off x="673100" y="118110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80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174" name="Line 27"/>
            <p:cNvSpPr>
              <a:spLocks noChangeShapeType="1"/>
            </p:cNvSpPr>
            <p:nvPr/>
          </p:nvSpPr>
          <p:spPr bwMode="auto">
            <a:xfrm flipH="1">
              <a:off x="1079500" y="877888"/>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75" name="Rectangle 28"/>
            <p:cNvSpPr>
              <a:spLocks noChangeArrowheads="1"/>
            </p:cNvSpPr>
            <p:nvPr/>
          </p:nvSpPr>
          <p:spPr bwMode="auto">
            <a:xfrm>
              <a:off x="673100" y="75565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85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177" name="Line 30"/>
            <p:cNvSpPr>
              <a:spLocks noChangeShapeType="1"/>
            </p:cNvSpPr>
            <p:nvPr/>
          </p:nvSpPr>
          <p:spPr bwMode="auto">
            <a:xfrm flipV="1">
              <a:off x="7562851" y="877888"/>
              <a:ext cx="0" cy="426085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78" name="Line 31"/>
            <p:cNvSpPr>
              <a:spLocks noChangeShapeType="1"/>
            </p:cNvSpPr>
            <p:nvPr/>
          </p:nvSpPr>
          <p:spPr bwMode="auto">
            <a:xfrm>
              <a:off x="7562851" y="5138738"/>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79" name="Rectangle 32"/>
            <p:cNvSpPr>
              <a:spLocks noChangeArrowheads="1"/>
            </p:cNvSpPr>
            <p:nvPr/>
          </p:nvSpPr>
          <p:spPr bwMode="auto">
            <a:xfrm>
              <a:off x="7683501" y="5018088"/>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35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180" name="Line 33"/>
            <p:cNvSpPr>
              <a:spLocks noChangeShapeType="1"/>
            </p:cNvSpPr>
            <p:nvPr/>
          </p:nvSpPr>
          <p:spPr bwMode="auto">
            <a:xfrm>
              <a:off x="7562851" y="4713288"/>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81" name="Rectangle 34"/>
            <p:cNvSpPr>
              <a:spLocks noChangeArrowheads="1"/>
            </p:cNvSpPr>
            <p:nvPr/>
          </p:nvSpPr>
          <p:spPr bwMode="auto">
            <a:xfrm>
              <a:off x="7683501" y="459105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40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182" name="Line 35"/>
            <p:cNvSpPr>
              <a:spLocks noChangeShapeType="1"/>
            </p:cNvSpPr>
            <p:nvPr/>
          </p:nvSpPr>
          <p:spPr bwMode="auto">
            <a:xfrm>
              <a:off x="7562851" y="4287838"/>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83" name="Rectangle 36"/>
            <p:cNvSpPr>
              <a:spLocks noChangeArrowheads="1"/>
            </p:cNvSpPr>
            <p:nvPr/>
          </p:nvSpPr>
          <p:spPr bwMode="auto">
            <a:xfrm>
              <a:off x="7683501" y="416560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45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184" name="Line 37"/>
            <p:cNvSpPr>
              <a:spLocks noChangeShapeType="1"/>
            </p:cNvSpPr>
            <p:nvPr/>
          </p:nvSpPr>
          <p:spPr bwMode="auto">
            <a:xfrm>
              <a:off x="7562851" y="3860800"/>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85" name="Rectangle 38"/>
            <p:cNvSpPr>
              <a:spLocks noChangeArrowheads="1"/>
            </p:cNvSpPr>
            <p:nvPr/>
          </p:nvSpPr>
          <p:spPr bwMode="auto">
            <a:xfrm>
              <a:off x="7683501" y="374015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50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186" name="Line 39"/>
            <p:cNvSpPr>
              <a:spLocks noChangeShapeType="1"/>
            </p:cNvSpPr>
            <p:nvPr/>
          </p:nvSpPr>
          <p:spPr bwMode="auto">
            <a:xfrm>
              <a:off x="7562851" y="3435350"/>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87" name="Rectangle 40"/>
            <p:cNvSpPr>
              <a:spLocks noChangeArrowheads="1"/>
            </p:cNvSpPr>
            <p:nvPr/>
          </p:nvSpPr>
          <p:spPr bwMode="auto">
            <a:xfrm>
              <a:off x="7683501" y="3313113"/>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55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188" name="Line 41"/>
            <p:cNvSpPr>
              <a:spLocks noChangeShapeType="1"/>
            </p:cNvSpPr>
            <p:nvPr/>
          </p:nvSpPr>
          <p:spPr bwMode="auto">
            <a:xfrm>
              <a:off x="7562851" y="3008313"/>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89" name="Rectangle 42"/>
            <p:cNvSpPr>
              <a:spLocks noChangeArrowheads="1"/>
            </p:cNvSpPr>
            <p:nvPr/>
          </p:nvSpPr>
          <p:spPr bwMode="auto">
            <a:xfrm>
              <a:off x="7683501" y="2887663"/>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190" name="Line 43"/>
            <p:cNvSpPr>
              <a:spLocks noChangeShapeType="1"/>
            </p:cNvSpPr>
            <p:nvPr/>
          </p:nvSpPr>
          <p:spPr bwMode="auto">
            <a:xfrm>
              <a:off x="7562851" y="2582863"/>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91" name="Rectangle 44"/>
            <p:cNvSpPr>
              <a:spLocks noChangeArrowheads="1"/>
            </p:cNvSpPr>
            <p:nvPr/>
          </p:nvSpPr>
          <p:spPr bwMode="auto">
            <a:xfrm>
              <a:off x="7683501" y="24606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192" name="Line 45"/>
            <p:cNvSpPr>
              <a:spLocks noChangeShapeType="1"/>
            </p:cNvSpPr>
            <p:nvPr/>
          </p:nvSpPr>
          <p:spPr bwMode="auto">
            <a:xfrm>
              <a:off x="7562851" y="2157413"/>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93" name="Rectangle 46"/>
            <p:cNvSpPr>
              <a:spLocks noChangeArrowheads="1"/>
            </p:cNvSpPr>
            <p:nvPr/>
          </p:nvSpPr>
          <p:spPr bwMode="auto">
            <a:xfrm>
              <a:off x="7683501" y="2033588"/>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70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194" name="Line 47"/>
            <p:cNvSpPr>
              <a:spLocks noChangeShapeType="1"/>
            </p:cNvSpPr>
            <p:nvPr/>
          </p:nvSpPr>
          <p:spPr bwMode="auto">
            <a:xfrm>
              <a:off x="7562851" y="1730375"/>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95" name="Rectangle 48"/>
            <p:cNvSpPr>
              <a:spLocks noChangeArrowheads="1"/>
            </p:cNvSpPr>
            <p:nvPr/>
          </p:nvSpPr>
          <p:spPr bwMode="auto">
            <a:xfrm>
              <a:off x="7683501" y="1608138"/>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75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196" name="Line 49"/>
            <p:cNvSpPr>
              <a:spLocks noChangeShapeType="1"/>
            </p:cNvSpPr>
            <p:nvPr/>
          </p:nvSpPr>
          <p:spPr bwMode="auto">
            <a:xfrm>
              <a:off x="7562851" y="1304925"/>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97" name="Rectangle 50"/>
            <p:cNvSpPr>
              <a:spLocks noChangeArrowheads="1"/>
            </p:cNvSpPr>
            <p:nvPr/>
          </p:nvSpPr>
          <p:spPr bwMode="auto">
            <a:xfrm>
              <a:off x="7683501" y="118110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80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198" name="Line 51"/>
            <p:cNvSpPr>
              <a:spLocks noChangeShapeType="1"/>
            </p:cNvSpPr>
            <p:nvPr/>
          </p:nvSpPr>
          <p:spPr bwMode="auto">
            <a:xfrm>
              <a:off x="7562851" y="877888"/>
              <a:ext cx="90488"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99" name="Rectangle 52"/>
            <p:cNvSpPr>
              <a:spLocks noChangeArrowheads="1"/>
            </p:cNvSpPr>
            <p:nvPr/>
          </p:nvSpPr>
          <p:spPr bwMode="auto">
            <a:xfrm>
              <a:off x="7683501" y="755650"/>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85</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200" name="Line 53"/>
            <p:cNvSpPr>
              <a:spLocks noChangeShapeType="1"/>
            </p:cNvSpPr>
            <p:nvPr/>
          </p:nvSpPr>
          <p:spPr bwMode="auto">
            <a:xfrm>
              <a:off x="1169988" y="5138738"/>
              <a:ext cx="6392863"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01" name="Line 54"/>
            <p:cNvSpPr>
              <a:spLocks noChangeShapeType="1"/>
            </p:cNvSpPr>
            <p:nvPr/>
          </p:nvSpPr>
          <p:spPr bwMode="auto">
            <a:xfrm>
              <a:off x="1169988" y="877888"/>
              <a:ext cx="6392863" cy="0"/>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02" name="Line 55"/>
            <p:cNvSpPr>
              <a:spLocks noChangeShapeType="1"/>
            </p:cNvSpPr>
            <p:nvPr/>
          </p:nvSpPr>
          <p:spPr bwMode="auto">
            <a:xfrm>
              <a:off x="1169988" y="51387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03" name="Rectangle 56"/>
            <p:cNvSpPr>
              <a:spLocks noChangeArrowheads="1"/>
            </p:cNvSpPr>
            <p:nvPr/>
          </p:nvSpPr>
          <p:spPr bwMode="auto">
            <a:xfrm>
              <a:off x="977900" y="52546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54</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204" name="Line 57"/>
            <p:cNvSpPr>
              <a:spLocks noChangeShapeType="1"/>
            </p:cNvSpPr>
            <p:nvPr/>
          </p:nvSpPr>
          <p:spPr bwMode="auto">
            <a:xfrm>
              <a:off x="1879600" y="51387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05" name="Rectangle 58"/>
            <p:cNvSpPr>
              <a:spLocks noChangeArrowheads="1"/>
            </p:cNvSpPr>
            <p:nvPr/>
          </p:nvSpPr>
          <p:spPr bwMode="auto">
            <a:xfrm>
              <a:off x="1687513" y="52546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56</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206" name="Line 59"/>
            <p:cNvSpPr>
              <a:spLocks noChangeShapeType="1"/>
            </p:cNvSpPr>
            <p:nvPr/>
          </p:nvSpPr>
          <p:spPr bwMode="auto">
            <a:xfrm>
              <a:off x="2590800" y="51387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07" name="Rectangle 60"/>
            <p:cNvSpPr>
              <a:spLocks noChangeArrowheads="1"/>
            </p:cNvSpPr>
            <p:nvPr/>
          </p:nvSpPr>
          <p:spPr bwMode="auto">
            <a:xfrm>
              <a:off x="2398713" y="52546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58</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208" name="Line 61"/>
            <p:cNvSpPr>
              <a:spLocks noChangeShapeType="1"/>
            </p:cNvSpPr>
            <p:nvPr/>
          </p:nvSpPr>
          <p:spPr bwMode="auto">
            <a:xfrm>
              <a:off x="3300413" y="51387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09" name="Rectangle 62"/>
            <p:cNvSpPr>
              <a:spLocks noChangeArrowheads="1"/>
            </p:cNvSpPr>
            <p:nvPr/>
          </p:nvSpPr>
          <p:spPr bwMode="auto">
            <a:xfrm>
              <a:off x="3108325" y="52546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210" name="Line 63"/>
            <p:cNvSpPr>
              <a:spLocks noChangeShapeType="1"/>
            </p:cNvSpPr>
            <p:nvPr/>
          </p:nvSpPr>
          <p:spPr bwMode="auto">
            <a:xfrm>
              <a:off x="4011613" y="51387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11" name="Rectangle 64"/>
            <p:cNvSpPr>
              <a:spLocks noChangeArrowheads="1"/>
            </p:cNvSpPr>
            <p:nvPr/>
          </p:nvSpPr>
          <p:spPr bwMode="auto">
            <a:xfrm>
              <a:off x="3819525" y="52546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62</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212" name="Line 65"/>
            <p:cNvSpPr>
              <a:spLocks noChangeShapeType="1"/>
            </p:cNvSpPr>
            <p:nvPr/>
          </p:nvSpPr>
          <p:spPr bwMode="auto">
            <a:xfrm>
              <a:off x="4721226" y="51387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13" name="Rectangle 66"/>
            <p:cNvSpPr>
              <a:spLocks noChangeArrowheads="1"/>
            </p:cNvSpPr>
            <p:nvPr/>
          </p:nvSpPr>
          <p:spPr bwMode="auto">
            <a:xfrm>
              <a:off x="4529138" y="52546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64</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214" name="Line 67"/>
            <p:cNvSpPr>
              <a:spLocks noChangeShapeType="1"/>
            </p:cNvSpPr>
            <p:nvPr/>
          </p:nvSpPr>
          <p:spPr bwMode="auto">
            <a:xfrm>
              <a:off x="5432426" y="51387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15" name="Rectangle 68"/>
            <p:cNvSpPr>
              <a:spLocks noChangeArrowheads="1"/>
            </p:cNvSpPr>
            <p:nvPr/>
          </p:nvSpPr>
          <p:spPr bwMode="auto">
            <a:xfrm>
              <a:off x="5240338" y="52546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66</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216" name="Line 69"/>
            <p:cNvSpPr>
              <a:spLocks noChangeShapeType="1"/>
            </p:cNvSpPr>
            <p:nvPr/>
          </p:nvSpPr>
          <p:spPr bwMode="auto">
            <a:xfrm>
              <a:off x="6142038" y="51387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17" name="Rectangle 70"/>
            <p:cNvSpPr>
              <a:spLocks noChangeArrowheads="1"/>
            </p:cNvSpPr>
            <p:nvPr/>
          </p:nvSpPr>
          <p:spPr bwMode="auto">
            <a:xfrm>
              <a:off x="5949951" y="52546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68</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218" name="Line 71"/>
            <p:cNvSpPr>
              <a:spLocks noChangeShapeType="1"/>
            </p:cNvSpPr>
            <p:nvPr/>
          </p:nvSpPr>
          <p:spPr bwMode="auto">
            <a:xfrm>
              <a:off x="6851651" y="51387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19" name="Rectangle 72"/>
            <p:cNvSpPr>
              <a:spLocks noChangeArrowheads="1"/>
            </p:cNvSpPr>
            <p:nvPr/>
          </p:nvSpPr>
          <p:spPr bwMode="auto">
            <a:xfrm>
              <a:off x="6661151" y="52546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70</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220" name="Line 73"/>
            <p:cNvSpPr>
              <a:spLocks noChangeShapeType="1"/>
            </p:cNvSpPr>
            <p:nvPr/>
          </p:nvSpPr>
          <p:spPr bwMode="auto">
            <a:xfrm>
              <a:off x="7562851" y="5138738"/>
              <a:ext cx="0" cy="92075"/>
            </a:xfrm>
            <a:prstGeom prst="line">
              <a:avLst/>
            </a:prstGeom>
            <a:noFill/>
            <a:ln w="30163">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21" name="Rectangle 74"/>
            <p:cNvSpPr>
              <a:spLocks noChangeArrowheads="1"/>
            </p:cNvSpPr>
            <p:nvPr/>
          </p:nvSpPr>
          <p:spPr bwMode="auto">
            <a:xfrm>
              <a:off x="7370763" y="5254625"/>
              <a:ext cx="272510" cy="2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GB" altLang="en-US" sz="1900" b="1" i="0" u="none" strike="noStrike" cap="none" normalizeH="0" baseline="0" dirty="0">
                  <a:ln>
                    <a:noFill/>
                  </a:ln>
                  <a:solidFill>
                    <a:srgbClr val="000000"/>
                  </a:solidFill>
                  <a:effectLst/>
                  <a:latin typeface="Arial" panose="020B0604020202020204" pitchFamily="34" charset="0"/>
                </a:rPr>
                <a:t>72</a:t>
              </a:r>
              <a:endParaRPr kumimoji="0" lang="en-GB" altLang="en-US" sz="1800" b="0" i="0" u="none" strike="noStrike" cap="none" normalizeH="0" baseline="0" dirty="0">
                <a:ln>
                  <a:noFill/>
                </a:ln>
                <a:solidFill>
                  <a:schemeClr val="tx1"/>
                </a:solidFill>
                <a:effectLst/>
                <a:latin typeface="Arial" panose="020B0604020202020204" pitchFamily="34" charset="0"/>
              </a:endParaRPr>
            </a:p>
          </p:txBody>
        </p:sp>
        <p:sp>
          <p:nvSpPr>
            <p:cNvPr id="4228" name="Line 81"/>
            <p:cNvSpPr>
              <a:spLocks noChangeShapeType="1"/>
            </p:cNvSpPr>
            <p:nvPr/>
          </p:nvSpPr>
          <p:spPr bwMode="auto">
            <a:xfrm flipV="1">
              <a:off x="1422400" y="3681413"/>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57" name="Line 110"/>
            <p:cNvSpPr>
              <a:spLocks noChangeShapeType="1"/>
            </p:cNvSpPr>
            <p:nvPr/>
          </p:nvSpPr>
          <p:spPr bwMode="auto">
            <a:xfrm flipV="1">
              <a:off x="3043238" y="3214688"/>
              <a:ext cx="4763" cy="3175"/>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58" name="Line 111"/>
            <p:cNvSpPr>
              <a:spLocks noChangeShapeType="1"/>
            </p:cNvSpPr>
            <p:nvPr/>
          </p:nvSpPr>
          <p:spPr bwMode="auto">
            <a:xfrm flipV="1">
              <a:off x="3098800" y="3200400"/>
              <a:ext cx="4763" cy="0"/>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59" name="Line 112"/>
            <p:cNvSpPr>
              <a:spLocks noChangeShapeType="1"/>
            </p:cNvSpPr>
            <p:nvPr/>
          </p:nvSpPr>
          <p:spPr bwMode="auto">
            <a:xfrm flipV="1">
              <a:off x="3154363" y="3182938"/>
              <a:ext cx="4763" cy="3175"/>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60" name="Line 113"/>
            <p:cNvSpPr>
              <a:spLocks noChangeShapeType="1"/>
            </p:cNvSpPr>
            <p:nvPr/>
          </p:nvSpPr>
          <p:spPr bwMode="auto">
            <a:xfrm flipV="1">
              <a:off x="3211513" y="3167063"/>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61" name="Line 114"/>
            <p:cNvSpPr>
              <a:spLocks noChangeShapeType="1"/>
            </p:cNvSpPr>
            <p:nvPr/>
          </p:nvSpPr>
          <p:spPr bwMode="auto">
            <a:xfrm flipV="1">
              <a:off x="3267075" y="3151188"/>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62" name="Line 115"/>
            <p:cNvSpPr>
              <a:spLocks noChangeShapeType="1"/>
            </p:cNvSpPr>
            <p:nvPr/>
          </p:nvSpPr>
          <p:spPr bwMode="auto">
            <a:xfrm flipV="1">
              <a:off x="3322638" y="3135313"/>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63" name="Line 116"/>
            <p:cNvSpPr>
              <a:spLocks noChangeShapeType="1"/>
            </p:cNvSpPr>
            <p:nvPr/>
          </p:nvSpPr>
          <p:spPr bwMode="auto">
            <a:xfrm flipV="1">
              <a:off x="3378200" y="3119438"/>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64" name="Line 117"/>
            <p:cNvSpPr>
              <a:spLocks noChangeShapeType="1"/>
            </p:cNvSpPr>
            <p:nvPr/>
          </p:nvSpPr>
          <p:spPr bwMode="auto">
            <a:xfrm flipV="1">
              <a:off x="3433763" y="3103563"/>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65" name="Line 118"/>
            <p:cNvSpPr>
              <a:spLocks noChangeShapeType="1"/>
            </p:cNvSpPr>
            <p:nvPr/>
          </p:nvSpPr>
          <p:spPr bwMode="auto">
            <a:xfrm flipV="1">
              <a:off x="3490913" y="3086100"/>
              <a:ext cx="4763" cy="3175"/>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66" name="Line 119"/>
            <p:cNvSpPr>
              <a:spLocks noChangeShapeType="1"/>
            </p:cNvSpPr>
            <p:nvPr/>
          </p:nvSpPr>
          <p:spPr bwMode="auto">
            <a:xfrm flipV="1">
              <a:off x="3546475" y="3071813"/>
              <a:ext cx="4763" cy="0"/>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67" name="Line 120"/>
            <p:cNvSpPr>
              <a:spLocks noChangeShapeType="1"/>
            </p:cNvSpPr>
            <p:nvPr/>
          </p:nvSpPr>
          <p:spPr bwMode="auto">
            <a:xfrm flipV="1">
              <a:off x="3602038" y="3054350"/>
              <a:ext cx="4763" cy="3175"/>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68" name="Line 121"/>
            <p:cNvSpPr>
              <a:spLocks noChangeShapeType="1"/>
            </p:cNvSpPr>
            <p:nvPr/>
          </p:nvSpPr>
          <p:spPr bwMode="auto">
            <a:xfrm flipV="1">
              <a:off x="3657600" y="3038475"/>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69" name="Line 122"/>
            <p:cNvSpPr>
              <a:spLocks noChangeShapeType="1"/>
            </p:cNvSpPr>
            <p:nvPr/>
          </p:nvSpPr>
          <p:spPr bwMode="auto">
            <a:xfrm flipV="1">
              <a:off x="3713163" y="3022600"/>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70" name="Line 123"/>
            <p:cNvSpPr>
              <a:spLocks noChangeShapeType="1"/>
            </p:cNvSpPr>
            <p:nvPr/>
          </p:nvSpPr>
          <p:spPr bwMode="auto">
            <a:xfrm flipV="1">
              <a:off x="3770313" y="3006725"/>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71" name="Line 124"/>
            <p:cNvSpPr>
              <a:spLocks noChangeShapeType="1"/>
            </p:cNvSpPr>
            <p:nvPr/>
          </p:nvSpPr>
          <p:spPr bwMode="auto">
            <a:xfrm flipV="1">
              <a:off x="3825875" y="2990850"/>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72" name="Line 125"/>
            <p:cNvSpPr>
              <a:spLocks noChangeShapeType="1"/>
            </p:cNvSpPr>
            <p:nvPr/>
          </p:nvSpPr>
          <p:spPr bwMode="auto">
            <a:xfrm flipV="1">
              <a:off x="3881438" y="2974975"/>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73" name="Line 126"/>
            <p:cNvSpPr>
              <a:spLocks noChangeShapeType="1"/>
            </p:cNvSpPr>
            <p:nvPr/>
          </p:nvSpPr>
          <p:spPr bwMode="auto">
            <a:xfrm flipV="1">
              <a:off x="3937000" y="2957513"/>
              <a:ext cx="4763" cy="3175"/>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74" name="Line 127"/>
            <p:cNvSpPr>
              <a:spLocks noChangeShapeType="1"/>
            </p:cNvSpPr>
            <p:nvPr/>
          </p:nvSpPr>
          <p:spPr bwMode="auto">
            <a:xfrm flipV="1">
              <a:off x="3992563" y="2943225"/>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75" name="Line 128"/>
            <p:cNvSpPr>
              <a:spLocks noChangeShapeType="1"/>
            </p:cNvSpPr>
            <p:nvPr/>
          </p:nvSpPr>
          <p:spPr bwMode="auto">
            <a:xfrm flipV="1">
              <a:off x="4049713" y="2925763"/>
              <a:ext cx="4763" cy="3175"/>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76" name="Line 129"/>
            <p:cNvSpPr>
              <a:spLocks noChangeShapeType="1"/>
            </p:cNvSpPr>
            <p:nvPr/>
          </p:nvSpPr>
          <p:spPr bwMode="auto">
            <a:xfrm flipV="1">
              <a:off x="4105275" y="2911475"/>
              <a:ext cx="4763" cy="0"/>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77" name="Line 130"/>
            <p:cNvSpPr>
              <a:spLocks noChangeShapeType="1"/>
            </p:cNvSpPr>
            <p:nvPr/>
          </p:nvSpPr>
          <p:spPr bwMode="auto">
            <a:xfrm flipV="1">
              <a:off x="4160838" y="2894013"/>
              <a:ext cx="4763" cy="3175"/>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78" name="Line 131"/>
            <p:cNvSpPr>
              <a:spLocks noChangeShapeType="1"/>
            </p:cNvSpPr>
            <p:nvPr/>
          </p:nvSpPr>
          <p:spPr bwMode="auto">
            <a:xfrm flipV="1">
              <a:off x="4216401" y="2878138"/>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79" name="Line 132"/>
            <p:cNvSpPr>
              <a:spLocks noChangeShapeType="1"/>
            </p:cNvSpPr>
            <p:nvPr/>
          </p:nvSpPr>
          <p:spPr bwMode="auto">
            <a:xfrm flipV="1">
              <a:off x="4271963" y="2862263"/>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80" name="Line 133"/>
            <p:cNvSpPr>
              <a:spLocks noChangeShapeType="1"/>
            </p:cNvSpPr>
            <p:nvPr/>
          </p:nvSpPr>
          <p:spPr bwMode="auto">
            <a:xfrm flipV="1">
              <a:off x="4329113" y="2846388"/>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81" name="Line 134"/>
            <p:cNvSpPr>
              <a:spLocks noChangeShapeType="1"/>
            </p:cNvSpPr>
            <p:nvPr/>
          </p:nvSpPr>
          <p:spPr bwMode="auto">
            <a:xfrm flipV="1">
              <a:off x="4384676" y="2830513"/>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82" name="Line 135"/>
            <p:cNvSpPr>
              <a:spLocks noChangeShapeType="1"/>
            </p:cNvSpPr>
            <p:nvPr/>
          </p:nvSpPr>
          <p:spPr bwMode="auto">
            <a:xfrm flipV="1">
              <a:off x="4440238" y="2814638"/>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83" name="Line 136"/>
            <p:cNvSpPr>
              <a:spLocks noChangeShapeType="1"/>
            </p:cNvSpPr>
            <p:nvPr/>
          </p:nvSpPr>
          <p:spPr bwMode="auto">
            <a:xfrm flipV="1">
              <a:off x="4495801" y="2797175"/>
              <a:ext cx="4763" cy="3175"/>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84" name="Line 137"/>
            <p:cNvSpPr>
              <a:spLocks noChangeShapeType="1"/>
            </p:cNvSpPr>
            <p:nvPr/>
          </p:nvSpPr>
          <p:spPr bwMode="auto">
            <a:xfrm flipV="1">
              <a:off x="4551363" y="2782888"/>
              <a:ext cx="4763" cy="0"/>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85" name="Line 138"/>
            <p:cNvSpPr>
              <a:spLocks noChangeShapeType="1"/>
            </p:cNvSpPr>
            <p:nvPr/>
          </p:nvSpPr>
          <p:spPr bwMode="auto">
            <a:xfrm flipV="1">
              <a:off x="4608513" y="2767013"/>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86" name="Line 139"/>
            <p:cNvSpPr>
              <a:spLocks noChangeShapeType="1"/>
            </p:cNvSpPr>
            <p:nvPr/>
          </p:nvSpPr>
          <p:spPr bwMode="auto">
            <a:xfrm flipV="1">
              <a:off x="4664076" y="2749550"/>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87" name="Line 140"/>
            <p:cNvSpPr>
              <a:spLocks noChangeShapeType="1"/>
            </p:cNvSpPr>
            <p:nvPr/>
          </p:nvSpPr>
          <p:spPr bwMode="auto">
            <a:xfrm flipV="1">
              <a:off x="4719638" y="2735263"/>
              <a:ext cx="4763" cy="0"/>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88" name="Line 141"/>
            <p:cNvSpPr>
              <a:spLocks noChangeShapeType="1"/>
            </p:cNvSpPr>
            <p:nvPr/>
          </p:nvSpPr>
          <p:spPr bwMode="auto">
            <a:xfrm flipV="1">
              <a:off x="4775201" y="2717800"/>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89" name="Line 142"/>
            <p:cNvSpPr>
              <a:spLocks noChangeShapeType="1"/>
            </p:cNvSpPr>
            <p:nvPr/>
          </p:nvSpPr>
          <p:spPr bwMode="auto">
            <a:xfrm flipV="1">
              <a:off x="4830763" y="2701925"/>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90" name="Line 143"/>
            <p:cNvSpPr>
              <a:spLocks noChangeShapeType="1"/>
            </p:cNvSpPr>
            <p:nvPr/>
          </p:nvSpPr>
          <p:spPr bwMode="auto">
            <a:xfrm flipV="1">
              <a:off x="4887913" y="2686050"/>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91" name="Line 144"/>
            <p:cNvSpPr>
              <a:spLocks noChangeShapeType="1"/>
            </p:cNvSpPr>
            <p:nvPr/>
          </p:nvSpPr>
          <p:spPr bwMode="auto">
            <a:xfrm flipV="1">
              <a:off x="4943476" y="2670175"/>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92" name="Line 145"/>
            <p:cNvSpPr>
              <a:spLocks noChangeShapeType="1"/>
            </p:cNvSpPr>
            <p:nvPr/>
          </p:nvSpPr>
          <p:spPr bwMode="auto">
            <a:xfrm flipV="1">
              <a:off x="4999038" y="2654300"/>
              <a:ext cx="4763" cy="0"/>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93" name="Line 146"/>
            <p:cNvSpPr>
              <a:spLocks noChangeShapeType="1"/>
            </p:cNvSpPr>
            <p:nvPr/>
          </p:nvSpPr>
          <p:spPr bwMode="auto">
            <a:xfrm flipV="1">
              <a:off x="5054601" y="2638425"/>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94" name="Line 147"/>
            <p:cNvSpPr>
              <a:spLocks noChangeShapeType="1"/>
            </p:cNvSpPr>
            <p:nvPr/>
          </p:nvSpPr>
          <p:spPr bwMode="auto">
            <a:xfrm flipV="1">
              <a:off x="5110163" y="2622550"/>
              <a:ext cx="4763" cy="0"/>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95" name="Line 148"/>
            <p:cNvSpPr>
              <a:spLocks noChangeShapeType="1"/>
            </p:cNvSpPr>
            <p:nvPr/>
          </p:nvSpPr>
          <p:spPr bwMode="auto">
            <a:xfrm flipV="1">
              <a:off x="5167313" y="2606675"/>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96" name="Line 149"/>
            <p:cNvSpPr>
              <a:spLocks noChangeShapeType="1"/>
            </p:cNvSpPr>
            <p:nvPr/>
          </p:nvSpPr>
          <p:spPr bwMode="auto">
            <a:xfrm flipV="1">
              <a:off x="5222876" y="2589213"/>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97" name="Line 150"/>
            <p:cNvSpPr>
              <a:spLocks noChangeShapeType="1"/>
            </p:cNvSpPr>
            <p:nvPr/>
          </p:nvSpPr>
          <p:spPr bwMode="auto">
            <a:xfrm flipV="1">
              <a:off x="5278438" y="2574925"/>
              <a:ext cx="4763" cy="0"/>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98" name="Line 151"/>
            <p:cNvSpPr>
              <a:spLocks noChangeShapeType="1"/>
            </p:cNvSpPr>
            <p:nvPr/>
          </p:nvSpPr>
          <p:spPr bwMode="auto">
            <a:xfrm flipV="1">
              <a:off x="5334001" y="2557463"/>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99" name="Line 152"/>
            <p:cNvSpPr>
              <a:spLocks noChangeShapeType="1"/>
            </p:cNvSpPr>
            <p:nvPr/>
          </p:nvSpPr>
          <p:spPr bwMode="auto">
            <a:xfrm flipV="1">
              <a:off x="5389563" y="2541588"/>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00" name="Line 153"/>
            <p:cNvSpPr>
              <a:spLocks noChangeShapeType="1"/>
            </p:cNvSpPr>
            <p:nvPr/>
          </p:nvSpPr>
          <p:spPr bwMode="auto">
            <a:xfrm flipV="1">
              <a:off x="5446713" y="2525713"/>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01" name="Line 154"/>
            <p:cNvSpPr>
              <a:spLocks noChangeShapeType="1"/>
            </p:cNvSpPr>
            <p:nvPr/>
          </p:nvSpPr>
          <p:spPr bwMode="auto">
            <a:xfrm flipV="1">
              <a:off x="5502276" y="2509838"/>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02" name="Line 155"/>
            <p:cNvSpPr>
              <a:spLocks noChangeShapeType="1"/>
            </p:cNvSpPr>
            <p:nvPr/>
          </p:nvSpPr>
          <p:spPr bwMode="auto">
            <a:xfrm flipV="1">
              <a:off x="5557838" y="2493963"/>
              <a:ext cx="4763" cy="0"/>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03" name="Line 156"/>
            <p:cNvSpPr>
              <a:spLocks noChangeShapeType="1"/>
            </p:cNvSpPr>
            <p:nvPr/>
          </p:nvSpPr>
          <p:spPr bwMode="auto">
            <a:xfrm flipV="1">
              <a:off x="5613401" y="2478088"/>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04" name="Line 157"/>
            <p:cNvSpPr>
              <a:spLocks noChangeShapeType="1"/>
            </p:cNvSpPr>
            <p:nvPr/>
          </p:nvSpPr>
          <p:spPr bwMode="auto">
            <a:xfrm flipV="1">
              <a:off x="5668963" y="2460625"/>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05" name="Line 158"/>
            <p:cNvSpPr>
              <a:spLocks noChangeShapeType="1"/>
            </p:cNvSpPr>
            <p:nvPr/>
          </p:nvSpPr>
          <p:spPr bwMode="auto">
            <a:xfrm flipV="1">
              <a:off x="5726113" y="2446338"/>
              <a:ext cx="4763" cy="0"/>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06" name="Line 159"/>
            <p:cNvSpPr>
              <a:spLocks noChangeShapeType="1"/>
            </p:cNvSpPr>
            <p:nvPr/>
          </p:nvSpPr>
          <p:spPr bwMode="auto">
            <a:xfrm flipV="1">
              <a:off x="5781676" y="2428875"/>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07" name="Line 160"/>
            <p:cNvSpPr>
              <a:spLocks noChangeShapeType="1"/>
            </p:cNvSpPr>
            <p:nvPr/>
          </p:nvSpPr>
          <p:spPr bwMode="auto">
            <a:xfrm flipV="1">
              <a:off x="5837238" y="2413000"/>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08" name="Line 161"/>
            <p:cNvSpPr>
              <a:spLocks noChangeShapeType="1"/>
            </p:cNvSpPr>
            <p:nvPr/>
          </p:nvSpPr>
          <p:spPr bwMode="auto">
            <a:xfrm flipV="1">
              <a:off x="5892801" y="2397125"/>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09" name="Line 162"/>
            <p:cNvSpPr>
              <a:spLocks noChangeShapeType="1"/>
            </p:cNvSpPr>
            <p:nvPr/>
          </p:nvSpPr>
          <p:spPr bwMode="auto">
            <a:xfrm flipV="1">
              <a:off x="5948363" y="2381250"/>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10" name="Line 163"/>
            <p:cNvSpPr>
              <a:spLocks noChangeShapeType="1"/>
            </p:cNvSpPr>
            <p:nvPr/>
          </p:nvSpPr>
          <p:spPr bwMode="auto">
            <a:xfrm flipV="1">
              <a:off x="6005513" y="2365375"/>
              <a:ext cx="4763" cy="0"/>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11" name="Line 164"/>
            <p:cNvSpPr>
              <a:spLocks noChangeShapeType="1"/>
            </p:cNvSpPr>
            <p:nvPr/>
          </p:nvSpPr>
          <p:spPr bwMode="auto">
            <a:xfrm flipV="1">
              <a:off x="6061076" y="2349500"/>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12" name="Line 165"/>
            <p:cNvSpPr>
              <a:spLocks noChangeShapeType="1"/>
            </p:cNvSpPr>
            <p:nvPr/>
          </p:nvSpPr>
          <p:spPr bwMode="auto">
            <a:xfrm flipV="1">
              <a:off x="6116638" y="2333625"/>
              <a:ext cx="4763" cy="0"/>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13" name="Line 166"/>
            <p:cNvSpPr>
              <a:spLocks noChangeShapeType="1"/>
            </p:cNvSpPr>
            <p:nvPr/>
          </p:nvSpPr>
          <p:spPr bwMode="auto">
            <a:xfrm flipV="1">
              <a:off x="6172201" y="2317750"/>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14" name="Line 167"/>
            <p:cNvSpPr>
              <a:spLocks noChangeShapeType="1"/>
            </p:cNvSpPr>
            <p:nvPr/>
          </p:nvSpPr>
          <p:spPr bwMode="auto">
            <a:xfrm flipV="1">
              <a:off x="6227763" y="2300288"/>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15" name="Line 168"/>
            <p:cNvSpPr>
              <a:spLocks noChangeShapeType="1"/>
            </p:cNvSpPr>
            <p:nvPr/>
          </p:nvSpPr>
          <p:spPr bwMode="auto">
            <a:xfrm flipV="1">
              <a:off x="6284913" y="2286000"/>
              <a:ext cx="4763" cy="0"/>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16" name="Line 169"/>
            <p:cNvSpPr>
              <a:spLocks noChangeShapeType="1"/>
            </p:cNvSpPr>
            <p:nvPr/>
          </p:nvSpPr>
          <p:spPr bwMode="auto">
            <a:xfrm flipV="1">
              <a:off x="6340476" y="2268538"/>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17" name="Line 170"/>
            <p:cNvSpPr>
              <a:spLocks noChangeShapeType="1"/>
            </p:cNvSpPr>
            <p:nvPr/>
          </p:nvSpPr>
          <p:spPr bwMode="auto">
            <a:xfrm flipV="1">
              <a:off x="6396038" y="2252663"/>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18" name="Line 171"/>
            <p:cNvSpPr>
              <a:spLocks noChangeShapeType="1"/>
            </p:cNvSpPr>
            <p:nvPr/>
          </p:nvSpPr>
          <p:spPr bwMode="auto">
            <a:xfrm flipV="1">
              <a:off x="6451601" y="2236788"/>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19" name="Line 172"/>
            <p:cNvSpPr>
              <a:spLocks noChangeShapeType="1"/>
            </p:cNvSpPr>
            <p:nvPr/>
          </p:nvSpPr>
          <p:spPr bwMode="auto">
            <a:xfrm flipV="1">
              <a:off x="6507163" y="2220913"/>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20" name="Line 173"/>
            <p:cNvSpPr>
              <a:spLocks noChangeShapeType="1"/>
            </p:cNvSpPr>
            <p:nvPr/>
          </p:nvSpPr>
          <p:spPr bwMode="auto">
            <a:xfrm flipV="1">
              <a:off x="6564313" y="2205038"/>
              <a:ext cx="4763" cy="0"/>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21" name="Line 174"/>
            <p:cNvSpPr>
              <a:spLocks noChangeShapeType="1"/>
            </p:cNvSpPr>
            <p:nvPr/>
          </p:nvSpPr>
          <p:spPr bwMode="auto">
            <a:xfrm flipV="1">
              <a:off x="6619876" y="2189163"/>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22" name="Line 175"/>
            <p:cNvSpPr>
              <a:spLocks noChangeShapeType="1"/>
            </p:cNvSpPr>
            <p:nvPr/>
          </p:nvSpPr>
          <p:spPr bwMode="auto">
            <a:xfrm flipV="1">
              <a:off x="6675438" y="2171700"/>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23" name="Line 176"/>
            <p:cNvSpPr>
              <a:spLocks noChangeShapeType="1"/>
            </p:cNvSpPr>
            <p:nvPr/>
          </p:nvSpPr>
          <p:spPr bwMode="auto">
            <a:xfrm flipV="1">
              <a:off x="6731001" y="2157413"/>
              <a:ext cx="4763" cy="0"/>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24" name="Line 177"/>
            <p:cNvSpPr>
              <a:spLocks noChangeShapeType="1"/>
            </p:cNvSpPr>
            <p:nvPr/>
          </p:nvSpPr>
          <p:spPr bwMode="auto">
            <a:xfrm flipV="1">
              <a:off x="6788151" y="2139950"/>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25" name="Line 178"/>
            <p:cNvSpPr>
              <a:spLocks noChangeShapeType="1"/>
            </p:cNvSpPr>
            <p:nvPr/>
          </p:nvSpPr>
          <p:spPr bwMode="auto">
            <a:xfrm flipV="1">
              <a:off x="6843713" y="2124075"/>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26" name="Line 179"/>
            <p:cNvSpPr>
              <a:spLocks noChangeShapeType="1"/>
            </p:cNvSpPr>
            <p:nvPr/>
          </p:nvSpPr>
          <p:spPr bwMode="auto">
            <a:xfrm flipV="1">
              <a:off x="6899276" y="2108200"/>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27" name="Line 180"/>
            <p:cNvSpPr>
              <a:spLocks noChangeShapeType="1"/>
            </p:cNvSpPr>
            <p:nvPr/>
          </p:nvSpPr>
          <p:spPr bwMode="auto">
            <a:xfrm flipV="1">
              <a:off x="6954838" y="2092325"/>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28" name="Line 181"/>
            <p:cNvSpPr>
              <a:spLocks noChangeShapeType="1"/>
            </p:cNvSpPr>
            <p:nvPr/>
          </p:nvSpPr>
          <p:spPr bwMode="auto">
            <a:xfrm flipV="1">
              <a:off x="7010401" y="2076450"/>
              <a:ext cx="4763" cy="0"/>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29" name="Line 182"/>
            <p:cNvSpPr>
              <a:spLocks noChangeShapeType="1"/>
            </p:cNvSpPr>
            <p:nvPr/>
          </p:nvSpPr>
          <p:spPr bwMode="auto">
            <a:xfrm flipV="1">
              <a:off x="7067551" y="2060575"/>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30" name="Line 183"/>
            <p:cNvSpPr>
              <a:spLocks noChangeShapeType="1"/>
            </p:cNvSpPr>
            <p:nvPr/>
          </p:nvSpPr>
          <p:spPr bwMode="auto">
            <a:xfrm flipV="1">
              <a:off x="7123113" y="2043113"/>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31" name="Line 184"/>
            <p:cNvSpPr>
              <a:spLocks noChangeShapeType="1"/>
            </p:cNvSpPr>
            <p:nvPr/>
          </p:nvSpPr>
          <p:spPr bwMode="auto">
            <a:xfrm flipV="1">
              <a:off x="7178676" y="2028825"/>
              <a:ext cx="4763" cy="0"/>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32" name="Line 185"/>
            <p:cNvSpPr>
              <a:spLocks noChangeShapeType="1"/>
            </p:cNvSpPr>
            <p:nvPr/>
          </p:nvSpPr>
          <p:spPr bwMode="auto">
            <a:xfrm flipV="1">
              <a:off x="7234238" y="2011363"/>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33" name="Line 186"/>
            <p:cNvSpPr>
              <a:spLocks noChangeShapeType="1"/>
            </p:cNvSpPr>
            <p:nvPr/>
          </p:nvSpPr>
          <p:spPr bwMode="auto">
            <a:xfrm flipV="1">
              <a:off x="7289801" y="1997075"/>
              <a:ext cx="4763" cy="0"/>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34" name="Line 187"/>
            <p:cNvSpPr>
              <a:spLocks noChangeShapeType="1"/>
            </p:cNvSpPr>
            <p:nvPr/>
          </p:nvSpPr>
          <p:spPr bwMode="auto">
            <a:xfrm flipV="1">
              <a:off x="7346951" y="1979613"/>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35" name="Line 188"/>
            <p:cNvSpPr>
              <a:spLocks noChangeShapeType="1"/>
            </p:cNvSpPr>
            <p:nvPr/>
          </p:nvSpPr>
          <p:spPr bwMode="auto">
            <a:xfrm flipV="1">
              <a:off x="7402513" y="1963738"/>
              <a:ext cx="4763" cy="1588"/>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36" name="Line 189"/>
            <p:cNvSpPr>
              <a:spLocks noChangeShapeType="1"/>
            </p:cNvSpPr>
            <p:nvPr/>
          </p:nvSpPr>
          <p:spPr bwMode="auto">
            <a:xfrm>
              <a:off x="7458076" y="1949450"/>
              <a:ext cx="1588" cy="0"/>
            </a:xfrm>
            <a:prstGeom prst="line">
              <a:avLst/>
            </a:prstGeom>
            <a:noFill/>
            <a:ln w="47625">
              <a:solidFill>
                <a:srgbClr val="00FFFF"/>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37" name="Line 190"/>
            <p:cNvSpPr>
              <a:spLocks noChangeShapeType="1"/>
            </p:cNvSpPr>
            <p:nvPr/>
          </p:nvSpPr>
          <p:spPr bwMode="auto">
            <a:xfrm flipV="1">
              <a:off x="1422400" y="3492500"/>
              <a:ext cx="4763" cy="1588"/>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nvGrpSpPr>
            <p:cNvPr id="19" name="Group 406"/>
            <p:cNvGrpSpPr>
              <a:grpSpLocks/>
            </p:cNvGrpSpPr>
            <p:nvPr/>
          </p:nvGrpSpPr>
          <p:grpSpPr bwMode="auto">
            <a:xfrm>
              <a:off x="1422400" y="1679576"/>
              <a:ext cx="6049963" cy="3459163"/>
              <a:chOff x="896" y="1058"/>
              <a:chExt cx="3811" cy="2179"/>
            </a:xfrm>
          </p:grpSpPr>
          <p:sp>
            <p:nvSpPr>
              <p:cNvPr id="3952" name="Line 206"/>
              <p:cNvSpPr>
                <a:spLocks noChangeShapeType="1"/>
              </p:cNvSpPr>
              <p:nvPr/>
            </p:nvSpPr>
            <p:spPr bwMode="auto">
              <a:xfrm flipV="1">
                <a:off x="1244" y="2114"/>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53" name="Line 207"/>
              <p:cNvSpPr>
                <a:spLocks noChangeShapeType="1"/>
              </p:cNvSpPr>
              <p:nvPr/>
            </p:nvSpPr>
            <p:spPr bwMode="auto">
              <a:xfrm flipV="1">
                <a:off x="1268" y="2108"/>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54" name="Line 208"/>
              <p:cNvSpPr>
                <a:spLocks noChangeShapeType="1"/>
              </p:cNvSpPr>
              <p:nvPr/>
            </p:nvSpPr>
            <p:spPr bwMode="auto">
              <a:xfrm flipV="1">
                <a:off x="1291" y="2102"/>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55" name="Line 209"/>
              <p:cNvSpPr>
                <a:spLocks noChangeShapeType="1"/>
              </p:cNvSpPr>
              <p:nvPr/>
            </p:nvSpPr>
            <p:spPr bwMode="auto">
              <a:xfrm flipV="1">
                <a:off x="1314" y="2096"/>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56" name="Line 210"/>
              <p:cNvSpPr>
                <a:spLocks noChangeShapeType="1"/>
              </p:cNvSpPr>
              <p:nvPr/>
            </p:nvSpPr>
            <p:spPr bwMode="auto">
              <a:xfrm flipV="1">
                <a:off x="1337" y="2091"/>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57" name="Line 211"/>
              <p:cNvSpPr>
                <a:spLocks noChangeShapeType="1"/>
              </p:cNvSpPr>
              <p:nvPr/>
            </p:nvSpPr>
            <p:spPr bwMode="auto">
              <a:xfrm flipV="1">
                <a:off x="1360" y="2085"/>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58" name="Line 212"/>
              <p:cNvSpPr>
                <a:spLocks noChangeShapeType="1"/>
              </p:cNvSpPr>
              <p:nvPr/>
            </p:nvSpPr>
            <p:spPr bwMode="auto">
              <a:xfrm flipV="1">
                <a:off x="1384" y="2079"/>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59" name="Line 213"/>
              <p:cNvSpPr>
                <a:spLocks noChangeShapeType="1"/>
              </p:cNvSpPr>
              <p:nvPr/>
            </p:nvSpPr>
            <p:spPr bwMode="auto">
              <a:xfrm flipV="1">
                <a:off x="1407" y="2074"/>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60" name="Line 214"/>
              <p:cNvSpPr>
                <a:spLocks noChangeShapeType="1"/>
              </p:cNvSpPr>
              <p:nvPr/>
            </p:nvSpPr>
            <p:spPr bwMode="auto">
              <a:xfrm flipV="1">
                <a:off x="1430" y="2068"/>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61" name="Line 215"/>
              <p:cNvSpPr>
                <a:spLocks noChangeShapeType="1"/>
              </p:cNvSpPr>
              <p:nvPr/>
            </p:nvSpPr>
            <p:spPr bwMode="auto">
              <a:xfrm flipV="1">
                <a:off x="1453" y="2062"/>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62" name="Line 216"/>
              <p:cNvSpPr>
                <a:spLocks noChangeShapeType="1"/>
              </p:cNvSpPr>
              <p:nvPr/>
            </p:nvSpPr>
            <p:spPr bwMode="auto">
              <a:xfrm flipV="1">
                <a:off x="1476" y="2057"/>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63" name="Line 217"/>
              <p:cNvSpPr>
                <a:spLocks noChangeShapeType="1"/>
              </p:cNvSpPr>
              <p:nvPr/>
            </p:nvSpPr>
            <p:spPr bwMode="auto">
              <a:xfrm flipV="1">
                <a:off x="1500" y="2051"/>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64" name="Line 218"/>
              <p:cNvSpPr>
                <a:spLocks noChangeShapeType="1"/>
              </p:cNvSpPr>
              <p:nvPr/>
            </p:nvSpPr>
            <p:spPr bwMode="auto">
              <a:xfrm flipV="1">
                <a:off x="1523" y="2045"/>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65" name="Line 219"/>
              <p:cNvSpPr>
                <a:spLocks noChangeShapeType="1"/>
              </p:cNvSpPr>
              <p:nvPr/>
            </p:nvSpPr>
            <p:spPr bwMode="auto">
              <a:xfrm flipV="1">
                <a:off x="1546" y="2040"/>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66" name="Line 220"/>
              <p:cNvSpPr>
                <a:spLocks noChangeShapeType="1"/>
              </p:cNvSpPr>
              <p:nvPr/>
            </p:nvSpPr>
            <p:spPr bwMode="auto">
              <a:xfrm flipV="1">
                <a:off x="1569" y="2034"/>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67" name="Line 221"/>
              <p:cNvSpPr>
                <a:spLocks noChangeShapeType="1"/>
              </p:cNvSpPr>
              <p:nvPr/>
            </p:nvSpPr>
            <p:spPr bwMode="auto">
              <a:xfrm flipV="1">
                <a:off x="1593" y="2028"/>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68" name="Line 222"/>
              <p:cNvSpPr>
                <a:spLocks noChangeShapeType="1"/>
              </p:cNvSpPr>
              <p:nvPr/>
            </p:nvSpPr>
            <p:spPr bwMode="auto">
              <a:xfrm flipV="1">
                <a:off x="1616" y="2022"/>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69" name="Line 223"/>
              <p:cNvSpPr>
                <a:spLocks noChangeShapeType="1"/>
              </p:cNvSpPr>
              <p:nvPr/>
            </p:nvSpPr>
            <p:spPr bwMode="auto">
              <a:xfrm flipV="1">
                <a:off x="1639" y="2016"/>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70" name="Line 224"/>
              <p:cNvSpPr>
                <a:spLocks noChangeShapeType="1"/>
              </p:cNvSpPr>
              <p:nvPr/>
            </p:nvSpPr>
            <p:spPr bwMode="auto">
              <a:xfrm flipV="1">
                <a:off x="1662" y="2011"/>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71" name="Line 225"/>
              <p:cNvSpPr>
                <a:spLocks noChangeShapeType="1"/>
              </p:cNvSpPr>
              <p:nvPr/>
            </p:nvSpPr>
            <p:spPr bwMode="auto">
              <a:xfrm flipV="1">
                <a:off x="1685" y="2005"/>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72" name="Line 226"/>
              <p:cNvSpPr>
                <a:spLocks noChangeShapeType="1"/>
              </p:cNvSpPr>
              <p:nvPr/>
            </p:nvSpPr>
            <p:spPr bwMode="auto">
              <a:xfrm flipV="1">
                <a:off x="1709" y="1999"/>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73" name="Line 227"/>
              <p:cNvSpPr>
                <a:spLocks noChangeShapeType="1"/>
              </p:cNvSpPr>
              <p:nvPr/>
            </p:nvSpPr>
            <p:spPr bwMode="auto">
              <a:xfrm flipV="1">
                <a:off x="1732" y="1994"/>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74" name="Line 228"/>
              <p:cNvSpPr>
                <a:spLocks noChangeShapeType="1"/>
              </p:cNvSpPr>
              <p:nvPr/>
            </p:nvSpPr>
            <p:spPr bwMode="auto">
              <a:xfrm flipV="1">
                <a:off x="1755" y="1988"/>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75" name="Line 229"/>
              <p:cNvSpPr>
                <a:spLocks noChangeShapeType="1"/>
              </p:cNvSpPr>
              <p:nvPr/>
            </p:nvSpPr>
            <p:spPr bwMode="auto">
              <a:xfrm flipV="1">
                <a:off x="1778" y="1982"/>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76" name="Line 230"/>
              <p:cNvSpPr>
                <a:spLocks noChangeShapeType="1"/>
              </p:cNvSpPr>
              <p:nvPr/>
            </p:nvSpPr>
            <p:spPr bwMode="auto">
              <a:xfrm flipV="1">
                <a:off x="1802" y="1977"/>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77" name="Line 231"/>
              <p:cNvSpPr>
                <a:spLocks noChangeShapeType="1"/>
              </p:cNvSpPr>
              <p:nvPr/>
            </p:nvSpPr>
            <p:spPr bwMode="auto">
              <a:xfrm flipV="1">
                <a:off x="1825" y="1971"/>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78" name="Line 232"/>
              <p:cNvSpPr>
                <a:spLocks noChangeShapeType="1"/>
              </p:cNvSpPr>
              <p:nvPr/>
            </p:nvSpPr>
            <p:spPr bwMode="auto">
              <a:xfrm flipV="1">
                <a:off x="1848" y="1965"/>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79" name="Line 233"/>
              <p:cNvSpPr>
                <a:spLocks noChangeShapeType="1"/>
              </p:cNvSpPr>
              <p:nvPr/>
            </p:nvSpPr>
            <p:spPr bwMode="auto">
              <a:xfrm flipV="1">
                <a:off x="1871" y="1959"/>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80" name="Line 234"/>
              <p:cNvSpPr>
                <a:spLocks noChangeShapeType="1"/>
              </p:cNvSpPr>
              <p:nvPr/>
            </p:nvSpPr>
            <p:spPr bwMode="auto">
              <a:xfrm flipV="1">
                <a:off x="1894" y="1953"/>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81" name="Line 235"/>
              <p:cNvSpPr>
                <a:spLocks noChangeShapeType="1"/>
              </p:cNvSpPr>
              <p:nvPr/>
            </p:nvSpPr>
            <p:spPr bwMode="auto">
              <a:xfrm flipV="1">
                <a:off x="1918" y="1947"/>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82" name="Line 236"/>
              <p:cNvSpPr>
                <a:spLocks noChangeShapeType="1"/>
              </p:cNvSpPr>
              <p:nvPr/>
            </p:nvSpPr>
            <p:spPr bwMode="auto">
              <a:xfrm flipV="1">
                <a:off x="1941" y="1942"/>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83" name="Line 237"/>
              <p:cNvSpPr>
                <a:spLocks noChangeShapeType="1"/>
              </p:cNvSpPr>
              <p:nvPr/>
            </p:nvSpPr>
            <p:spPr bwMode="auto">
              <a:xfrm flipV="1">
                <a:off x="1964" y="1936"/>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84" name="Line 238"/>
              <p:cNvSpPr>
                <a:spLocks noChangeShapeType="1"/>
              </p:cNvSpPr>
              <p:nvPr/>
            </p:nvSpPr>
            <p:spPr bwMode="auto">
              <a:xfrm flipV="1">
                <a:off x="1987" y="1930"/>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85" name="Line 239"/>
              <p:cNvSpPr>
                <a:spLocks noChangeShapeType="1"/>
              </p:cNvSpPr>
              <p:nvPr/>
            </p:nvSpPr>
            <p:spPr bwMode="auto">
              <a:xfrm flipV="1">
                <a:off x="2011" y="1925"/>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86" name="Line 240"/>
              <p:cNvSpPr>
                <a:spLocks noChangeShapeType="1"/>
              </p:cNvSpPr>
              <p:nvPr/>
            </p:nvSpPr>
            <p:spPr bwMode="auto">
              <a:xfrm flipV="1">
                <a:off x="2034" y="1919"/>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87" name="Line 241"/>
              <p:cNvSpPr>
                <a:spLocks noChangeShapeType="1"/>
              </p:cNvSpPr>
              <p:nvPr/>
            </p:nvSpPr>
            <p:spPr bwMode="auto">
              <a:xfrm flipV="1">
                <a:off x="2057" y="1913"/>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88" name="Line 242"/>
              <p:cNvSpPr>
                <a:spLocks noChangeShapeType="1"/>
              </p:cNvSpPr>
              <p:nvPr/>
            </p:nvSpPr>
            <p:spPr bwMode="auto">
              <a:xfrm flipV="1">
                <a:off x="2080" y="1908"/>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89" name="Line 243"/>
              <p:cNvSpPr>
                <a:spLocks noChangeShapeType="1"/>
              </p:cNvSpPr>
              <p:nvPr/>
            </p:nvSpPr>
            <p:spPr bwMode="auto">
              <a:xfrm flipV="1">
                <a:off x="2103" y="1902"/>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90" name="Line 244"/>
              <p:cNvSpPr>
                <a:spLocks noChangeShapeType="1"/>
              </p:cNvSpPr>
              <p:nvPr/>
            </p:nvSpPr>
            <p:spPr bwMode="auto">
              <a:xfrm flipV="1">
                <a:off x="2127" y="1896"/>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91" name="Line 245"/>
              <p:cNvSpPr>
                <a:spLocks noChangeShapeType="1"/>
              </p:cNvSpPr>
              <p:nvPr/>
            </p:nvSpPr>
            <p:spPr bwMode="auto">
              <a:xfrm flipV="1">
                <a:off x="2150" y="1890"/>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92" name="Line 246"/>
              <p:cNvSpPr>
                <a:spLocks noChangeShapeType="1"/>
              </p:cNvSpPr>
              <p:nvPr/>
            </p:nvSpPr>
            <p:spPr bwMode="auto">
              <a:xfrm flipV="1">
                <a:off x="2173" y="1884"/>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93" name="Line 247"/>
              <p:cNvSpPr>
                <a:spLocks noChangeShapeType="1"/>
              </p:cNvSpPr>
              <p:nvPr/>
            </p:nvSpPr>
            <p:spPr bwMode="auto">
              <a:xfrm flipV="1">
                <a:off x="2196" y="1879"/>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94" name="Line 248"/>
              <p:cNvSpPr>
                <a:spLocks noChangeShapeType="1"/>
              </p:cNvSpPr>
              <p:nvPr/>
            </p:nvSpPr>
            <p:spPr bwMode="auto">
              <a:xfrm flipV="1">
                <a:off x="2220" y="1873"/>
                <a:ext cx="2"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95" name="Line 249"/>
              <p:cNvSpPr>
                <a:spLocks noChangeShapeType="1"/>
              </p:cNvSpPr>
              <p:nvPr/>
            </p:nvSpPr>
            <p:spPr bwMode="auto">
              <a:xfrm flipV="1">
                <a:off x="2243" y="1867"/>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96" name="Line 250"/>
              <p:cNvSpPr>
                <a:spLocks noChangeShapeType="1"/>
              </p:cNvSpPr>
              <p:nvPr/>
            </p:nvSpPr>
            <p:spPr bwMode="auto">
              <a:xfrm flipV="1">
                <a:off x="2266" y="1862"/>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97" name="Line 251"/>
              <p:cNvSpPr>
                <a:spLocks noChangeShapeType="1"/>
              </p:cNvSpPr>
              <p:nvPr/>
            </p:nvSpPr>
            <p:spPr bwMode="auto">
              <a:xfrm flipV="1">
                <a:off x="2289" y="1856"/>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98" name="Line 252"/>
              <p:cNvSpPr>
                <a:spLocks noChangeShapeType="1"/>
              </p:cNvSpPr>
              <p:nvPr/>
            </p:nvSpPr>
            <p:spPr bwMode="auto">
              <a:xfrm flipV="1">
                <a:off x="2312" y="1850"/>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99" name="Line 253"/>
              <p:cNvSpPr>
                <a:spLocks noChangeShapeType="1"/>
              </p:cNvSpPr>
              <p:nvPr/>
            </p:nvSpPr>
            <p:spPr bwMode="auto">
              <a:xfrm flipV="1">
                <a:off x="2336" y="1845"/>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00" name="Line 254"/>
              <p:cNvSpPr>
                <a:spLocks noChangeShapeType="1"/>
              </p:cNvSpPr>
              <p:nvPr/>
            </p:nvSpPr>
            <p:spPr bwMode="auto">
              <a:xfrm flipV="1">
                <a:off x="2359" y="1839"/>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01" name="Line 255"/>
              <p:cNvSpPr>
                <a:spLocks noChangeShapeType="1"/>
              </p:cNvSpPr>
              <p:nvPr/>
            </p:nvSpPr>
            <p:spPr bwMode="auto">
              <a:xfrm flipV="1">
                <a:off x="2382" y="1833"/>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02" name="Line 256"/>
              <p:cNvSpPr>
                <a:spLocks noChangeShapeType="1"/>
              </p:cNvSpPr>
              <p:nvPr/>
            </p:nvSpPr>
            <p:spPr bwMode="auto">
              <a:xfrm flipV="1">
                <a:off x="2405" y="1828"/>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03" name="Line 257"/>
              <p:cNvSpPr>
                <a:spLocks noChangeShapeType="1"/>
              </p:cNvSpPr>
              <p:nvPr/>
            </p:nvSpPr>
            <p:spPr bwMode="auto">
              <a:xfrm flipV="1">
                <a:off x="2428" y="1822"/>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04" name="Line 258"/>
              <p:cNvSpPr>
                <a:spLocks noChangeShapeType="1"/>
              </p:cNvSpPr>
              <p:nvPr/>
            </p:nvSpPr>
            <p:spPr bwMode="auto">
              <a:xfrm flipV="1">
                <a:off x="2452" y="1816"/>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05" name="Line 259"/>
              <p:cNvSpPr>
                <a:spLocks noChangeShapeType="1"/>
              </p:cNvSpPr>
              <p:nvPr/>
            </p:nvSpPr>
            <p:spPr bwMode="auto">
              <a:xfrm flipV="1">
                <a:off x="2475" y="1810"/>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06" name="Line 260"/>
              <p:cNvSpPr>
                <a:spLocks noChangeShapeType="1"/>
              </p:cNvSpPr>
              <p:nvPr/>
            </p:nvSpPr>
            <p:spPr bwMode="auto">
              <a:xfrm flipV="1">
                <a:off x="2498" y="1804"/>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07" name="Line 261"/>
              <p:cNvSpPr>
                <a:spLocks noChangeShapeType="1"/>
              </p:cNvSpPr>
              <p:nvPr/>
            </p:nvSpPr>
            <p:spPr bwMode="auto">
              <a:xfrm flipV="1">
                <a:off x="2521" y="1798"/>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08" name="Line 262"/>
              <p:cNvSpPr>
                <a:spLocks noChangeShapeType="1"/>
              </p:cNvSpPr>
              <p:nvPr/>
            </p:nvSpPr>
            <p:spPr bwMode="auto">
              <a:xfrm flipV="1">
                <a:off x="2545" y="1793"/>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09" name="Line 263"/>
              <p:cNvSpPr>
                <a:spLocks noChangeShapeType="1"/>
              </p:cNvSpPr>
              <p:nvPr/>
            </p:nvSpPr>
            <p:spPr bwMode="auto">
              <a:xfrm flipV="1">
                <a:off x="2568" y="1787"/>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10" name="Line 264"/>
              <p:cNvSpPr>
                <a:spLocks noChangeShapeType="1"/>
              </p:cNvSpPr>
              <p:nvPr/>
            </p:nvSpPr>
            <p:spPr bwMode="auto">
              <a:xfrm>
                <a:off x="2591" y="1782"/>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11" name="Line 265"/>
              <p:cNvSpPr>
                <a:spLocks noChangeShapeType="1"/>
              </p:cNvSpPr>
              <p:nvPr/>
            </p:nvSpPr>
            <p:spPr bwMode="auto">
              <a:xfrm flipV="1">
                <a:off x="2614" y="1776"/>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12" name="Line 266"/>
              <p:cNvSpPr>
                <a:spLocks noChangeShapeType="1"/>
              </p:cNvSpPr>
              <p:nvPr/>
            </p:nvSpPr>
            <p:spPr bwMode="auto">
              <a:xfrm flipV="1">
                <a:off x="2637" y="1770"/>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13" name="Line 267"/>
              <p:cNvSpPr>
                <a:spLocks noChangeShapeType="1"/>
              </p:cNvSpPr>
              <p:nvPr/>
            </p:nvSpPr>
            <p:spPr bwMode="auto">
              <a:xfrm flipV="1">
                <a:off x="2661" y="1765"/>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14" name="Line 268"/>
              <p:cNvSpPr>
                <a:spLocks noChangeShapeType="1"/>
              </p:cNvSpPr>
              <p:nvPr/>
            </p:nvSpPr>
            <p:spPr bwMode="auto">
              <a:xfrm flipV="1">
                <a:off x="2684" y="1759"/>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15" name="Line 269"/>
              <p:cNvSpPr>
                <a:spLocks noChangeShapeType="1"/>
              </p:cNvSpPr>
              <p:nvPr/>
            </p:nvSpPr>
            <p:spPr bwMode="auto">
              <a:xfrm flipV="1">
                <a:off x="2707" y="1753"/>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16" name="Line 270"/>
              <p:cNvSpPr>
                <a:spLocks noChangeShapeType="1"/>
              </p:cNvSpPr>
              <p:nvPr/>
            </p:nvSpPr>
            <p:spPr bwMode="auto">
              <a:xfrm flipV="1">
                <a:off x="2730" y="1747"/>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17" name="Line 271"/>
              <p:cNvSpPr>
                <a:spLocks noChangeShapeType="1"/>
              </p:cNvSpPr>
              <p:nvPr/>
            </p:nvSpPr>
            <p:spPr bwMode="auto">
              <a:xfrm flipV="1">
                <a:off x="2754" y="1741"/>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18" name="Line 272"/>
              <p:cNvSpPr>
                <a:spLocks noChangeShapeType="1"/>
              </p:cNvSpPr>
              <p:nvPr/>
            </p:nvSpPr>
            <p:spPr bwMode="auto">
              <a:xfrm flipV="1">
                <a:off x="2777" y="1735"/>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19" name="Line 273"/>
              <p:cNvSpPr>
                <a:spLocks noChangeShapeType="1"/>
              </p:cNvSpPr>
              <p:nvPr/>
            </p:nvSpPr>
            <p:spPr bwMode="auto">
              <a:xfrm flipV="1">
                <a:off x="2800" y="1730"/>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20" name="Line 274"/>
              <p:cNvSpPr>
                <a:spLocks noChangeShapeType="1"/>
              </p:cNvSpPr>
              <p:nvPr/>
            </p:nvSpPr>
            <p:spPr bwMode="auto">
              <a:xfrm flipV="1">
                <a:off x="2823" y="1724"/>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21" name="Line 275"/>
              <p:cNvSpPr>
                <a:spLocks noChangeShapeType="1"/>
              </p:cNvSpPr>
              <p:nvPr/>
            </p:nvSpPr>
            <p:spPr bwMode="auto">
              <a:xfrm flipV="1">
                <a:off x="2846" y="1718"/>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22" name="Line 276"/>
              <p:cNvSpPr>
                <a:spLocks noChangeShapeType="1"/>
              </p:cNvSpPr>
              <p:nvPr/>
            </p:nvSpPr>
            <p:spPr bwMode="auto">
              <a:xfrm flipV="1">
                <a:off x="2870" y="1713"/>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23" name="Line 277"/>
              <p:cNvSpPr>
                <a:spLocks noChangeShapeType="1"/>
              </p:cNvSpPr>
              <p:nvPr/>
            </p:nvSpPr>
            <p:spPr bwMode="auto">
              <a:xfrm flipV="1">
                <a:off x="2893" y="1707"/>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24" name="Line 278"/>
              <p:cNvSpPr>
                <a:spLocks noChangeShapeType="1"/>
              </p:cNvSpPr>
              <p:nvPr/>
            </p:nvSpPr>
            <p:spPr bwMode="auto">
              <a:xfrm flipV="1">
                <a:off x="2916" y="1701"/>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25" name="Line 279"/>
              <p:cNvSpPr>
                <a:spLocks noChangeShapeType="1"/>
              </p:cNvSpPr>
              <p:nvPr/>
            </p:nvSpPr>
            <p:spPr bwMode="auto">
              <a:xfrm flipV="1">
                <a:off x="2939" y="1696"/>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26" name="Line 280"/>
              <p:cNvSpPr>
                <a:spLocks noChangeShapeType="1"/>
              </p:cNvSpPr>
              <p:nvPr/>
            </p:nvSpPr>
            <p:spPr bwMode="auto">
              <a:xfrm flipV="1">
                <a:off x="2963" y="1690"/>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27" name="Line 281"/>
              <p:cNvSpPr>
                <a:spLocks noChangeShapeType="1"/>
              </p:cNvSpPr>
              <p:nvPr/>
            </p:nvSpPr>
            <p:spPr bwMode="auto">
              <a:xfrm flipV="1">
                <a:off x="2986" y="1684"/>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28" name="Line 282"/>
              <p:cNvSpPr>
                <a:spLocks noChangeShapeType="1"/>
              </p:cNvSpPr>
              <p:nvPr/>
            </p:nvSpPr>
            <p:spPr bwMode="auto">
              <a:xfrm flipV="1">
                <a:off x="3009" y="1678"/>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29" name="Line 283"/>
              <p:cNvSpPr>
                <a:spLocks noChangeShapeType="1"/>
              </p:cNvSpPr>
              <p:nvPr/>
            </p:nvSpPr>
            <p:spPr bwMode="auto">
              <a:xfrm flipV="1">
                <a:off x="3032" y="1672"/>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30" name="Line 284"/>
              <p:cNvSpPr>
                <a:spLocks noChangeShapeType="1"/>
              </p:cNvSpPr>
              <p:nvPr/>
            </p:nvSpPr>
            <p:spPr bwMode="auto">
              <a:xfrm flipV="1">
                <a:off x="3055" y="1666"/>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31" name="Line 285"/>
              <p:cNvSpPr>
                <a:spLocks noChangeShapeType="1"/>
              </p:cNvSpPr>
              <p:nvPr/>
            </p:nvSpPr>
            <p:spPr bwMode="auto">
              <a:xfrm flipV="1">
                <a:off x="3079" y="1661"/>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32" name="Line 286"/>
              <p:cNvSpPr>
                <a:spLocks noChangeShapeType="1"/>
              </p:cNvSpPr>
              <p:nvPr/>
            </p:nvSpPr>
            <p:spPr bwMode="auto">
              <a:xfrm flipV="1">
                <a:off x="3102" y="1655"/>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33" name="Line 287"/>
              <p:cNvSpPr>
                <a:spLocks noChangeShapeType="1"/>
              </p:cNvSpPr>
              <p:nvPr/>
            </p:nvSpPr>
            <p:spPr bwMode="auto">
              <a:xfrm flipV="1">
                <a:off x="3125" y="1650"/>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34" name="Line 288"/>
              <p:cNvSpPr>
                <a:spLocks noChangeShapeType="1"/>
              </p:cNvSpPr>
              <p:nvPr/>
            </p:nvSpPr>
            <p:spPr bwMode="auto">
              <a:xfrm flipV="1">
                <a:off x="3148" y="1644"/>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35" name="Line 289"/>
              <p:cNvSpPr>
                <a:spLocks noChangeShapeType="1"/>
              </p:cNvSpPr>
              <p:nvPr/>
            </p:nvSpPr>
            <p:spPr bwMode="auto">
              <a:xfrm flipV="1">
                <a:off x="3171" y="1638"/>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36" name="Line 290"/>
              <p:cNvSpPr>
                <a:spLocks noChangeShapeType="1"/>
              </p:cNvSpPr>
              <p:nvPr/>
            </p:nvSpPr>
            <p:spPr bwMode="auto">
              <a:xfrm flipV="1">
                <a:off x="3195" y="1633"/>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37" name="Line 291"/>
              <p:cNvSpPr>
                <a:spLocks noChangeShapeType="1"/>
              </p:cNvSpPr>
              <p:nvPr/>
            </p:nvSpPr>
            <p:spPr bwMode="auto">
              <a:xfrm flipV="1">
                <a:off x="3218" y="1627"/>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38" name="Line 292"/>
              <p:cNvSpPr>
                <a:spLocks noChangeShapeType="1"/>
              </p:cNvSpPr>
              <p:nvPr/>
            </p:nvSpPr>
            <p:spPr bwMode="auto">
              <a:xfrm flipV="1">
                <a:off x="3241" y="1621"/>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39" name="Line 293"/>
              <p:cNvSpPr>
                <a:spLocks noChangeShapeType="1"/>
              </p:cNvSpPr>
              <p:nvPr/>
            </p:nvSpPr>
            <p:spPr bwMode="auto">
              <a:xfrm flipV="1">
                <a:off x="3264" y="1616"/>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40" name="Line 294"/>
              <p:cNvSpPr>
                <a:spLocks noChangeShapeType="1"/>
              </p:cNvSpPr>
              <p:nvPr/>
            </p:nvSpPr>
            <p:spPr bwMode="auto">
              <a:xfrm flipV="1">
                <a:off x="3288" y="1610"/>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41" name="Line 295"/>
              <p:cNvSpPr>
                <a:spLocks noChangeShapeType="1"/>
              </p:cNvSpPr>
              <p:nvPr/>
            </p:nvSpPr>
            <p:spPr bwMode="auto">
              <a:xfrm flipV="1">
                <a:off x="3311" y="1604"/>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42" name="Line 296"/>
              <p:cNvSpPr>
                <a:spLocks noChangeShapeType="1"/>
              </p:cNvSpPr>
              <p:nvPr/>
            </p:nvSpPr>
            <p:spPr bwMode="auto">
              <a:xfrm flipV="1">
                <a:off x="3334" y="1598"/>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43" name="Line 297"/>
              <p:cNvSpPr>
                <a:spLocks noChangeShapeType="1"/>
              </p:cNvSpPr>
              <p:nvPr/>
            </p:nvSpPr>
            <p:spPr bwMode="auto">
              <a:xfrm flipV="1">
                <a:off x="3357" y="1592"/>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44" name="Line 298"/>
              <p:cNvSpPr>
                <a:spLocks noChangeShapeType="1"/>
              </p:cNvSpPr>
              <p:nvPr/>
            </p:nvSpPr>
            <p:spPr bwMode="auto">
              <a:xfrm flipV="1">
                <a:off x="3380" y="1586"/>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45" name="Line 299"/>
              <p:cNvSpPr>
                <a:spLocks noChangeShapeType="1"/>
              </p:cNvSpPr>
              <p:nvPr/>
            </p:nvSpPr>
            <p:spPr bwMode="auto">
              <a:xfrm flipV="1">
                <a:off x="3404" y="1581"/>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46" name="Line 300"/>
              <p:cNvSpPr>
                <a:spLocks noChangeShapeType="1"/>
              </p:cNvSpPr>
              <p:nvPr/>
            </p:nvSpPr>
            <p:spPr bwMode="auto">
              <a:xfrm flipV="1">
                <a:off x="3427" y="1575"/>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47" name="Line 301"/>
              <p:cNvSpPr>
                <a:spLocks noChangeShapeType="1"/>
              </p:cNvSpPr>
              <p:nvPr/>
            </p:nvSpPr>
            <p:spPr bwMode="auto">
              <a:xfrm flipV="1">
                <a:off x="3450" y="1569"/>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48" name="Line 302"/>
              <p:cNvSpPr>
                <a:spLocks noChangeShapeType="1"/>
              </p:cNvSpPr>
              <p:nvPr/>
            </p:nvSpPr>
            <p:spPr bwMode="auto">
              <a:xfrm flipV="1">
                <a:off x="3473" y="1564"/>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49" name="Line 303"/>
              <p:cNvSpPr>
                <a:spLocks noChangeShapeType="1"/>
              </p:cNvSpPr>
              <p:nvPr/>
            </p:nvSpPr>
            <p:spPr bwMode="auto">
              <a:xfrm flipV="1">
                <a:off x="3497" y="1558"/>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50" name="Line 304"/>
              <p:cNvSpPr>
                <a:spLocks noChangeShapeType="1"/>
              </p:cNvSpPr>
              <p:nvPr/>
            </p:nvSpPr>
            <p:spPr bwMode="auto">
              <a:xfrm flipV="1">
                <a:off x="3520" y="1552"/>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51" name="Line 305"/>
              <p:cNvSpPr>
                <a:spLocks noChangeShapeType="1"/>
              </p:cNvSpPr>
              <p:nvPr/>
            </p:nvSpPr>
            <p:spPr bwMode="auto">
              <a:xfrm flipV="1">
                <a:off x="3543" y="1547"/>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52" name="Line 306"/>
              <p:cNvSpPr>
                <a:spLocks noChangeShapeType="1"/>
              </p:cNvSpPr>
              <p:nvPr/>
            </p:nvSpPr>
            <p:spPr bwMode="auto">
              <a:xfrm flipV="1">
                <a:off x="3566" y="1541"/>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53" name="Line 307"/>
              <p:cNvSpPr>
                <a:spLocks noChangeShapeType="1"/>
              </p:cNvSpPr>
              <p:nvPr/>
            </p:nvSpPr>
            <p:spPr bwMode="auto">
              <a:xfrm flipV="1">
                <a:off x="3589" y="1535"/>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54" name="Line 308"/>
              <p:cNvSpPr>
                <a:spLocks noChangeShapeType="1"/>
              </p:cNvSpPr>
              <p:nvPr/>
            </p:nvSpPr>
            <p:spPr bwMode="auto">
              <a:xfrm flipV="1">
                <a:off x="3613" y="1529"/>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55" name="Line 309"/>
              <p:cNvSpPr>
                <a:spLocks noChangeShapeType="1"/>
              </p:cNvSpPr>
              <p:nvPr/>
            </p:nvSpPr>
            <p:spPr bwMode="auto">
              <a:xfrm flipV="1">
                <a:off x="3636" y="1523"/>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56" name="Line 310"/>
              <p:cNvSpPr>
                <a:spLocks noChangeShapeType="1"/>
              </p:cNvSpPr>
              <p:nvPr/>
            </p:nvSpPr>
            <p:spPr bwMode="auto">
              <a:xfrm flipV="1">
                <a:off x="3659" y="1518"/>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57" name="Line 311"/>
              <p:cNvSpPr>
                <a:spLocks noChangeShapeType="1"/>
              </p:cNvSpPr>
              <p:nvPr/>
            </p:nvSpPr>
            <p:spPr bwMode="auto">
              <a:xfrm flipV="1">
                <a:off x="3682" y="1512"/>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58" name="Line 312"/>
              <p:cNvSpPr>
                <a:spLocks noChangeShapeType="1"/>
              </p:cNvSpPr>
              <p:nvPr/>
            </p:nvSpPr>
            <p:spPr bwMode="auto">
              <a:xfrm flipV="1">
                <a:off x="3706" y="1506"/>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59" name="Line 313"/>
              <p:cNvSpPr>
                <a:spLocks noChangeShapeType="1"/>
              </p:cNvSpPr>
              <p:nvPr/>
            </p:nvSpPr>
            <p:spPr bwMode="auto">
              <a:xfrm flipV="1">
                <a:off x="3729" y="1501"/>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60" name="Line 314"/>
              <p:cNvSpPr>
                <a:spLocks noChangeShapeType="1"/>
              </p:cNvSpPr>
              <p:nvPr/>
            </p:nvSpPr>
            <p:spPr bwMode="auto">
              <a:xfrm flipV="1">
                <a:off x="3752" y="1495"/>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61" name="Line 315"/>
              <p:cNvSpPr>
                <a:spLocks noChangeShapeType="1"/>
              </p:cNvSpPr>
              <p:nvPr/>
            </p:nvSpPr>
            <p:spPr bwMode="auto">
              <a:xfrm flipV="1">
                <a:off x="3775" y="1489"/>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62" name="Line 316"/>
              <p:cNvSpPr>
                <a:spLocks noChangeShapeType="1"/>
              </p:cNvSpPr>
              <p:nvPr/>
            </p:nvSpPr>
            <p:spPr bwMode="auto">
              <a:xfrm flipV="1">
                <a:off x="3798" y="1484"/>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63" name="Line 317"/>
              <p:cNvSpPr>
                <a:spLocks noChangeShapeType="1"/>
              </p:cNvSpPr>
              <p:nvPr/>
            </p:nvSpPr>
            <p:spPr bwMode="auto">
              <a:xfrm flipV="1">
                <a:off x="3822" y="1478"/>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64" name="Line 318"/>
              <p:cNvSpPr>
                <a:spLocks noChangeShapeType="1"/>
              </p:cNvSpPr>
              <p:nvPr/>
            </p:nvSpPr>
            <p:spPr bwMode="auto">
              <a:xfrm flipV="1">
                <a:off x="3845" y="1472"/>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65" name="Line 319"/>
              <p:cNvSpPr>
                <a:spLocks noChangeShapeType="1"/>
              </p:cNvSpPr>
              <p:nvPr/>
            </p:nvSpPr>
            <p:spPr bwMode="auto">
              <a:xfrm flipV="1">
                <a:off x="3868" y="1467"/>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66" name="Line 320"/>
              <p:cNvSpPr>
                <a:spLocks noChangeShapeType="1"/>
              </p:cNvSpPr>
              <p:nvPr/>
            </p:nvSpPr>
            <p:spPr bwMode="auto">
              <a:xfrm flipV="1">
                <a:off x="3891" y="1461"/>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67" name="Line 321"/>
              <p:cNvSpPr>
                <a:spLocks noChangeShapeType="1"/>
              </p:cNvSpPr>
              <p:nvPr/>
            </p:nvSpPr>
            <p:spPr bwMode="auto">
              <a:xfrm flipV="1">
                <a:off x="3914" y="1455"/>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68" name="Line 322"/>
              <p:cNvSpPr>
                <a:spLocks noChangeShapeType="1"/>
              </p:cNvSpPr>
              <p:nvPr/>
            </p:nvSpPr>
            <p:spPr bwMode="auto">
              <a:xfrm flipV="1">
                <a:off x="3938" y="1449"/>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69" name="Line 323"/>
              <p:cNvSpPr>
                <a:spLocks noChangeShapeType="1"/>
              </p:cNvSpPr>
              <p:nvPr/>
            </p:nvSpPr>
            <p:spPr bwMode="auto">
              <a:xfrm flipV="1">
                <a:off x="3961" y="1443"/>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70" name="Line 324"/>
              <p:cNvSpPr>
                <a:spLocks noChangeShapeType="1"/>
              </p:cNvSpPr>
              <p:nvPr/>
            </p:nvSpPr>
            <p:spPr bwMode="auto">
              <a:xfrm flipV="1">
                <a:off x="3984" y="1437"/>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71" name="Line 325"/>
              <p:cNvSpPr>
                <a:spLocks noChangeShapeType="1"/>
              </p:cNvSpPr>
              <p:nvPr/>
            </p:nvSpPr>
            <p:spPr bwMode="auto">
              <a:xfrm flipV="1">
                <a:off x="4007" y="1432"/>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72" name="Line 326"/>
              <p:cNvSpPr>
                <a:spLocks noChangeShapeType="1"/>
              </p:cNvSpPr>
              <p:nvPr/>
            </p:nvSpPr>
            <p:spPr bwMode="auto">
              <a:xfrm flipV="1">
                <a:off x="4031" y="1426"/>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73" name="Line 327"/>
              <p:cNvSpPr>
                <a:spLocks noChangeShapeType="1"/>
              </p:cNvSpPr>
              <p:nvPr/>
            </p:nvSpPr>
            <p:spPr bwMode="auto">
              <a:xfrm>
                <a:off x="4054" y="1421"/>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74" name="Line 328"/>
              <p:cNvSpPr>
                <a:spLocks noChangeShapeType="1"/>
              </p:cNvSpPr>
              <p:nvPr/>
            </p:nvSpPr>
            <p:spPr bwMode="auto">
              <a:xfrm flipV="1">
                <a:off x="4077" y="1415"/>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75" name="Line 329"/>
              <p:cNvSpPr>
                <a:spLocks noChangeShapeType="1"/>
              </p:cNvSpPr>
              <p:nvPr/>
            </p:nvSpPr>
            <p:spPr bwMode="auto">
              <a:xfrm flipV="1">
                <a:off x="4100" y="1409"/>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76" name="Line 330"/>
              <p:cNvSpPr>
                <a:spLocks noChangeShapeType="1"/>
              </p:cNvSpPr>
              <p:nvPr/>
            </p:nvSpPr>
            <p:spPr bwMode="auto">
              <a:xfrm flipV="1">
                <a:off x="4123" y="1404"/>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77" name="Line 331"/>
              <p:cNvSpPr>
                <a:spLocks noChangeShapeType="1"/>
              </p:cNvSpPr>
              <p:nvPr/>
            </p:nvSpPr>
            <p:spPr bwMode="auto">
              <a:xfrm flipV="1">
                <a:off x="4147" y="1398"/>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78" name="Line 332"/>
              <p:cNvSpPr>
                <a:spLocks noChangeShapeType="1"/>
              </p:cNvSpPr>
              <p:nvPr/>
            </p:nvSpPr>
            <p:spPr bwMode="auto">
              <a:xfrm flipV="1">
                <a:off x="4170" y="1392"/>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79" name="Line 333"/>
              <p:cNvSpPr>
                <a:spLocks noChangeShapeType="1"/>
              </p:cNvSpPr>
              <p:nvPr/>
            </p:nvSpPr>
            <p:spPr bwMode="auto">
              <a:xfrm flipV="1">
                <a:off x="4193" y="1386"/>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80" name="Line 334"/>
              <p:cNvSpPr>
                <a:spLocks noChangeShapeType="1"/>
              </p:cNvSpPr>
              <p:nvPr/>
            </p:nvSpPr>
            <p:spPr bwMode="auto">
              <a:xfrm flipV="1">
                <a:off x="4216" y="1380"/>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81" name="Line 335"/>
              <p:cNvSpPr>
                <a:spLocks noChangeShapeType="1"/>
              </p:cNvSpPr>
              <p:nvPr/>
            </p:nvSpPr>
            <p:spPr bwMode="auto">
              <a:xfrm flipV="1">
                <a:off x="4240" y="1374"/>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82" name="Line 336"/>
              <p:cNvSpPr>
                <a:spLocks noChangeShapeType="1"/>
              </p:cNvSpPr>
              <p:nvPr/>
            </p:nvSpPr>
            <p:spPr bwMode="auto">
              <a:xfrm flipV="1">
                <a:off x="4263" y="1369"/>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83" name="Line 337"/>
              <p:cNvSpPr>
                <a:spLocks noChangeShapeType="1"/>
              </p:cNvSpPr>
              <p:nvPr/>
            </p:nvSpPr>
            <p:spPr bwMode="auto">
              <a:xfrm flipV="1">
                <a:off x="4286" y="1363"/>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84" name="Line 338"/>
              <p:cNvSpPr>
                <a:spLocks noChangeShapeType="1"/>
              </p:cNvSpPr>
              <p:nvPr/>
            </p:nvSpPr>
            <p:spPr bwMode="auto">
              <a:xfrm flipV="1">
                <a:off x="4309" y="1357"/>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85" name="Line 339"/>
              <p:cNvSpPr>
                <a:spLocks noChangeShapeType="1"/>
              </p:cNvSpPr>
              <p:nvPr/>
            </p:nvSpPr>
            <p:spPr bwMode="auto">
              <a:xfrm flipV="1">
                <a:off x="4332" y="1352"/>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86" name="Line 340"/>
              <p:cNvSpPr>
                <a:spLocks noChangeShapeType="1"/>
              </p:cNvSpPr>
              <p:nvPr/>
            </p:nvSpPr>
            <p:spPr bwMode="auto">
              <a:xfrm flipV="1">
                <a:off x="4356" y="1346"/>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87" name="Line 341"/>
              <p:cNvSpPr>
                <a:spLocks noChangeShapeType="1"/>
              </p:cNvSpPr>
              <p:nvPr/>
            </p:nvSpPr>
            <p:spPr bwMode="auto">
              <a:xfrm flipV="1">
                <a:off x="4379" y="1340"/>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88" name="Line 342"/>
              <p:cNvSpPr>
                <a:spLocks noChangeShapeType="1"/>
              </p:cNvSpPr>
              <p:nvPr/>
            </p:nvSpPr>
            <p:spPr bwMode="auto">
              <a:xfrm flipV="1">
                <a:off x="4402" y="1335"/>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89" name="Line 343"/>
              <p:cNvSpPr>
                <a:spLocks noChangeShapeType="1"/>
              </p:cNvSpPr>
              <p:nvPr/>
            </p:nvSpPr>
            <p:spPr bwMode="auto">
              <a:xfrm flipV="1">
                <a:off x="4425" y="1329"/>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90" name="Line 344"/>
              <p:cNvSpPr>
                <a:spLocks noChangeShapeType="1"/>
              </p:cNvSpPr>
              <p:nvPr/>
            </p:nvSpPr>
            <p:spPr bwMode="auto">
              <a:xfrm flipV="1">
                <a:off x="4449" y="1323"/>
                <a:ext cx="3" cy="0"/>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91" name="Line 345"/>
              <p:cNvSpPr>
                <a:spLocks noChangeShapeType="1"/>
              </p:cNvSpPr>
              <p:nvPr/>
            </p:nvSpPr>
            <p:spPr bwMode="auto">
              <a:xfrm flipV="1">
                <a:off x="4472" y="1317"/>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92" name="Line 346"/>
              <p:cNvSpPr>
                <a:spLocks noChangeShapeType="1"/>
              </p:cNvSpPr>
              <p:nvPr/>
            </p:nvSpPr>
            <p:spPr bwMode="auto">
              <a:xfrm flipV="1">
                <a:off x="4495" y="1311"/>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93" name="Line 347"/>
              <p:cNvSpPr>
                <a:spLocks noChangeShapeType="1"/>
              </p:cNvSpPr>
              <p:nvPr/>
            </p:nvSpPr>
            <p:spPr bwMode="auto">
              <a:xfrm flipV="1">
                <a:off x="4518" y="1305"/>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94" name="Line 348"/>
              <p:cNvSpPr>
                <a:spLocks noChangeShapeType="1"/>
              </p:cNvSpPr>
              <p:nvPr/>
            </p:nvSpPr>
            <p:spPr bwMode="auto">
              <a:xfrm flipV="1">
                <a:off x="4541" y="1300"/>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95" name="Line 349"/>
              <p:cNvSpPr>
                <a:spLocks noChangeShapeType="1"/>
              </p:cNvSpPr>
              <p:nvPr/>
            </p:nvSpPr>
            <p:spPr bwMode="auto">
              <a:xfrm flipV="1">
                <a:off x="4565" y="1294"/>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96" name="Line 350"/>
              <p:cNvSpPr>
                <a:spLocks noChangeShapeType="1"/>
              </p:cNvSpPr>
              <p:nvPr/>
            </p:nvSpPr>
            <p:spPr bwMode="auto">
              <a:xfrm flipV="1">
                <a:off x="4588" y="1289"/>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97" name="Line 351"/>
              <p:cNvSpPr>
                <a:spLocks noChangeShapeType="1"/>
              </p:cNvSpPr>
              <p:nvPr/>
            </p:nvSpPr>
            <p:spPr bwMode="auto">
              <a:xfrm flipV="1">
                <a:off x="4611" y="1283"/>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98" name="Line 352"/>
              <p:cNvSpPr>
                <a:spLocks noChangeShapeType="1"/>
              </p:cNvSpPr>
              <p:nvPr/>
            </p:nvSpPr>
            <p:spPr bwMode="auto">
              <a:xfrm flipV="1">
                <a:off x="4634" y="1277"/>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99" name="Line 353"/>
              <p:cNvSpPr>
                <a:spLocks noChangeShapeType="1"/>
              </p:cNvSpPr>
              <p:nvPr/>
            </p:nvSpPr>
            <p:spPr bwMode="auto">
              <a:xfrm flipV="1">
                <a:off x="4657" y="1272"/>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00" name="Line 354"/>
              <p:cNvSpPr>
                <a:spLocks noChangeShapeType="1"/>
              </p:cNvSpPr>
              <p:nvPr/>
            </p:nvSpPr>
            <p:spPr bwMode="auto">
              <a:xfrm flipV="1">
                <a:off x="4681" y="1266"/>
                <a:ext cx="3" cy="1"/>
              </a:xfrm>
              <a:prstGeom prst="line">
                <a:avLst/>
              </a:prstGeom>
              <a:noFill/>
              <a:ln w="30163">
                <a:solidFill>
                  <a:srgbClr val="80808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01" name="Line 355"/>
              <p:cNvSpPr>
                <a:spLocks noChangeShapeType="1"/>
              </p:cNvSpPr>
              <p:nvPr/>
            </p:nvSpPr>
            <p:spPr bwMode="auto">
              <a:xfrm flipV="1">
                <a:off x="902" y="1058"/>
                <a:ext cx="3805" cy="474"/>
              </a:xfrm>
              <a:prstGeom prst="line">
                <a:avLst/>
              </a:prstGeom>
              <a:noFill/>
              <a:ln w="30163">
                <a:solidFill>
                  <a:srgbClr val="8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05" name="Line 359"/>
              <p:cNvSpPr>
                <a:spLocks noChangeShapeType="1"/>
              </p:cNvSpPr>
              <p:nvPr/>
            </p:nvSpPr>
            <p:spPr bwMode="auto">
              <a:xfrm flipV="1">
                <a:off x="896" y="32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06" name="Line 360"/>
              <p:cNvSpPr>
                <a:spLocks noChangeShapeType="1"/>
              </p:cNvSpPr>
              <p:nvPr/>
            </p:nvSpPr>
            <p:spPr bwMode="auto">
              <a:xfrm flipV="1">
                <a:off x="896" y="32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07" name="Line 361"/>
              <p:cNvSpPr>
                <a:spLocks noChangeShapeType="1"/>
              </p:cNvSpPr>
              <p:nvPr/>
            </p:nvSpPr>
            <p:spPr bwMode="auto">
              <a:xfrm flipV="1">
                <a:off x="896" y="32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08" name="Line 362"/>
              <p:cNvSpPr>
                <a:spLocks noChangeShapeType="1"/>
              </p:cNvSpPr>
              <p:nvPr/>
            </p:nvSpPr>
            <p:spPr bwMode="auto">
              <a:xfrm flipV="1">
                <a:off x="896" y="32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09" name="Line 363"/>
              <p:cNvSpPr>
                <a:spLocks noChangeShapeType="1"/>
              </p:cNvSpPr>
              <p:nvPr/>
            </p:nvSpPr>
            <p:spPr bwMode="auto">
              <a:xfrm flipV="1">
                <a:off x="896" y="32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10" name="Line 364"/>
              <p:cNvSpPr>
                <a:spLocks noChangeShapeType="1"/>
              </p:cNvSpPr>
              <p:nvPr/>
            </p:nvSpPr>
            <p:spPr bwMode="auto">
              <a:xfrm flipV="1">
                <a:off x="896" y="31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11" name="Line 365"/>
              <p:cNvSpPr>
                <a:spLocks noChangeShapeType="1"/>
              </p:cNvSpPr>
              <p:nvPr/>
            </p:nvSpPr>
            <p:spPr bwMode="auto">
              <a:xfrm flipV="1">
                <a:off x="896" y="31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12" name="Line 366"/>
              <p:cNvSpPr>
                <a:spLocks noChangeShapeType="1"/>
              </p:cNvSpPr>
              <p:nvPr/>
            </p:nvSpPr>
            <p:spPr bwMode="auto">
              <a:xfrm flipV="1">
                <a:off x="896" y="31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13" name="Line 367"/>
              <p:cNvSpPr>
                <a:spLocks noChangeShapeType="1"/>
              </p:cNvSpPr>
              <p:nvPr/>
            </p:nvSpPr>
            <p:spPr bwMode="auto">
              <a:xfrm flipV="1">
                <a:off x="896" y="31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14" name="Line 368"/>
              <p:cNvSpPr>
                <a:spLocks noChangeShapeType="1"/>
              </p:cNvSpPr>
              <p:nvPr/>
            </p:nvSpPr>
            <p:spPr bwMode="auto">
              <a:xfrm flipV="1">
                <a:off x="896" y="31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15" name="Line 369"/>
              <p:cNvSpPr>
                <a:spLocks noChangeShapeType="1"/>
              </p:cNvSpPr>
              <p:nvPr/>
            </p:nvSpPr>
            <p:spPr bwMode="auto">
              <a:xfrm flipV="1">
                <a:off x="896" y="31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16" name="Line 370"/>
              <p:cNvSpPr>
                <a:spLocks noChangeShapeType="1"/>
              </p:cNvSpPr>
              <p:nvPr/>
            </p:nvSpPr>
            <p:spPr bwMode="auto">
              <a:xfrm flipV="1">
                <a:off x="896" y="31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17" name="Line 371"/>
              <p:cNvSpPr>
                <a:spLocks noChangeShapeType="1"/>
              </p:cNvSpPr>
              <p:nvPr/>
            </p:nvSpPr>
            <p:spPr bwMode="auto">
              <a:xfrm flipV="1">
                <a:off x="896" y="31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18" name="Line 372"/>
              <p:cNvSpPr>
                <a:spLocks noChangeShapeType="1"/>
              </p:cNvSpPr>
              <p:nvPr/>
            </p:nvSpPr>
            <p:spPr bwMode="auto">
              <a:xfrm flipV="1">
                <a:off x="896" y="31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19" name="Line 373"/>
              <p:cNvSpPr>
                <a:spLocks noChangeShapeType="1"/>
              </p:cNvSpPr>
              <p:nvPr/>
            </p:nvSpPr>
            <p:spPr bwMode="auto">
              <a:xfrm flipV="1">
                <a:off x="896" y="31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20" name="Line 374"/>
              <p:cNvSpPr>
                <a:spLocks noChangeShapeType="1"/>
              </p:cNvSpPr>
              <p:nvPr/>
            </p:nvSpPr>
            <p:spPr bwMode="auto">
              <a:xfrm flipV="1">
                <a:off x="896" y="31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21" name="Line 375"/>
              <p:cNvSpPr>
                <a:spLocks noChangeShapeType="1"/>
              </p:cNvSpPr>
              <p:nvPr/>
            </p:nvSpPr>
            <p:spPr bwMode="auto">
              <a:xfrm flipV="1">
                <a:off x="896" y="31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22" name="Line 376"/>
              <p:cNvSpPr>
                <a:spLocks noChangeShapeType="1"/>
              </p:cNvSpPr>
              <p:nvPr/>
            </p:nvSpPr>
            <p:spPr bwMode="auto">
              <a:xfrm flipV="1">
                <a:off x="896" y="30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23" name="Line 377"/>
              <p:cNvSpPr>
                <a:spLocks noChangeShapeType="1"/>
              </p:cNvSpPr>
              <p:nvPr/>
            </p:nvSpPr>
            <p:spPr bwMode="auto">
              <a:xfrm flipV="1">
                <a:off x="896" y="30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24" name="Line 378"/>
              <p:cNvSpPr>
                <a:spLocks noChangeShapeType="1"/>
              </p:cNvSpPr>
              <p:nvPr/>
            </p:nvSpPr>
            <p:spPr bwMode="auto">
              <a:xfrm flipV="1">
                <a:off x="896" y="30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25" name="Line 379"/>
              <p:cNvSpPr>
                <a:spLocks noChangeShapeType="1"/>
              </p:cNvSpPr>
              <p:nvPr/>
            </p:nvSpPr>
            <p:spPr bwMode="auto">
              <a:xfrm flipV="1">
                <a:off x="896" y="30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26" name="Line 380"/>
              <p:cNvSpPr>
                <a:spLocks noChangeShapeType="1"/>
              </p:cNvSpPr>
              <p:nvPr/>
            </p:nvSpPr>
            <p:spPr bwMode="auto">
              <a:xfrm flipV="1">
                <a:off x="896" y="30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27" name="Line 381"/>
              <p:cNvSpPr>
                <a:spLocks noChangeShapeType="1"/>
              </p:cNvSpPr>
              <p:nvPr/>
            </p:nvSpPr>
            <p:spPr bwMode="auto">
              <a:xfrm flipV="1">
                <a:off x="896" y="30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28" name="Line 382"/>
              <p:cNvSpPr>
                <a:spLocks noChangeShapeType="1"/>
              </p:cNvSpPr>
              <p:nvPr/>
            </p:nvSpPr>
            <p:spPr bwMode="auto">
              <a:xfrm flipV="1">
                <a:off x="896" y="30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29" name="Line 383"/>
              <p:cNvSpPr>
                <a:spLocks noChangeShapeType="1"/>
              </p:cNvSpPr>
              <p:nvPr/>
            </p:nvSpPr>
            <p:spPr bwMode="auto">
              <a:xfrm flipV="1">
                <a:off x="896" y="30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30" name="Line 384"/>
              <p:cNvSpPr>
                <a:spLocks noChangeShapeType="1"/>
              </p:cNvSpPr>
              <p:nvPr/>
            </p:nvSpPr>
            <p:spPr bwMode="auto">
              <a:xfrm flipV="1">
                <a:off x="896" y="30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31" name="Line 385"/>
              <p:cNvSpPr>
                <a:spLocks noChangeShapeType="1"/>
              </p:cNvSpPr>
              <p:nvPr/>
            </p:nvSpPr>
            <p:spPr bwMode="auto">
              <a:xfrm flipV="1">
                <a:off x="896" y="30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32" name="Line 386"/>
              <p:cNvSpPr>
                <a:spLocks noChangeShapeType="1"/>
              </p:cNvSpPr>
              <p:nvPr/>
            </p:nvSpPr>
            <p:spPr bwMode="auto">
              <a:xfrm flipV="1">
                <a:off x="896" y="30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33" name="Line 387"/>
              <p:cNvSpPr>
                <a:spLocks noChangeShapeType="1"/>
              </p:cNvSpPr>
              <p:nvPr/>
            </p:nvSpPr>
            <p:spPr bwMode="auto">
              <a:xfrm flipV="1">
                <a:off x="896" y="30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34" name="Line 388"/>
              <p:cNvSpPr>
                <a:spLocks noChangeShapeType="1"/>
              </p:cNvSpPr>
              <p:nvPr/>
            </p:nvSpPr>
            <p:spPr bwMode="auto">
              <a:xfrm flipV="1">
                <a:off x="896" y="29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35" name="Line 389"/>
              <p:cNvSpPr>
                <a:spLocks noChangeShapeType="1"/>
              </p:cNvSpPr>
              <p:nvPr/>
            </p:nvSpPr>
            <p:spPr bwMode="auto">
              <a:xfrm flipV="1">
                <a:off x="896" y="29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36" name="Line 390"/>
              <p:cNvSpPr>
                <a:spLocks noChangeShapeType="1"/>
              </p:cNvSpPr>
              <p:nvPr/>
            </p:nvSpPr>
            <p:spPr bwMode="auto">
              <a:xfrm flipV="1">
                <a:off x="896" y="29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37" name="Line 391"/>
              <p:cNvSpPr>
                <a:spLocks noChangeShapeType="1"/>
              </p:cNvSpPr>
              <p:nvPr/>
            </p:nvSpPr>
            <p:spPr bwMode="auto">
              <a:xfrm flipV="1">
                <a:off x="896" y="29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38" name="Line 392"/>
              <p:cNvSpPr>
                <a:spLocks noChangeShapeType="1"/>
              </p:cNvSpPr>
              <p:nvPr/>
            </p:nvSpPr>
            <p:spPr bwMode="auto">
              <a:xfrm flipV="1">
                <a:off x="896" y="29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39" name="Line 393"/>
              <p:cNvSpPr>
                <a:spLocks noChangeShapeType="1"/>
              </p:cNvSpPr>
              <p:nvPr/>
            </p:nvSpPr>
            <p:spPr bwMode="auto">
              <a:xfrm flipV="1">
                <a:off x="896" y="29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40" name="Line 394"/>
              <p:cNvSpPr>
                <a:spLocks noChangeShapeType="1"/>
              </p:cNvSpPr>
              <p:nvPr/>
            </p:nvSpPr>
            <p:spPr bwMode="auto">
              <a:xfrm flipV="1">
                <a:off x="896" y="29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41" name="Line 395"/>
              <p:cNvSpPr>
                <a:spLocks noChangeShapeType="1"/>
              </p:cNvSpPr>
              <p:nvPr/>
            </p:nvSpPr>
            <p:spPr bwMode="auto">
              <a:xfrm flipV="1">
                <a:off x="896" y="29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42" name="Line 396"/>
              <p:cNvSpPr>
                <a:spLocks noChangeShapeType="1"/>
              </p:cNvSpPr>
              <p:nvPr/>
            </p:nvSpPr>
            <p:spPr bwMode="auto">
              <a:xfrm flipV="1">
                <a:off x="896" y="29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43" name="Line 397"/>
              <p:cNvSpPr>
                <a:spLocks noChangeShapeType="1"/>
              </p:cNvSpPr>
              <p:nvPr/>
            </p:nvSpPr>
            <p:spPr bwMode="auto">
              <a:xfrm flipV="1">
                <a:off x="896" y="29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44" name="Line 398"/>
              <p:cNvSpPr>
                <a:spLocks noChangeShapeType="1"/>
              </p:cNvSpPr>
              <p:nvPr/>
            </p:nvSpPr>
            <p:spPr bwMode="auto">
              <a:xfrm flipV="1">
                <a:off x="896" y="29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45" name="Line 399"/>
              <p:cNvSpPr>
                <a:spLocks noChangeShapeType="1"/>
              </p:cNvSpPr>
              <p:nvPr/>
            </p:nvSpPr>
            <p:spPr bwMode="auto">
              <a:xfrm flipV="1">
                <a:off x="896" y="29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46" name="Line 400"/>
              <p:cNvSpPr>
                <a:spLocks noChangeShapeType="1"/>
              </p:cNvSpPr>
              <p:nvPr/>
            </p:nvSpPr>
            <p:spPr bwMode="auto">
              <a:xfrm flipV="1">
                <a:off x="896" y="28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47" name="Line 401"/>
              <p:cNvSpPr>
                <a:spLocks noChangeShapeType="1"/>
              </p:cNvSpPr>
              <p:nvPr/>
            </p:nvSpPr>
            <p:spPr bwMode="auto">
              <a:xfrm flipV="1">
                <a:off x="896" y="28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48" name="Line 402"/>
              <p:cNvSpPr>
                <a:spLocks noChangeShapeType="1"/>
              </p:cNvSpPr>
              <p:nvPr/>
            </p:nvSpPr>
            <p:spPr bwMode="auto">
              <a:xfrm flipV="1">
                <a:off x="896" y="28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49" name="Line 403"/>
              <p:cNvSpPr>
                <a:spLocks noChangeShapeType="1"/>
              </p:cNvSpPr>
              <p:nvPr/>
            </p:nvSpPr>
            <p:spPr bwMode="auto">
              <a:xfrm flipV="1">
                <a:off x="896" y="28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50" name="Line 404"/>
              <p:cNvSpPr>
                <a:spLocks noChangeShapeType="1"/>
              </p:cNvSpPr>
              <p:nvPr/>
            </p:nvSpPr>
            <p:spPr bwMode="auto">
              <a:xfrm flipV="1">
                <a:off x="896" y="28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51" name="Line 405"/>
              <p:cNvSpPr>
                <a:spLocks noChangeShapeType="1"/>
              </p:cNvSpPr>
              <p:nvPr/>
            </p:nvSpPr>
            <p:spPr bwMode="auto">
              <a:xfrm flipV="1">
                <a:off x="896" y="28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20" name="Group 607"/>
            <p:cNvGrpSpPr>
              <a:grpSpLocks/>
            </p:cNvGrpSpPr>
            <p:nvPr/>
          </p:nvGrpSpPr>
          <p:grpSpPr bwMode="auto">
            <a:xfrm>
              <a:off x="1422400" y="1916113"/>
              <a:ext cx="0" cy="2608263"/>
              <a:chOff x="896" y="1207"/>
              <a:chExt cx="0" cy="1643"/>
            </a:xfrm>
          </p:grpSpPr>
          <p:sp>
            <p:nvSpPr>
              <p:cNvPr id="3752" name="Line 407"/>
              <p:cNvSpPr>
                <a:spLocks noChangeShapeType="1"/>
              </p:cNvSpPr>
              <p:nvPr/>
            </p:nvSpPr>
            <p:spPr bwMode="auto">
              <a:xfrm flipV="1">
                <a:off x="896" y="28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53" name="Line 408"/>
              <p:cNvSpPr>
                <a:spLocks noChangeShapeType="1"/>
              </p:cNvSpPr>
              <p:nvPr/>
            </p:nvSpPr>
            <p:spPr bwMode="auto">
              <a:xfrm flipV="1">
                <a:off x="896" y="28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54" name="Line 409"/>
              <p:cNvSpPr>
                <a:spLocks noChangeShapeType="1"/>
              </p:cNvSpPr>
              <p:nvPr/>
            </p:nvSpPr>
            <p:spPr bwMode="auto">
              <a:xfrm flipV="1">
                <a:off x="896" y="28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55" name="Line 410"/>
              <p:cNvSpPr>
                <a:spLocks noChangeShapeType="1"/>
              </p:cNvSpPr>
              <p:nvPr/>
            </p:nvSpPr>
            <p:spPr bwMode="auto">
              <a:xfrm flipV="1">
                <a:off x="896" y="28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56" name="Line 411"/>
              <p:cNvSpPr>
                <a:spLocks noChangeShapeType="1"/>
              </p:cNvSpPr>
              <p:nvPr/>
            </p:nvSpPr>
            <p:spPr bwMode="auto">
              <a:xfrm flipV="1">
                <a:off x="896" y="28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57" name="Line 412"/>
              <p:cNvSpPr>
                <a:spLocks noChangeShapeType="1"/>
              </p:cNvSpPr>
              <p:nvPr/>
            </p:nvSpPr>
            <p:spPr bwMode="auto">
              <a:xfrm flipV="1">
                <a:off x="896" y="28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58" name="Line 413"/>
              <p:cNvSpPr>
                <a:spLocks noChangeShapeType="1"/>
              </p:cNvSpPr>
              <p:nvPr/>
            </p:nvSpPr>
            <p:spPr bwMode="auto">
              <a:xfrm flipV="1">
                <a:off x="896" y="27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59" name="Line 414"/>
              <p:cNvSpPr>
                <a:spLocks noChangeShapeType="1"/>
              </p:cNvSpPr>
              <p:nvPr/>
            </p:nvSpPr>
            <p:spPr bwMode="auto">
              <a:xfrm flipV="1">
                <a:off x="896" y="27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60" name="Line 415"/>
              <p:cNvSpPr>
                <a:spLocks noChangeShapeType="1"/>
              </p:cNvSpPr>
              <p:nvPr/>
            </p:nvSpPr>
            <p:spPr bwMode="auto">
              <a:xfrm flipV="1">
                <a:off x="896" y="27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61" name="Line 416"/>
              <p:cNvSpPr>
                <a:spLocks noChangeShapeType="1"/>
              </p:cNvSpPr>
              <p:nvPr/>
            </p:nvSpPr>
            <p:spPr bwMode="auto">
              <a:xfrm flipV="1">
                <a:off x="896" y="27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62" name="Line 417"/>
              <p:cNvSpPr>
                <a:spLocks noChangeShapeType="1"/>
              </p:cNvSpPr>
              <p:nvPr/>
            </p:nvSpPr>
            <p:spPr bwMode="auto">
              <a:xfrm flipV="1">
                <a:off x="896" y="27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63" name="Line 418"/>
              <p:cNvSpPr>
                <a:spLocks noChangeShapeType="1"/>
              </p:cNvSpPr>
              <p:nvPr/>
            </p:nvSpPr>
            <p:spPr bwMode="auto">
              <a:xfrm flipV="1">
                <a:off x="896" y="27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64" name="Line 419"/>
              <p:cNvSpPr>
                <a:spLocks noChangeShapeType="1"/>
              </p:cNvSpPr>
              <p:nvPr/>
            </p:nvSpPr>
            <p:spPr bwMode="auto">
              <a:xfrm flipV="1">
                <a:off x="896" y="27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65" name="Line 420"/>
              <p:cNvSpPr>
                <a:spLocks noChangeShapeType="1"/>
              </p:cNvSpPr>
              <p:nvPr/>
            </p:nvSpPr>
            <p:spPr bwMode="auto">
              <a:xfrm flipV="1">
                <a:off x="896" y="27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66" name="Line 421"/>
              <p:cNvSpPr>
                <a:spLocks noChangeShapeType="1"/>
              </p:cNvSpPr>
              <p:nvPr/>
            </p:nvSpPr>
            <p:spPr bwMode="auto">
              <a:xfrm flipV="1">
                <a:off x="896" y="27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67" name="Line 422"/>
              <p:cNvSpPr>
                <a:spLocks noChangeShapeType="1"/>
              </p:cNvSpPr>
              <p:nvPr/>
            </p:nvSpPr>
            <p:spPr bwMode="auto">
              <a:xfrm flipV="1">
                <a:off x="896" y="27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68" name="Line 423"/>
              <p:cNvSpPr>
                <a:spLocks noChangeShapeType="1"/>
              </p:cNvSpPr>
              <p:nvPr/>
            </p:nvSpPr>
            <p:spPr bwMode="auto">
              <a:xfrm flipV="1">
                <a:off x="896" y="27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69" name="Line 424"/>
              <p:cNvSpPr>
                <a:spLocks noChangeShapeType="1"/>
              </p:cNvSpPr>
              <p:nvPr/>
            </p:nvSpPr>
            <p:spPr bwMode="auto">
              <a:xfrm flipV="1">
                <a:off x="896" y="27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70" name="Line 425"/>
              <p:cNvSpPr>
                <a:spLocks noChangeShapeType="1"/>
              </p:cNvSpPr>
              <p:nvPr/>
            </p:nvSpPr>
            <p:spPr bwMode="auto">
              <a:xfrm flipV="1">
                <a:off x="896" y="26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71" name="Line 426"/>
              <p:cNvSpPr>
                <a:spLocks noChangeShapeType="1"/>
              </p:cNvSpPr>
              <p:nvPr/>
            </p:nvSpPr>
            <p:spPr bwMode="auto">
              <a:xfrm flipV="1">
                <a:off x="896" y="26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72" name="Line 427"/>
              <p:cNvSpPr>
                <a:spLocks noChangeShapeType="1"/>
              </p:cNvSpPr>
              <p:nvPr/>
            </p:nvSpPr>
            <p:spPr bwMode="auto">
              <a:xfrm flipV="1">
                <a:off x="896" y="26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73" name="Line 428"/>
              <p:cNvSpPr>
                <a:spLocks noChangeShapeType="1"/>
              </p:cNvSpPr>
              <p:nvPr/>
            </p:nvSpPr>
            <p:spPr bwMode="auto">
              <a:xfrm flipV="1">
                <a:off x="896" y="26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74" name="Line 429"/>
              <p:cNvSpPr>
                <a:spLocks noChangeShapeType="1"/>
              </p:cNvSpPr>
              <p:nvPr/>
            </p:nvSpPr>
            <p:spPr bwMode="auto">
              <a:xfrm flipV="1">
                <a:off x="896" y="26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75" name="Line 430"/>
              <p:cNvSpPr>
                <a:spLocks noChangeShapeType="1"/>
              </p:cNvSpPr>
              <p:nvPr/>
            </p:nvSpPr>
            <p:spPr bwMode="auto">
              <a:xfrm flipV="1">
                <a:off x="896" y="26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76" name="Line 431"/>
              <p:cNvSpPr>
                <a:spLocks noChangeShapeType="1"/>
              </p:cNvSpPr>
              <p:nvPr/>
            </p:nvSpPr>
            <p:spPr bwMode="auto">
              <a:xfrm flipV="1">
                <a:off x="896" y="26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77" name="Line 432"/>
              <p:cNvSpPr>
                <a:spLocks noChangeShapeType="1"/>
              </p:cNvSpPr>
              <p:nvPr/>
            </p:nvSpPr>
            <p:spPr bwMode="auto">
              <a:xfrm flipV="1">
                <a:off x="896" y="26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78" name="Line 433"/>
              <p:cNvSpPr>
                <a:spLocks noChangeShapeType="1"/>
              </p:cNvSpPr>
              <p:nvPr/>
            </p:nvSpPr>
            <p:spPr bwMode="auto">
              <a:xfrm flipV="1">
                <a:off x="896" y="26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79" name="Line 434"/>
              <p:cNvSpPr>
                <a:spLocks noChangeShapeType="1"/>
              </p:cNvSpPr>
              <p:nvPr/>
            </p:nvSpPr>
            <p:spPr bwMode="auto">
              <a:xfrm flipV="1">
                <a:off x="896" y="26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80" name="Line 435"/>
              <p:cNvSpPr>
                <a:spLocks noChangeShapeType="1"/>
              </p:cNvSpPr>
              <p:nvPr/>
            </p:nvSpPr>
            <p:spPr bwMode="auto">
              <a:xfrm flipV="1">
                <a:off x="896" y="26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81" name="Line 436"/>
              <p:cNvSpPr>
                <a:spLocks noChangeShapeType="1"/>
              </p:cNvSpPr>
              <p:nvPr/>
            </p:nvSpPr>
            <p:spPr bwMode="auto">
              <a:xfrm flipV="1">
                <a:off x="896" y="26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82" name="Line 437"/>
              <p:cNvSpPr>
                <a:spLocks noChangeShapeType="1"/>
              </p:cNvSpPr>
              <p:nvPr/>
            </p:nvSpPr>
            <p:spPr bwMode="auto">
              <a:xfrm flipV="1">
                <a:off x="896" y="26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83" name="Line 438"/>
              <p:cNvSpPr>
                <a:spLocks noChangeShapeType="1"/>
              </p:cNvSpPr>
              <p:nvPr/>
            </p:nvSpPr>
            <p:spPr bwMode="auto">
              <a:xfrm flipV="1">
                <a:off x="896" y="25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84" name="Line 439"/>
              <p:cNvSpPr>
                <a:spLocks noChangeShapeType="1"/>
              </p:cNvSpPr>
              <p:nvPr/>
            </p:nvSpPr>
            <p:spPr bwMode="auto">
              <a:xfrm flipV="1">
                <a:off x="896" y="25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85" name="Line 440"/>
              <p:cNvSpPr>
                <a:spLocks noChangeShapeType="1"/>
              </p:cNvSpPr>
              <p:nvPr/>
            </p:nvSpPr>
            <p:spPr bwMode="auto">
              <a:xfrm flipV="1">
                <a:off x="896" y="25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86" name="Line 441"/>
              <p:cNvSpPr>
                <a:spLocks noChangeShapeType="1"/>
              </p:cNvSpPr>
              <p:nvPr/>
            </p:nvSpPr>
            <p:spPr bwMode="auto">
              <a:xfrm flipV="1">
                <a:off x="896" y="25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87" name="Line 442"/>
              <p:cNvSpPr>
                <a:spLocks noChangeShapeType="1"/>
              </p:cNvSpPr>
              <p:nvPr/>
            </p:nvSpPr>
            <p:spPr bwMode="auto">
              <a:xfrm flipV="1">
                <a:off x="896" y="25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88" name="Line 443"/>
              <p:cNvSpPr>
                <a:spLocks noChangeShapeType="1"/>
              </p:cNvSpPr>
              <p:nvPr/>
            </p:nvSpPr>
            <p:spPr bwMode="auto">
              <a:xfrm flipV="1">
                <a:off x="896" y="25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89" name="Line 444"/>
              <p:cNvSpPr>
                <a:spLocks noChangeShapeType="1"/>
              </p:cNvSpPr>
              <p:nvPr/>
            </p:nvSpPr>
            <p:spPr bwMode="auto">
              <a:xfrm flipV="1">
                <a:off x="896" y="25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90" name="Line 445"/>
              <p:cNvSpPr>
                <a:spLocks noChangeShapeType="1"/>
              </p:cNvSpPr>
              <p:nvPr/>
            </p:nvSpPr>
            <p:spPr bwMode="auto">
              <a:xfrm flipV="1">
                <a:off x="896" y="25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91" name="Line 446"/>
              <p:cNvSpPr>
                <a:spLocks noChangeShapeType="1"/>
              </p:cNvSpPr>
              <p:nvPr/>
            </p:nvSpPr>
            <p:spPr bwMode="auto">
              <a:xfrm flipV="1">
                <a:off x="896" y="25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92" name="Line 447"/>
              <p:cNvSpPr>
                <a:spLocks noChangeShapeType="1"/>
              </p:cNvSpPr>
              <p:nvPr/>
            </p:nvSpPr>
            <p:spPr bwMode="auto">
              <a:xfrm flipV="1">
                <a:off x="896" y="25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93" name="Line 448"/>
              <p:cNvSpPr>
                <a:spLocks noChangeShapeType="1"/>
              </p:cNvSpPr>
              <p:nvPr/>
            </p:nvSpPr>
            <p:spPr bwMode="auto">
              <a:xfrm flipV="1">
                <a:off x="896" y="25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94" name="Line 449"/>
              <p:cNvSpPr>
                <a:spLocks noChangeShapeType="1"/>
              </p:cNvSpPr>
              <p:nvPr/>
            </p:nvSpPr>
            <p:spPr bwMode="auto">
              <a:xfrm flipV="1">
                <a:off x="896" y="25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95" name="Line 450"/>
              <p:cNvSpPr>
                <a:spLocks noChangeShapeType="1"/>
              </p:cNvSpPr>
              <p:nvPr/>
            </p:nvSpPr>
            <p:spPr bwMode="auto">
              <a:xfrm flipV="1">
                <a:off x="896" y="24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96" name="Line 451"/>
              <p:cNvSpPr>
                <a:spLocks noChangeShapeType="1"/>
              </p:cNvSpPr>
              <p:nvPr/>
            </p:nvSpPr>
            <p:spPr bwMode="auto">
              <a:xfrm flipV="1">
                <a:off x="896" y="24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97" name="Line 452"/>
              <p:cNvSpPr>
                <a:spLocks noChangeShapeType="1"/>
              </p:cNvSpPr>
              <p:nvPr/>
            </p:nvSpPr>
            <p:spPr bwMode="auto">
              <a:xfrm flipV="1">
                <a:off x="896" y="24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98" name="Line 453"/>
              <p:cNvSpPr>
                <a:spLocks noChangeShapeType="1"/>
              </p:cNvSpPr>
              <p:nvPr/>
            </p:nvSpPr>
            <p:spPr bwMode="auto">
              <a:xfrm flipV="1">
                <a:off x="896" y="24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99" name="Line 454"/>
              <p:cNvSpPr>
                <a:spLocks noChangeShapeType="1"/>
              </p:cNvSpPr>
              <p:nvPr/>
            </p:nvSpPr>
            <p:spPr bwMode="auto">
              <a:xfrm flipV="1">
                <a:off x="896" y="24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00" name="Line 455"/>
              <p:cNvSpPr>
                <a:spLocks noChangeShapeType="1"/>
              </p:cNvSpPr>
              <p:nvPr/>
            </p:nvSpPr>
            <p:spPr bwMode="auto">
              <a:xfrm flipV="1">
                <a:off x="896" y="24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01" name="Line 456"/>
              <p:cNvSpPr>
                <a:spLocks noChangeShapeType="1"/>
              </p:cNvSpPr>
              <p:nvPr/>
            </p:nvSpPr>
            <p:spPr bwMode="auto">
              <a:xfrm flipV="1">
                <a:off x="896" y="24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02" name="Line 457"/>
              <p:cNvSpPr>
                <a:spLocks noChangeShapeType="1"/>
              </p:cNvSpPr>
              <p:nvPr/>
            </p:nvSpPr>
            <p:spPr bwMode="auto">
              <a:xfrm flipV="1">
                <a:off x="896" y="24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03" name="Line 458"/>
              <p:cNvSpPr>
                <a:spLocks noChangeShapeType="1"/>
              </p:cNvSpPr>
              <p:nvPr/>
            </p:nvSpPr>
            <p:spPr bwMode="auto">
              <a:xfrm flipV="1">
                <a:off x="896" y="24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04" name="Line 459"/>
              <p:cNvSpPr>
                <a:spLocks noChangeShapeType="1"/>
              </p:cNvSpPr>
              <p:nvPr/>
            </p:nvSpPr>
            <p:spPr bwMode="auto">
              <a:xfrm flipV="1">
                <a:off x="896" y="24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05" name="Line 460"/>
              <p:cNvSpPr>
                <a:spLocks noChangeShapeType="1"/>
              </p:cNvSpPr>
              <p:nvPr/>
            </p:nvSpPr>
            <p:spPr bwMode="auto">
              <a:xfrm flipV="1">
                <a:off x="896" y="24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06" name="Line 461"/>
              <p:cNvSpPr>
                <a:spLocks noChangeShapeType="1"/>
              </p:cNvSpPr>
              <p:nvPr/>
            </p:nvSpPr>
            <p:spPr bwMode="auto">
              <a:xfrm flipV="1">
                <a:off x="896" y="24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07" name="Line 462"/>
              <p:cNvSpPr>
                <a:spLocks noChangeShapeType="1"/>
              </p:cNvSpPr>
              <p:nvPr/>
            </p:nvSpPr>
            <p:spPr bwMode="auto">
              <a:xfrm flipV="1">
                <a:off x="896" y="23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08" name="Line 463"/>
              <p:cNvSpPr>
                <a:spLocks noChangeShapeType="1"/>
              </p:cNvSpPr>
              <p:nvPr/>
            </p:nvSpPr>
            <p:spPr bwMode="auto">
              <a:xfrm flipV="1">
                <a:off x="896" y="23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09" name="Line 464"/>
              <p:cNvSpPr>
                <a:spLocks noChangeShapeType="1"/>
              </p:cNvSpPr>
              <p:nvPr/>
            </p:nvSpPr>
            <p:spPr bwMode="auto">
              <a:xfrm flipV="1">
                <a:off x="896" y="23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10" name="Line 465"/>
              <p:cNvSpPr>
                <a:spLocks noChangeShapeType="1"/>
              </p:cNvSpPr>
              <p:nvPr/>
            </p:nvSpPr>
            <p:spPr bwMode="auto">
              <a:xfrm flipV="1">
                <a:off x="896" y="23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11" name="Line 466"/>
              <p:cNvSpPr>
                <a:spLocks noChangeShapeType="1"/>
              </p:cNvSpPr>
              <p:nvPr/>
            </p:nvSpPr>
            <p:spPr bwMode="auto">
              <a:xfrm flipV="1">
                <a:off x="896" y="23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12" name="Line 467"/>
              <p:cNvSpPr>
                <a:spLocks noChangeShapeType="1"/>
              </p:cNvSpPr>
              <p:nvPr/>
            </p:nvSpPr>
            <p:spPr bwMode="auto">
              <a:xfrm flipV="1">
                <a:off x="896" y="23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13" name="Line 468"/>
              <p:cNvSpPr>
                <a:spLocks noChangeShapeType="1"/>
              </p:cNvSpPr>
              <p:nvPr/>
            </p:nvSpPr>
            <p:spPr bwMode="auto">
              <a:xfrm flipV="1">
                <a:off x="896" y="23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14" name="Line 469"/>
              <p:cNvSpPr>
                <a:spLocks noChangeShapeType="1"/>
              </p:cNvSpPr>
              <p:nvPr/>
            </p:nvSpPr>
            <p:spPr bwMode="auto">
              <a:xfrm flipV="1">
                <a:off x="896" y="23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15" name="Line 470"/>
              <p:cNvSpPr>
                <a:spLocks noChangeShapeType="1"/>
              </p:cNvSpPr>
              <p:nvPr/>
            </p:nvSpPr>
            <p:spPr bwMode="auto">
              <a:xfrm flipV="1">
                <a:off x="896" y="23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16" name="Line 471"/>
              <p:cNvSpPr>
                <a:spLocks noChangeShapeType="1"/>
              </p:cNvSpPr>
              <p:nvPr/>
            </p:nvSpPr>
            <p:spPr bwMode="auto">
              <a:xfrm flipV="1">
                <a:off x="896" y="23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17" name="Line 472"/>
              <p:cNvSpPr>
                <a:spLocks noChangeShapeType="1"/>
              </p:cNvSpPr>
              <p:nvPr/>
            </p:nvSpPr>
            <p:spPr bwMode="auto">
              <a:xfrm flipV="1">
                <a:off x="896" y="23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18" name="Line 473"/>
              <p:cNvSpPr>
                <a:spLocks noChangeShapeType="1"/>
              </p:cNvSpPr>
              <p:nvPr/>
            </p:nvSpPr>
            <p:spPr bwMode="auto">
              <a:xfrm flipV="1">
                <a:off x="896" y="23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19" name="Line 474"/>
              <p:cNvSpPr>
                <a:spLocks noChangeShapeType="1"/>
              </p:cNvSpPr>
              <p:nvPr/>
            </p:nvSpPr>
            <p:spPr bwMode="auto">
              <a:xfrm flipV="1">
                <a:off x="896" y="22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20" name="Line 475"/>
              <p:cNvSpPr>
                <a:spLocks noChangeShapeType="1"/>
              </p:cNvSpPr>
              <p:nvPr/>
            </p:nvSpPr>
            <p:spPr bwMode="auto">
              <a:xfrm flipV="1">
                <a:off x="896" y="22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21" name="Line 476"/>
              <p:cNvSpPr>
                <a:spLocks noChangeShapeType="1"/>
              </p:cNvSpPr>
              <p:nvPr/>
            </p:nvSpPr>
            <p:spPr bwMode="auto">
              <a:xfrm flipV="1">
                <a:off x="896" y="22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22" name="Line 477"/>
              <p:cNvSpPr>
                <a:spLocks noChangeShapeType="1"/>
              </p:cNvSpPr>
              <p:nvPr/>
            </p:nvSpPr>
            <p:spPr bwMode="auto">
              <a:xfrm flipV="1">
                <a:off x="896" y="22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23" name="Line 478"/>
              <p:cNvSpPr>
                <a:spLocks noChangeShapeType="1"/>
              </p:cNvSpPr>
              <p:nvPr/>
            </p:nvSpPr>
            <p:spPr bwMode="auto">
              <a:xfrm flipV="1">
                <a:off x="896" y="22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24" name="Line 479"/>
              <p:cNvSpPr>
                <a:spLocks noChangeShapeType="1"/>
              </p:cNvSpPr>
              <p:nvPr/>
            </p:nvSpPr>
            <p:spPr bwMode="auto">
              <a:xfrm flipV="1">
                <a:off x="896" y="22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25" name="Line 480"/>
              <p:cNvSpPr>
                <a:spLocks noChangeShapeType="1"/>
              </p:cNvSpPr>
              <p:nvPr/>
            </p:nvSpPr>
            <p:spPr bwMode="auto">
              <a:xfrm flipV="1">
                <a:off x="896" y="22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26" name="Line 481"/>
              <p:cNvSpPr>
                <a:spLocks noChangeShapeType="1"/>
              </p:cNvSpPr>
              <p:nvPr/>
            </p:nvSpPr>
            <p:spPr bwMode="auto">
              <a:xfrm flipV="1">
                <a:off x="896" y="22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27" name="Line 482"/>
              <p:cNvSpPr>
                <a:spLocks noChangeShapeType="1"/>
              </p:cNvSpPr>
              <p:nvPr/>
            </p:nvSpPr>
            <p:spPr bwMode="auto">
              <a:xfrm flipV="1">
                <a:off x="896" y="22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28" name="Line 483"/>
              <p:cNvSpPr>
                <a:spLocks noChangeShapeType="1"/>
              </p:cNvSpPr>
              <p:nvPr/>
            </p:nvSpPr>
            <p:spPr bwMode="auto">
              <a:xfrm flipV="1">
                <a:off x="896" y="22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29" name="Line 484"/>
              <p:cNvSpPr>
                <a:spLocks noChangeShapeType="1"/>
              </p:cNvSpPr>
              <p:nvPr/>
            </p:nvSpPr>
            <p:spPr bwMode="auto">
              <a:xfrm flipV="1">
                <a:off x="896" y="22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30" name="Line 485"/>
              <p:cNvSpPr>
                <a:spLocks noChangeShapeType="1"/>
              </p:cNvSpPr>
              <p:nvPr/>
            </p:nvSpPr>
            <p:spPr bwMode="auto">
              <a:xfrm flipV="1">
                <a:off x="896" y="22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31" name="Line 486"/>
              <p:cNvSpPr>
                <a:spLocks noChangeShapeType="1"/>
              </p:cNvSpPr>
              <p:nvPr/>
            </p:nvSpPr>
            <p:spPr bwMode="auto">
              <a:xfrm flipV="1">
                <a:off x="896" y="21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32" name="Line 487"/>
              <p:cNvSpPr>
                <a:spLocks noChangeShapeType="1"/>
              </p:cNvSpPr>
              <p:nvPr/>
            </p:nvSpPr>
            <p:spPr bwMode="auto">
              <a:xfrm flipV="1">
                <a:off x="896" y="21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33" name="Line 488"/>
              <p:cNvSpPr>
                <a:spLocks noChangeShapeType="1"/>
              </p:cNvSpPr>
              <p:nvPr/>
            </p:nvSpPr>
            <p:spPr bwMode="auto">
              <a:xfrm flipV="1">
                <a:off x="896" y="21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34" name="Line 489"/>
              <p:cNvSpPr>
                <a:spLocks noChangeShapeType="1"/>
              </p:cNvSpPr>
              <p:nvPr/>
            </p:nvSpPr>
            <p:spPr bwMode="auto">
              <a:xfrm flipV="1">
                <a:off x="896" y="21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35" name="Line 490"/>
              <p:cNvSpPr>
                <a:spLocks noChangeShapeType="1"/>
              </p:cNvSpPr>
              <p:nvPr/>
            </p:nvSpPr>
            <p:spPr bwMode="auto">
              <a:xfrm flipV="1">
                <a:off x="896" y="21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36" name="Line 491"/>
              <p:cNvSpPr>
                <a:spLocks noChangeShapeType="1"/>
              </p:cNvSpPr>
              <p:nvPr/>
            </p:nvSpPr>
            <p:spPr bwMode="auto">
              <a:xfrm flipV="1">
                <a:off x="896" y="21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37" name="Line 492"/>
              <p:cNvSpPr>
                <a:spLocks noChangeShapeType="1"/>
              </p:cNvSpPr>
              <p:nvPr/>
            </p:nvSpPr>
            <p:spPr bwMode="auto">
              <a:xfrm flipV="1">
                <a:off x="896" y="21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38" name="Line 493"/>
              <p:cNvSpPr>
                <a:spLocks noChangeShapeType="1"/>
              </p:cNvSpPr>
              <p:nvPr/>
            </p:nvSpPr>
            <p:spPr bwMode="auto">
              <a:xfrm flipV="1">
                <a:off x="896" y="21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39" name="Line 494"/>
              <p:cNvSpPr>
                <a:spLocks noChangeShapeType="1"/>
              </p:cNvSpPr>
              <p:nvPr/>
            </p:nvSpPr>
            <p:spPr bwMode="auto">
              <a:xfrm flipV="1">
                <a:off x="896" y="21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40" name="Line 495"/>
              <p:cNvSpPr>
                <a:spLocks noChangeShapeType="1"/>
              </p:cNvSpPr>
              <p:nvPr/>
            </p:nvSpPr>
            <p:spPr bwMode="auto">
              <a:xfrm flipV="1">
                <a:off x="896" y="21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41" name="Line 496"/>
              <p:cNvSpPr>
                <a:spLocks noChangeShapeType="1"/>
              </p:cNvSpPr>
              <p:nvPr/>
            </p:nvSpPr>
            <p:spPr bwMode="auto">
              <a:xfrm flipV="1">
                <a:off x="896" y="21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42" name="Line 497"/>
              <p:cNvSpPr>
                <a:spLocks noChangeShapeType="1"/>
              </p:cNvSpPr>
              <p:nvPr/>
            </p:nvSpPr>
            <p:spPr bwMode="auto">
              <a:xfrm flipV="1">
                <a:off x="896" y="21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43" name="Line 498"/>
              <p:cNvSpPr>
                <a:spLocks noChangeShapeType="1"/>
              </p:cNvSpPr>
              <p:nvPr/>
            </p:nvSpPr>
            <p:spPr bwMode="auto">
              <a:xfrm flipV="1">
                <a:off x="896" y="20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44" name="Line 499"/>
              <p:cNvSpPr>
                <a:spLocks noChangeShapeType="1"/>
              </p:cNvSpPr>
              <p:nvPr/>
            </p:nvSpPr>
            <p:spPr bwMode="auto">
              <a:xfrm flipV="1">
                <a:off x="896" y="20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45" name="Line 500"/>
              <p:cNvSpPr>
                <a:spLocks noChangeShapeType="1"/>
              </p:cNvSpPr>
              <p:nvPr/>
            </p:nvSpPr>
            <p:spPr bwMode="auto">
              <a:xfrm flipV="1">
                <a:off x="896" y="20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46" name="Line 501"/>
              <p:cNvSpPr>
                <a:spLocks noChangeShapeType="1"/>
              </p:cNvSpPr>
              <p:nvPr/>
            </p:nvSpPr>
            <p:spPr bwMode="auto">
              <a:xfrm flipV="1">
                <a:off x="896" y="20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47" name="Line 502"/>
              <p:cNvSpPr>
                <a:spLocks noChangeShapeType="1"/>
              </p:cNvSpPr>
              <p:nvPr/>
            </p:nvSpPr>
            <p:spPr bwMode="auto">
              <a:xfrm flipV="1">
                <a:off x="896" y="20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48" name="Line 503"/>
              <p:cNvSpPr>
                <a:spLocks noChangeShapeType="1"/>
              </p:cNvSpPr>
              <p:nvPr/>
            </p:nvSpPr>
            <p:spPr bwMode="auto">
              <a:xfrm flipV="1">
                <a:off x="896" y="20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49" name="Line 504"/>
              <p:cNvSpPr>
                <a:spLocks noChangeShapeType="1"/>
              </p:cNvSpPr>
              <p:nvPr/>
            </p:nvSpPr>
            <p:spPr bwMode="auto">
              <a:xfrm flipV="1">
                <a:off x="896" y="20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50" name="Line 505"/>
              <p:cNvSpPr>
                <a:spLocks noChangeShapeType="1"/>
              </p:cNvSpPr>
              <p:nvPr/>
            </p:nvSpPr>
            <p:spPr bwMode="auto">
              <a:xfrm flipV="1">
                <a:off x="896" y="20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51" name="Line 506"/>
              <p:cNvSpPr>
                <a:spLocks noChangeShapeType="1"/>
              </p:cNvSpPr>
              <p:nvPr/>
            </p:nvSpPr>
            <p:spPr bwMode="auto">
              <a:xfrm flipV="1">
                <a:off x="896" y="20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52" name="Line 507"/>
              <p:cNvSpPr>
                <a:spLocks noChangeShapeType="1"/>
              </p:cNvSpPr>
              <p:nvPr/>
            </p:nvSpPr>
            <p:spPr bwMode="auto">
              <a:xfrm flipV="1">
                <a:off x="896" y="20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53" name="Line 508"/>
              <p:cNvSpPr>
                <a:spLocks noChangeShapeType="1"/>
              </p:cNvSpPr>
              <p:nvPr/>
            </p:nvSpPr>
            <p:spPr bwMode="auto">
              <a:xfrm flipV="1">
                <a:off x="896" y="20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54" name="Line 509"/>
              <p:cNvSpPr>
                <a:spLocks noChangeShapeType="1"/>
              </p:cNvSpPr>
              <p:nvPr/>
            </p:nvSpPr>
            <p:spPr bwMode="auto">
              <a:xfrm flipV="1">
                <a:off x="896" y="20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55" name="Line 510"/>
              <p:cNvSpPr>
                <a:spLocks noChangeShapeType="1"/>
              </p:cNvSpPr>
              <p:nvPr/>
            </p:nvSpPr>
            <p:spPr bwMode="auto">
              <a:xfrm flipV="1">
                <a:off x="896" y="19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56" name="Line 511"/>
              <p:cNvSpPr>
                <a:spLocks noChangeShapeType="1"/>
              </p:cNvSpPr>
              <p:nvPr/>
            </p:nvSpPr>
            <p:spPr bwMode="auto">
              <a:xfrm flipV="1">
                <a:off x="896" y="19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57" name="Line 512"/>
              <p:cNvSpPr>
                <a:spLocks noChangeShapeType="1"/>
              </p:cNvSpPr>
              <p:nvPr/>
            </p:nvSpPr>
            <p:spPr bwMode="auto">
              <a:xfrm flipV="1">
                <a:off x="896" y="19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58" name="Line 513"/>
              <p:cNvSpPr>
                <a:spLocks noChangeShapeType="1"/>
              </p:cNvSpPr>
              <p:nvPr/>
            </p:nvSpPr>
            <p:spPr bwMode="auto">
              <a:xfrm flipV="1">
                <a:off x="896" y="19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59" name="Line 514"/>
              <p:cNvSpPr>
                <a:spLocks noChangeShapeType="1"/>
              </p:cNvSpPr>
              <p:nvPr/>
            </p:nvSpPr>
            <p:spPr bwMode="auto">
              <a:xfrm flipV="1">
                <a:off x="896" y="19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60" name="Line 515"/>
              <p:cNvSpPr>
                <a:spLocks noChangeShapeType="1"/>
              </p:cNvSpPr>
              <p:nvPr/>
            </p:nvSpPr>
            <p:spPr bwMode="auto">
              <a:xfrm flipV="1">
                <a:off x="896" y="19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61" name="Line 516"/>
              <p:cNvSpPr>
                <a:spLocks noChangeShapeType="1"/>
              </p:cNvSpPr>
              <p:nvPr/>
            </p:nvSpPr>
            <p:spPr bwMode="auto">
              <a:xfrm flipV="1">
                <a:off x="896" y="19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62" name="Line 517"/>
              <p:cNvSpPr>
                <a:spLocks noChangeShapeType="1"/>
              </p:cNvSpPr>
              <p:nvPr/>
            </p:nvSpPr>
            <p:spPr bwMode="auto">
              <a:xfrm flipV="1">
                <a:off x="896" y="19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63" name="Line 518"/>
              <p:cNvSpPr>
                <a:spLocks noChangeShapeType="1"/>
              </p:cNvSpPr>
              <p:nvPr/>
            </p:nvSpPr>
            <p:spPr bwMode="auto">
              <a:xfrm flipV="1">
                <a:off x="896" y="19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64" name="Line 519"/>
              <p:cNvSpPr>
                <a:spLocks noChangeShapeType="1"/>
              </p:cNvSpPr>
              <p:nvPr/>
            </p:nvSpPr>
            <p:spPr bwMode="auto">
              <a:xfrm flipV="1">
                <a:off x="896" y="19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65" name="Line 520"/>
              <p:cNvSpPr>
                <a:spLocks noChangeShapeType="1"/>
              </p:cNvSpPr>
              <p:nvPr/>
            </p:nvSpPr>
            <p:spPr bwMode="auto">
              <a:xfrm flipV="1">
                <a:off x="896" y="19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66" name="Line 521"/>
              <p:cNvSpPr>
                <a:spLocks noChangeShapeType="1"/>
              </p:cNvSpPr>
              <p:nvPr/>
            </p:nvSpPr>
            <p:spPr bwMode="auto">
              <a:xfrm flipV="1">
                <a:off x="896" y="19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67" name="Line 522"/>
              <p:cNvSpPr>
                <a:spLocks noChangeShapeType="1"/>
              </p:cNvSpPr>
              <p:nvPr/>
            </p:nvSpPr>
            <p:spPr bwMode="auto">
              <a:xfrm flipV="1">
                <a:off x="896" y="18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68" name="Line 523"/>
              <p:cNvSpPr>
                <a:spLocks noChangeShapeType="1"/>
              </p:cNvSpPr>
              <p:nvPr/>
            </p:nvSpPr>
            <p:spPr bwMode="auto">
              <a:xfrm flipV="1">
                <a:off x="896" y="18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69" name="Line 524"/>
              <p:cNvSpPr>
                <a:spLocks noChangeShapeType="1"/>
              </p:cNvSpPr>
              <p:nvPr/>
            </p:nvSpPr>
            <p:spPr bwMode="auto">
              <a:xfrm flipV="1">
                <a:off x="896" y="18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70" name="Line 525"/>
              <p:cNvSpPr>
                <a:spLocks noChangeShapeType="1"/>
              </p:cNvSpPr>
              <p:nvPr/>
            </p:nvSpPr>
            <p:spPr bwMode="auto">
              <a:xfrm flipV="1">
                <a:off x="896" y="18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71" name="Line 526"/>
              <p:cNvSpPr>
                <a:spLocks noChangeShapeType="1"/>
              </p:cNvSpPr>
              <p:nvPr/>
            </p:nvSpPr>
            <p:spPr bwMode="auto">
              <a:xfrm flipV="1">
                <a:off x="896" y="18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72" name="Line 527"/>
              <p:cNvSpPr>
                <a:spLocks noChangeShapeType="1"/>
              </p:cNvSpPr>
              <p:nvPr/>
            </p:nvSpPr>
            <p:spPr bwMode="auto">
              <a:xfrm flipV="1">
                <a:off x="896" y="18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73" name="Line 528"/>
              <p:cNvSpPr>
                <a:spLocks noChangeShapeType="1"/>
              </p:cNvSpPr>
              <p:nvPr/>
            </p:nvSpPr>
            <p:spPr bwMode="auto">
              <a:xfrm flipV="1">
                <a:off x="896" y="18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74" name="Line 529"/>
              <p:cNvSpPr>
                <a:spLocks noChangeShapeType="1"/>
              </p:cNvSpPr>
              <p:nvPr/>
            </p:nvSpPr>
            <p:spPr bwMode="auto">
              <a:xfrm flipV="1">
                <a:off x="896" y="18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75" name="Line 530"/>
              <p:cNvSpPr>
                <a:spLocks noChangeShapeType="1"/>
              </p:cNvSpPr>
              <p:nvPr/>
            </p:nvSpPr>
            <p:spPr bwMode="auto">
              <a:xfrm flipV="1">
                <a:off x="896" y="18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76" name="Line 531"/>
              <p:cNvSpPr>
                <a:spLocks noChangeShapeType="1"/>
              </p:cNvSpPr>
              <p:nvPr/>
            </p:nvSpPr>
            <p:spPr bwMode="auto">
              <a:xfrm flipV="1">
                <a:off x="896" y="18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77" name="Line 532"/>
              <p:cNvSpPr>
                <a:spLocks noChangeShapeType="1"/>
              </p:cNvSpPr>
              <p:nvPr/>
            </p:nvSpPr>
            <p:spPr bwMode="auto">
              <a:xfrm flipV="1">
                <a:off x="896" y="18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78" name="Line 533"/>
              <p:cNvSpPr>
                <a:spLocks noChangeShapeType="1"/>
              </p:cNvSpPr>
              <p:nvPr/>
            </p:nvSpPr>
            <p:spPr bwMode="auto">
              <a:xfrm flipV="1">
                <a:off x="896" y="18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79" name="Line 534"/>
              <p:cNvSpPr>
                <a:spLocks noChangeShapeType="1"/>
              </p:cNvSpPr>
              <p:nvPr/>
            </p:nvSpPr>
            <p:spPr bwMode="auto">
              <a:xfrm flipV="1">
                <a:off x="896" y="18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80" name="Line 535"/>
              <p:cNvSpPr>
                <a:spLocks noChangeShapeType="1"/>
              </p:cNvSpPr>
              <p:nvPr/>
            </p:nvSpPr>
            <p:spPr bwMode="auto">
              <a:xfrm flipV="1">
                <a:off x="896" y="17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81" name="Line 536"/>
              <p:cNvSpPr>
                <a:spLocks noChangeShapeType="1"/>
              </p:cNvSpPr>
              <p:nvPr/>
            </p:nvSpPr>
            <p:spPr bwMode="auto">
              <a:xfrm flipV="1">
                <a:off x="896" y="17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82" name="Line 537"/>
              <p:cNvSpPr>
                <a:spLocks noChangeShapeType="1"/>
              </p:cNvSpPr>
              <p:nvPr/>
            </p:nvSpPr>
            <p:spPr bwMode="auto">
              <a:xfrm flipV="1">
                <a:off x="896" y="17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83" name="Line 538"/>
              <p:cNvSpPr>
                <a:spLocks noChangeShapeType="1"/>
              </p:cNvSpPr>
              <p:nvPr/>
            </p:nvSpPr>
            <p:spPr bwMode="auto">
              <a:xfrm flipV="1">
                <a:off x="896" y="17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84" name="Line 539"/>
              <p:cNvSpPr>
                <a:spLocks noChangeShapeType="1"/>
              </p:cNvSpPr>
              <p:nvPr/>
            </p:nvSpPr>
            <p:spPr bwMode="auto">
              <a:xfrm flipV="1">
                <a:off x="896" y="17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85" name="Line 540"/>
              <p:cNvSpPr>
                <a:spLocks noChangeShapeType="1"/>
              </p:cNvSpPr>
              <p:nvPr/>
            </p:nvSpPr>
            <p:spPr bwMode="auto">
              <a:xfrm flipV="1">
                <a:off x="896" y="17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86" name="Line 541"/>
              <p:cNvSpPr>
                <a:spLocks noChangeShapeType="1"/>
              </p:cNvSpPr>
              <p:nvPr/>
            </p:nvSpPr>
            <p:spPr bwMode="auto">
              <a:xfrm flipV="1">
                <a:off x="896" y="17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87" name="Line 542"/>
              <p:cNvSpPr>
                <a:spLocks noChangeShapeType="1"/>
              </p:cNvSpPr>
              <p:nvPr/>
            </p:nvSpPr>
            <p:spPr bwMode="auto">
              <a:xfrm flipV="1">
                <a:off x="896" y="17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88" name="Line 543"/>
              <p:cNvSpPr>
                <a:spLocks noChangeShapeType="1"/>
              </p:cNvSpPr>
              <p:nvPr/>
            </p:nvSpPr>
            <p:spPr bwMode="auto">
              <a:xfrm flipV="1">
                <a:off x="896" y="17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89" name="Line 544"/>
              <p:cNvSpPr>
                <a:spLocks noChangeShapeType="1"/>
              </p:cNvSpPr>
              <p:nvPr/>
            </p:nvSpPr>
            <p:spPr bwMode="auto">
              <a:xfrm flipV="1">
                <a:off x="896" y="17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90" name="Line 545"/>
              <p:cNvSpPr>
                <a:spLocks noChangeShapeType="1"/>
              </p:cNvSpPr>
              <p:nvPr/>
            </p:nvSpPr>
            <p:spPr bwMode="auto">
              <a:xfrm flipV="1">
                <a:off x="896" y="17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91" name="Line 546"/>
              <p:cNvSpPr>
                <a:spLocks noChangeShapeType="1"/>
              </p:cNvSpPr>
              <p:nvPr/>
            </p:nvSpPr>
            <p:spPr bwMode="auto">
              <a:xfrm flipV="1">
                <a:off x="896" y="17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92" name="Line 547"/>
              <p:cNvSpPr>
                <a:spLocks noChangeShapeType="1"/>
              </p:cNvSpPr>
              <p:nvPr/>
            </p:nvSpPr>
            <p:spPr bwMode="auto">
              <a:xfrm flipV="1">
                <a:off x="896" y="16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93" name="Line 548"/>
              <p:cNvSpPr>
                <a:spLocks noChangeShapeType="1"/>
              </p:cNvSpPr>
              <p:nvPr/>
            </p:nvSpPr>
            <p:spPr bwMode="auto">
              <a:xfrm flipV="1">
                <a:off x="896" y="16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94" name="Line 549"/>
              <p:cNvSpPr>
                <a:spLocks noChangeShapeType="1"/>
              </p:cNvSpPr>
              <p:nvPr/>
            </p:nvSpPr>
            <p:spPr bwMode="auto">
              <a:xfrm flipV="1">
                <a:off x="896" y="16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95" name="Line 550"/>
              <p:cNvSpPr>
                <a:spLocks noChangeShapeType="1"/>
              </p:cNvSpPr>
              <p:nvPr/>
            </p:nvSpPr>
            <p:spPr bwMode="auto">
              <a:xfrm flipV="1">
                <a:off x="896" y="16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96" name="Line 551"/>
              <p:cNvSpPr>
                <a:spLocks noChangeShapeType="1"/>
              </p:cNvSpPr>
              <p:nvPr/>
            </p:nvSpPr>
            <p:spPr bwMode="auto">
              <a:xfrm flipV="1">
                <a:off x="896" y="16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97" name="Line 552"/>
              <p:cNvSpPr>
                <a:spLocks noChangeShapeType="1"/>
              </p:cNvSpPr>
              <p:nvPr/>
            </p:nvSpPr>
            <p:spPr bwMode="auto">
              <a:xfrm flipV="1">
                <a:off x="896" y="16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98" name="Line 553"/>
              <p:cNvSpPr>
                <a:spLocks noChangeShapeType="1"/>
              </p:cNvSpPr>
              <p:nvPr/>
            </p:nvSpPr>
            <p:spPr bwMode="auto">
              <a:xfrm flipV="1">
                <a:off x="896" y="16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99" name="Line 554"/>
              <p:cNvSpPr>
                <a:spLocks noChangeShapeType="1"/>
              </p:cNvSpPr>
              <p:nvPr/>
            </p:nvSpPr>
            <p:spPr bwMode="auto">
              <a:xfrm flipV="1">
                <a:off x="896" y="16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00" name="Line 555"/>
              <p:cNvSpPr>
                <a:spLocks noChangeShapeType="1"/>
              </p:cNvSpPr>
              <p:nvPr/>
            </p:nvSpPr>
            <p:spPr bwMode="auto">
              <a:xfrm flipV="1">
                <a:off x="896" y="16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01" name="Line 556"/>
              <p:cNvSpPr>
                <a:spLocks noChangeShapeType="1"/>
              </p:cNvSpPr>
              <p:nvPr/>
            </p:nvSpPr>
            <p:spPr bwMode="auto">
              <a:xfrm flipV="1">
                <a:off x="896" y="16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02" name="Line 557"/>
              <p:cNvSpPr>
                <a:spLocks noChangeShapeType="1"/>
              </p:cNvSpPr>
              <p:nvPr/>
            </p:nvSpPr>
            <p:spPr bwMode="auto">
              <a:xfrm flipV="1">
                <a:off x="896" y="16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03" name="Line 558"/>
              <p:cNvSpPr>
                <a:spLocks noChangeShapeType="1"/>
              </p:cNvSpPr>
              <p:nvPr/>
            </p:nvSpPr>
            <p:spPr bwMode="auto">
              <a:xfrm flipV="1">
                <a:off x="896" y="16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04" name="Line 559"/>
              <p:cNvSpPr>
                <a:spLocks noChangeShapeType="1"/>
              </p:cNvSpPr>
              <p:nvPr/>
            </p:nvSpPr>
            <p:spPr bwMode="auto">
              <a:xfrm flipV="1">
                <a:off x="896" y="15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05" name="Line 560"/>
              <p:cNvSpPr>
                <a:spLocks noChangeShapeType="1"/>
              </p:cNvSpPr>
              <p:nvPr/>
            </p:nvSpPr>
            <p:spPr bwMode="auto">
              <a:xfrm flipV="1">
                <a:off x="896" y="15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06" name="Line 561"/>
              <p:cNvSpPr>
                <a:spLocks noChangeShapeType="1"/>
              </p:cNvSpPr>
              <p:nvPr/>
            </p:nvSpPr>
            <p:spPr bwMode="auto">
              <a:xfrm flipV="1">
                <a:off x="896" y="15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07" name="Line 562"/>
              <p:cNvSpPr>
                <a:spLocks noChangeShapeType="1"/>
              </p:cNvSpPr>
              <p:nvPr/>
            </p:nvSpPr>
            <p:spPr bwMode="auto">
              <a:xfrm flipV="1">
                <a:off x="896" y="15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08" name="Line 563"/>
              <p:cNvSpPr>
                <a:spLocks noChangeShapeType="1"/>
              </p:cNvSpPr>
              <p:nvPr/>
            </p:nvSpPr>
            <p:spPr bwMode="auto">
              <a:xfrm flipV="1">
                <a:off x="896" y="15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09" name="Line 564"/>
              <p:cNvSpPr>
                <a:spLocks noChangeShapeType="1"/>
              </p:cNvSpPr>
              <p:nvPr/>
            </p:nvSpPr>
            <p:spPr bwMode="auto">
              <a:xfrm flipV="1">
                <a:off x="896" y="15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10" name="Line 565"/>
              <p:cNvSpPr>
                <a:spLocks noChangeShapeType="1"/>
              </p:cNvSpPr>
              <p:nvPr/>
            </p:nvSpPr>
            <p:spPr bwMode="auto">
              <a:xfrm flipV="1">
                <a:off x="896" y="15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11" name="Line 566"/>
              <p:cNvSpPr>
                <a:spLocks noChangeShapeType="1"/>
              </p:cNvSpPr>
              <p:nvPr/>
            </p:nvSpPr>
            <p:spPr bwMode="auto">
              <a:xfrm flipV="1">
                <a:off x="896" y="15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12" name="Line 567"/>
              <p:cNvSpPr>
                <a:spLocks noChangeShapeType="1"/>
              </p:cNvSpPr>
              <p:nvPr/>
            </p:nvSpPr>
            <p:spPr bwMode="auto">
              <a:xfrm flipV="1">
                <a:off x="896" y="15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13" name="Line 568"/>
              <p:cNvSpPr>
                <a:spLocks noChangeShapeType="1"/>
              </p:cNvSpPr>
              <p:nvPr/>
            </p:nvSpPr>
            <p:spPr bwMode="auto">
              <a:xfrm flipV="1">
                <a:off x="896" y="15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14" name="Line 569"/>
              <p:cNvSpPr>
                <a:spLocks noChangeShapeType="1"/>
              </p:cNvSpPr>
              <p:nvPr/>
            </p:nvSpPr>
            <p:spPr bwMode="auto">
              <a:xfrm flipV="1">
                <a:off x="896" y="15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15" name="Line 570"/>
              <p:cNvSpPr>
                <a:spLocks noChangeShapeType="1"/>
              </p:cNvSpPr>
              <p:nvPr/>
            </p:nvSpPr>
            <p:spPr bwMode="auto">
              <a:xfrm flipV="1">
                <a:off x="896" y="15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16" name="Line 571"/>
              <p:cNvSpPr>
                <a:spLocks noChangeShapeType="1"/>
              </p:cNvSpPr>
              <p:nvPr/>
            </p:nvSpPr>
            <p:spPr bwMode="auto">
              <a:xfrm flipV="1">
                <a:off x="896" y="14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17" name="Line 572"/>
              <p:cNvSpPr>
                <a:spLocks noChangeShapeType="1"/>
              </p:cNvSpPr>
              <p:nvPr/>
            </p:nvSpPr>
            <p:spPr bwMode="auto">
              <a:xfrm flipV="1">
                <a:off x="896" y="14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18" name="Line 573"/>
              <p:cNvSpPr>
                <a:spLocks noChangeShapeType="1"/>
              </p:cNvSpPr>
              <p:nvPr/>
            </p:nvSpPr>
            <p:spPr bwMode="auto">
              <a:xfrm flipV="1">
                <a:off x="896" y="14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19" name="Line 574"/>
              <p:cNvSpPr>
                <a:spLocks noChangeShapeType="1"/>
              </p:cNvSpPr>
              <p:nvPr/>
            </p:nvSpPr>
            <p:spPr bwMode="auto">
              <a:xfrm flipV="1">
                <a:off x="896" y="14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20" name="Line 575"/>
              <p:cNvSpPr>
                <a:spLocks noChangeShapeType="1"/>
              </p:cNvSpPr>
              <p:nvPr/>
            </p:nvSpPr>
            <p:spPr bwMode="auto">
              <a:xfrm flipV="1">
                <a:off x="896" y="14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21" name="Line 576"/>
              <p:cNvSpPr>
                <a:spLocks noChangeShapeType="1"/>
              </p:cNvSpPr>
              <p:nvPr/>
            </p:nvSpPr>
            <p:spPr bwMode="auto">
              <a:xfrm flipV="1">
                <a:off x="896" y="14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22" name="Line 577"/>
              <p:cNvSpPr>
                <a:spLocks noChangeShapeType="1"/>
              </p:cNvSpPr>
              <p:nvPr/>
            </p:nvSpPr>
            <p:spPr bwMode="auto">
              <a:xfrm flipV="1">
                <a:off x="896" y="14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23" name="Line 578"/>
              <p:cNvSpPr>
                <a:spLocks noChangeShapeType="1"/>
              </p:cNvSpPr>
              <p:nvPr/>
            </p:nvSpPr>
            <p:spPr bwMode="auto">
              <a:xfrm flipV="1">
                <a:off x="896" y="14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24" name="Line 579"/>
              <p:cNvSpPr>
                <a:spLocks noChangeShapeType="1"/>
              </p:cNvSpPr>
              <p:nvPr/>
            </p:nvSpPr>
            <p:spPr bwMode="auto">
              <a:xfrm flipV="1">
                <a:off x="896" y="14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25" name="Line 580"/>
              <p:cNvSpPr>
                <a:spLocks noChangeShapeType="1"/>
              </p:cNvSpPr>
              <p:nvPr/>
            </p:nvSpPr>
            <p:spPr bwMode="auto">
              <a:xfrm flipV="1">
                <a:off x="896" y="14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26" name="Line 581"/>
              <p:cNvSpPr>
                <a:spLocks noChangeShapeType="1"/>
              </p:cNvSpPr>
              <p:nvPr/>
            </p:nvSpPr>
            <p:spPr bwMode="auto">
              <a:xfrm flipV="1">
                <a:off x="896" y="14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27" name="Line 582"/>
              <p:cNvSpPr>
                <a:spLocks noChangeShapeType="1"/>
              </p:cNvSpPr>
              <p:nvPr/>
            </p:nvSpPr>
            <p:spPr bwMode="auto">
              <a:xfrm flipV="1">
                <a:off x="896" y="14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28" name="Line 583"/>
              <p:cNvSpPr>
                <a:spLocks noChangeShapeType="1"/>
              </p:cNvSpPr>
              <p:nvPr/>
            </p:nvSpPr>
            <p:spPr bwMode="auto">
              <a:xfrm flipV="1">
                <a:off x="896" y="13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29" name="Line 584"/>
              <p:cNvSpPr>
                <a:spLocks noChangeShapeType="1"/>
              </p:cNvSpPr>
              <p:nvPr/>
            </p:nvSpPr>
            <p:spPr bwMode="auto">
              <a:xfrm flipV="1">
                <a:off x="896" y="13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30" name="Line 585"/>
              <p:cNvSpPr>
                <a:spLocks noChangeShapeType="1"/>
              </p:cNvSpPr>
              <p:nvPr/>
            </p:nvSpPr>
            <p:spPr bwMode="auto">
              <a:xfrm flipV="1">
                <a:off x="896" y="13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31" name="Line 586"/>
              <p:cNvSpPr>
                <a:spLocks noChangeShapeType="1"/>
              </p:cNvSpPr>
              <p:nvPr/>
            </p:nvSpPr>
            <p:spPr bwMode="auto">
              <a:xfrm flipV="1">
                <a:off x="896" y="13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32" name="Line 587"/>
              <p:cNvSpPr>
                <a:spLocks noChangeShapeType="1"/>
              </p:cNvSpPr>
              <p:nvPr/>
            </p:nvSpPr>
            <p:spPr bwMode="auto">
              <a:xfrm flipV="1">
                <a:off x="896" y="13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33" name="Line 588"/>
              <p:cNvSpPr>
                <a:spLocks noChangeShapeType="1"/>
              </p:cNvSpPr>
              <p:nvPr/>
            </p:nvSpPr>
            <p:spPr bwMode="auto">
              <a:xfrm flipV="1">
                <a:off x="896" y="13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34" name="Line 589"/>
              <p:cNvSpPr>
                <a:spLocks noChangeShapeType="1"/>
              </p:cNvSpPr>
              <p:nvPr/>
            </p:nvSpPr>
            <p:spPr bwMode="auto">
              <a:xfrm flipV="1">
                <a:off x="896" y="13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35" name="Line 590"/>
              <p:cNvSpPr>
                <a:spLocks noChangeShapeType="1"/>
              </p:cNvSpPr>
              <p:nvPr/>
            </p:nvSpPr>
            <p:spPr bwMode="auto">
              <a:xfrm flipV="1">
                <a:off x="896" y="13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36" name="Line 591"/>
              <p:cNvSpPr>
                <a:spLocks noChangeShapeType="1"/>
              </p:cNvSpPr>
              <p:nvPr/>
            </p:nvSpPr>
            <p:spPr bwMode="auto">
              <a:xfrm flipV="1">
                <a:off x="896" y="13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37" name="Line 592"/>
              <p:cNvSpPr>
                <a:spLocks noChangeShapeType="1"/>
              </p:cNvSpPr>
              <p:nvPr/>
            </p:nvSpPr>
            <p:spPr bwMode="auto">
              <a:xfrm flipV="1">
                <a:off x="896" y="13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38" name="Line 593"/>
              <p:cNvSpPr>
                <a:spLocks noChangeShapeType="1"/>
              </p:cNvSpPr>
              <p:nvPr/>
            </p:nvSpPr>
            <p:spPr bwMode="auto">
              <a:xfrm flipV="1">
                <a:off x="896" y="13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39" name="Line 594"/>
              <p:cNvSpPr>
                <a:spLocks noChangeShapeType="1"/>
              </p:cNvSpPr>
              <p:nvPr/>
            </p:nvSpPr>
            <p:spPr bwMode="auto">
              <a:xfrm flipV="1">
                <a:off x="896" y="13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40" name="Line 595"/>
              <p:cNvSpPr>
                <a:spLocks noChangeShapeType="1"/>
              </p:cNvSpPr>
              <p:nvPr/>
            </p:nvSpPr>
            <p:spPr bwMode="auto">
              <a:xfrm flipV="1">
                <a:off x="896" y="12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41" name="Line 596"/>
              <p:cNvSpPr>
                <a:spLocks noChangeShapeType="1"/>
              </p:cNvSpPr>
              <p:nvPr/>
            </p:nvSpPr>
            <p:spPr bwMode="auto">
              <a:xfrm flipV="1">
                <a:off x="896" y="12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42" name="Line 597"/>
              <p:cNvSpPr>
                <a:spLocks noChangeShapeType="1"/>
              </p:cNvSpPr>
              <p:nvPr/>
            </p:nvSpPr>
            <p:spPr bwMode="auto">
              <a:xfrm flipV="1">
                <a:off x="896" y="12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43" name="Line 598"/>
              <p:cNvSpPr>
                <a:spLocks noChangeShapeType="1"/>
              </p:cNvSpPr>
              <p:nvPr/>
            </p:nvSpPr>
            <p:spPr bwMode="auto">
              <a:xfrm flipV="1">
                <a:off x="896" y="12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44" name="Line 599"/>
              <p:cNvSpPr>
                <a:spLocks noChangeShapeType="1"/>
              </p:cNvSpPr>
              <p:nvPr/>
            </p:nvSpPr>
            <p:spPr bwMode="auto">
              <a:xfrm flipV="1">
                <a:off x="896" y="12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45" name="Line 600"/>
              <p:cNvSpPr>
                <a:spLocks noChangeShapeType="1"/>
              </p:cNvSpPr>
              <p:nvPr/>
            </p:nvSpPr>
            <p:spPr bwMode="auto">
              <a:xfrm flipV="1">
                <a:off x="896" y="12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46" name="Line 601"/>
              <p:cNvSpPr>
                <a:spLocks noChangeShapeType="1"/>
              </p:cNvSpPr>
              <p:nvPr/>
            </p:nvSpPr>
            <p:spPr bwMode="auto">
              <a:xfrm flipV="1">
                <a:off x="896" y="12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47" name="Line 602"/>
              <p:cNvSpPr>
                <a:spLocks noChangeShapeType="1"/>
              </p:cNvSpPr>
              <p:nvPr/>
            </p:nvSpPr>
            <p:spPr bwMode="auto">
              <a:xfrm flipV="1">
                <a:off x="896" y="12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48" name="Line 603"/>
              <p:cNvSpPr>
                <a:spLocks noChangeShapeType="1"/>
              </p:cNvSpPr>
              <p:nvPr/>
            </p:nvSpPr>
            <p:spPr bwMode="auto">
              <a:xfrm flipV="1">
                <a:off x="896" y="12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49" name="Line 604"/>
              <p:cNvSpPr>
                <a:spLocks noChangeShapeType="1"/>
              </p:cNvSpPr>
              <p:nvPr/>
            </p:nvSpPr>
            <p:spPr bwMode="auto">
              <a:xfrm flipV="1">
                <a:off x="896" y="12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50" name="Line 605"/>
              <p:cNvSpPr>
                <a:spLocks noChangeShapeType="1"/>
              </p:cNvSpPr>
              <p:nvPr/>
            </p:nvSpPr>
            <p:spPr bwMode="auto">
              <a:xfrm flipV="1">
                <a:off x="896" y="12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51" name="Line 606"/>
              <p:cNvSpPr>
                <a:spLocks noChangeShapeType="1"/>
              </p:cNvSpPr>
              <p:nvPr/>
            </p:nvSpPr>
            <p:spPr bwMode="auto">
              <a:xfrm flipV="1">
                <a:off x="896" y="12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21" name="Group 808"/>
            <p:cNvGrpSpPr>
              <a:grpSpLocks/>
            </p:cNvGrpSpPr>
            <p:nvPr/>
          </p:nvGrpSpPr>
          <p:grpSpPr bwMode="auto">
            <a:xfrm>
              <a:off x="1422400" y="882650"/>
              <a:ext cx="1797050" cy="4256088"/>
              <a:chOff x="896" y="556"/>
              <a:chExt cx="1132" cy="2681"/>
            </a:xfrm>
          </p:grpSpPr>
          <p:sp>
            <p:nvSpPr>
              <p:cNvPr id="3552" name="Line 608"/>
              <p:cNvSpPr>
                <a:spLocks noChangeShapeType="1"/>
              </p:cNvSpPr>
              <p:nvPr/>
            </p:nvSpPr>
            <p:spPr bwMode="auto">
              <a:xfrm flipV="1">
                <a:off x="896" y="11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53" name="Line 609"/>
              <p:cNvSpPr>
                <a:spLocks noChangeShapeType="1"/>
              </p:cNvSpPr>
              <p:nvPr/>
            </p:nvSpPr>
            <p:spPr bwMode="auto">
              <a:xfrm flipV="1">
                <a:off x="896" y="11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54" name="Line 610"/>
              <p:cNvSpPr>
                <a:spLocks noChangeShapeType="1"/>
              </p:cNvSpPr>
              <p:nvPr/>
            </p:nvSpPr>
            <p:spPr bwMode="auto">
              <a:xfrm flipV="1">
                <a:off x="896" y="11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55" name="Line 611"/>
              <p:cNvSpPr>
                <a:spLocks noChangeShapeType="1"/>
              </p:cNvSpPr>
              <p:nvPr/>
            </p:nvSpPr>
            <p:spPr bwMode="auto">
              <a:xfrm flipV="1">
                <a:off x="896" y="11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56" name="Line 612"/>
              <p:cNvSpPr>
                <a:spLocks noChangeShapeType="1"/>
              </p:cNvSpPr>
              <p:nvPr/>
            </p:nvSpPr>
            <p:spPr bwMode="auto">
              <a:xfrm flipV="1">
                <a:off x="896" y="11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57" name="Line 613"/>
              <p:cNvSpPr>
                <a:spLocks noChangeShapeType="1"/>
              </p:cNvSpPr>
              <p:nvPr/>
            </p:nvSpPr>
            <p:spPr bwMode="auto">
              <a:xfrm flipV="1">
                <a:off x="896" y="11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58" name="Line 614"/>
              <p:cNvSpPr>
                <a:spLocks noChangeShapeType="1"/>
              </p:cNvSpPr>
              <p:nvPr/>
            </p:nvSpPr>
            <p:spPr bwMode="auto">
              <a:xfrm flipV="1">
                <a:off x="896" y="11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59" name="Line 615"/>
              <p:cNvSpPr>
                <a:spLocks noChangeShapeType="1"/>
              </p:cNvSpPr>
              <p:nvPr/>
            </p:nvSpPr>
            <p:spPr bwMode="auto">
              <a:xfrm flipV="1">
                <a:off x="896" y="11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60" name="Line 616"/>
              <p:cNvSpPr>
                <a:spLocks noChangeShapeType="1"/>
              </p:cNvSpPr>
              <p:nvPr/>
            </p:nvSpPr>
            <p:spPr bwMode="auto">
              <a:xfrm flipV="1">
                <a:off x="896" y="11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61" name="Line 617"/>
              <p:cNvSpPr>
                <a:spLocks noChangeShapeType="1"/>
              </p:cNvSpPr>
              <p:nvPr/>
            </p:nvSpPr>
            <p:spPr bwMode="auto">
              <a:xfrm flipV="1">
                <a:off x="896" y="11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62" name="Line 618"/>
              <p:cNvSpPr>
                <a:spLocks noChangeShapeType="1"/>
              </p:cNvSpPr>
              <p:nvPr/>
            </p:nvSpPr>
            <p:spPr bwMode="auto">
              <a:xfrm flipV="1">
                <a:off x="896" y="11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63" name="Line 619"/>
              <p:cNvSpPr>
                <a:spLocks noChangeShapeType="1"/>
              </p:cNvSpPr>
              <p:nvPr/>
            </p:nvSpPr>
            <p:spPr bwMode="auto">
              <a:xfrm flipV="1">
                <a:off x="896" y="11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64" name="Line 620"/>
              <p:cNvSpPr>
                <a:spLocks noChangeShapeType="1"/>
              </p:cNvSpPr>
              <p:nvPr/>
            </p:nvSpPr>
            <p:spPr bwMode="auto">
              <a:xfrm flipV="1">
                <a:off x="896" y="11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65" name="Line 621"/>
              <p:cNvSpPr>
                <a:spLocks noChangeShapeType="1"/>
              </p:cNvSpPr>
              <p:nvPr/>
            </p:nvSpPr>
            <p:spPr bwMode="auto">
              <a:xfrm flipV="1">
                <a:off x="896" y="10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66" name="Line 622"/>
              <p:cNvSpPr>
                <a:spLocks noChangeShapeType="1"/>
              </p:cNvSpPr>
              <p:nvPr/>
            </p:nvSpPr>
            <p:spPr bwMode="auto">
              <a:xfrm flipV="1">
                <a:off x="896" y="10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67" name="Line 623"/>
              <p:cNvSpPr>
                <a:spLocks noChangeShapeType="1"/>
              </p:cNvSpPr>
              <p:nvPr/>
            </p:nvSpPr>
            <p:spPr bwMode="auto">
              <a:xfrm flipV="1">
                <a:off x="896" y="10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68" name="Line 624"/>
              <p:cNvSpPr>
                <a:spLocks noChangeShapeType="1"/>
              </p:cNvSpPr>
              <p:nvPr/>
            </p:nvSpPr>
            <p:spPr bwMode="auto">
              <a:xfrm flipV="1">
                <a:off x="896" y="10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69" name="Line 625"/>
              <p:cNvSpPr>
                <a:spLocks noChangeShapeType="1"/>
              </p:cNvSpPr>
              <p:nvPr/>
            </p:nvSpPr>
            <p:spPr bwMode="auto">
              <a:xfrm flipV="1">
                <a:off x="896" y="10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70" name="Line 626"/>
              <p:cNvSpPr>
                <a:spLocks noChangeShapeType="1"/>
              </p:cNvSpPr>
              <p:nvPr/>
            </p:nvSpPr>
            <p:spPr bwMode="auto">
              <a:xfrm flipV="1">
                <a:off x="896" y="10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71" name="Line 627"/>
              <p:cNvSpPr>
                <a:spLocks noChangeShapeType="1"/>
              </p:cNvSpPr>
              <p:nvPr/>
            </p:nvSpPr>
            <p:spPr bwMode="auto">
              <a:xfrm flipV="1">
                <a:off x="896" y="10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72" name="Line 628"/>
              <p:cNvSpPr>
                <a:spLocks noChangeShapeType="1"/>
              </p:cNvSpPr>
              <p:nvPr/>
            </p:nvSpPr>
            <p:spPr bwMode="auto">
              <a:xfrm flipV="1">
                <a:off x="896" y="10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73" name="Line 629"/>
              <p:cNvSpPr>
                <a:spLocks noChangeShapeType="1"/>
              </p:cNvSpPr>
              <p:nvPr/>
            </p:nvSpPr>
            <p:spPr bwMode="auto">
              <a:xfrm flipV="1">
                <a:off x="896" y="1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74" name="Line 630"/>
              <p:cNvSpPr>
                <a:spLocks noChangeShapeType="1"/>
              </p:cNvSpPr>
              <p:nvPr/>
            </p:nvSpPr>
            <p:spPr bwMode="auto">
              <a:xfrm flipV="1">
                <a:off x="896" y="1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75" name="Line 631"/>
              <p:cNvSpPr>
                <a:spLocks noChangeShapeType="1"/>
              </p:cNvSpPr>
              <p:nvPr/>
            </p:nvSpPr>
            <p:spPr bwMode="auto">
              <a:xfrm flipV="1">
                <a:off x="896" y="1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76" name="Line 632"/>
              <p:cNvSpPr>
                <a:spLocks noChangeShapeType="1"/>
              </p:cNvSpPr>
              <p:nvPr/>
            </p:nvSpPr>
            <p:spPr bwMode="auto">
              <a:xfrm flipV="1">
                <a:off x="896" y="10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77" name="Line 633"/>
              <p:cNvSpPr>
                <a:spLocks noChangeShapeType="1"/>
              </p:cNvSpPr>
              <p:nvPr/>
            </p:nvSpPr>
            <p:spPr bwMode="auto">
              <a:xfrm flipV="1">
                <a:off x="896" y="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78" name="Line 634"/>
              <p:cNvSpPr>
                <a:spLocks noChangeShapeType="1"/>
              </p:cNvSpPr>
              <p:nvPr/>
            </p:nvSpPr>
            <p:spPr bwMode="auto">
              <a:xfrm flipV="1">
                <a:off x="896" y="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79" name="Line 635"/>
              <p:cNvSpPr>
                <a:spLocks noChangeShapeType="1"/>
              </p:cNvSpPr>
              <p:nvPr/>
            </p:nvSpPr>
            <p:spPr bwMode="auto">
              <a:xfrm flipV="1">
                <a:off x="896" y="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80" name="Line 636"/>
              <p:cNvSpPr>
                <a:spLocks noChangeShapeType="1"/>
              </p:cNvSpPr>
              <p:nvPr/>
            </p:nvSpPr>
            <p:spPr bwMode="auto">
              <a:xfrm flipV="1">
                <a:off x="896" y="9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81" name="Line 637"/>
              <p:cNvSpPr>
                <a:spLocks noChangeShapeType="1"/>
              </p:cNvSpPr>
              <p:nvPr/>
            </p:nvSpPr>
            <p:spPr bwMode="auto">
              <a:xfrm flipV="1">
                <a:off x="896" y="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82" name="Line 638"/>
              <p:cNvSpPr>
                <a:spLocks noChangeShapeType="1"/>
              </p:cNvSpPr>
              <p:nvPr/>
            </p:nvSpPr>
            <p:spPr bwMode="auto">
              <a:xfrm flipV="1">
                <a:off x="896" y="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83" name="Line 639"/>
              <p:cNvSpPr>
                <a:spLocks noChangeShapeType="1"/>
              </p:cNvSpPr>
              <p:nvPr/>
            </p:nvSpPr>
            <p:spPr bwMode="auto">
              <a:xfrm flipV="1">
                <a:off x="896" y="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84" name="Line 640"/>
              <p:cNvSpPr>
                <a:spLocks noChangeShapeType="1"/>
              </p:cNvSpPr>
              <p:nvPr/>
            </p:nvSpPr>
            <p:spPr bwMode="auto">
              <a:xfrm flipV="1">
                <a:off x="896" y="9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85" name="Line 641"/>
              <p:cNvSpPr>
                <a:spLocks noChangeShapeType="1"/>
              </p:cNvSpPr>
              <p:nvPr/>
            </p:nvSpPr>
            <p:spPr bwMode="auto">
              <a:xfrm flipV="1">
                <a:off x="896" y="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86" name="Line 642"/>
              <p:cNvSpPr>
                <a:spLocks noChangeShapeType="1"/>
              </p:cNvSpPr>
              <p:nvPr/>
            </p:nvSpPr>
            <p:spPr bwMode="auto">
              <a:xfrm flipV="1">
                <a:off x="896" y="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87" name="Line 643"/>
              <p:cNvSpPr>
                <a:spLocks noChangeShapeType="1"/>
              </p:cNvSpPr>
              <p:nvPr/>
            </p:nvSpPr>
            <p:spPr bwMode="auto">
              <a:xfrm flipV="1">
                <a:off x="896" y="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88" name="Line 644"/>
              <p:cNvSpPr>
                <a:spLocks noChangeShapeType="1"/>
              </p:cNvSpPr>
              <p:nvPr/>
            </p:nvSpPr>
            <p:spPr bwMode="auto">
              <a:xfrm flipV="1">
                <a:off x="896" y="9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89" name="Line 645"/>
              <p:cNvSpPr>
                <a:spLocks noChangeShapeType="1"/>
              </p:cNvSpPr>
              <p:nvPr/>
            </p:nvSpPr>
            <p:spPr bwMode="auto">
              <a:xfrm flipV="1">
                <a:off x="896" y="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90" name="Line 646"/>
              <p:cNvSpPr>
                <a:spLocks noChangeShapeType="1"/>
              </p:cNvSpPr>
              <p:nvPr/>
            </p:nvSpPr>
            <p:spPr bwMode="auto">
              <a:xfrm flipV="1">
                <a:off x="896" y="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91" name="Line 647"/>
              <p:cNvSpPr>
                <a:spLocks noChangeShapeType="1"/>
              </p:cNvSpPr>
              <p:nvPr/>
            </p:nvSpPr>
            <p:spPr bwMode="auto">
              <a:xfrm flipV="1">
                <a:off x="896" y="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92" name="Line 648"/>
              <p:cNvSpPr>
                <a:spLocks noChangeShapeType="1"/>
              </p:cNvSpPr>
              <p:nvPr/>
            </p:nvSpPr>
            <p:spPr bwMode="auto">
              <a:xfrm flipV="1">
                <a:off x="896" y="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93" name="Line 649"/>
              <p:cNvSpPr>
                <a:spLocks noChangeShapeType="1"/>
              </p:cNvSpPr>
              <p:nvPr/>
            </p:nvSpPr>
            <p:spPr bwMode="auto">
              <a:xfrm flipV="1">
                <a:off x="896" y="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94" name="Line 650"/>
              <p:cNvSpPr>
                <a:spLocks noChangeShapeType="1"/>
              </p:cNvSpPr>
              <p:nvPr/>
            </p:nvSpPr>
            <p:spPr bwMode="auto">
              <a:xfrm flipV="1">
                <a:off x="896" y="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95" name="Line 651"/>
              <p:cNvSpPr>
                <a:spLocks noChangeShapeType="1"/>
              </p:cNvSpPr>
              <p:nvPr/>
            </p:nvSpPr>
            <p:spPr bwMode="auto">
              <a:xfrm flipV="1">
                <a:off x="896" y="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96" name="Line 652"/>
              <p:cNvSpPr>
                <a:spLocks noChangeShapeType="1"/>
              </p:cNvSpPr>
              <p:nvPr/>
            </p:nvSpPr>
            <p:spPr bwMode="auto">
              <a:xfrm flipV="1">
                <a:off x="896" y="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97" name="Line 653"/>
              <p:cNvSpPr>
                <a:spLocks noChangeShapeType="1"/>
              </p:cNvSpPr>
              <p:nvPr/>
            </p:nvSpPr>
            <p:spPr bwMode="auto">
              <a:xfrm flipV="1">
                <a:off x="896" y="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98" name="Line 654"/>
              <p:cNvSpPr>
                <a:spLocks noChangeShapeType="1"/>
              </p:cNvSpPr>
              <p:nvPr/>
            </p:nvSpPr>
            <p:spPr bwMode="auto">
              <a:xfrm flipV="1">
                <a:off x="896" y="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99" name="Line 655"/>
              <p:cNvSpPr>
                <a:spLocks noChangeShapeType="1"/>
              </p:cNvSpPr>
              <p:nvPr/>
            </p:nvSpPr>
            <p:spPr bwMode="auto">
              <a:xfrm flipV="1">
                <a:off x="896" y="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00" name="Line 656"/>
              <p:cNvSpPr>
                <a:spLocks noChangeShapeType="1"/>
              </p:cNvSpPr>
              <p:nvPr/>
            </p:nvSpPr>
            <p:spPr bwMode="auto">
              <a:xfrm flipV="1">
                <a:off x="896" y="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01" name="Line 657"/>
              <p:cNvSpPr>
                <a:spLocks noChangeShapeType="1"/>
              </p:cNvSpPr>
              <p:nvPr/>
            </p:nvSpPr>
            <p:spPr bwMode="auto">
              <a:xfrm flipV="1">
                <a:off x="896" y="7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02" name="Line 658"/>
              <p:cNvSpPr>
                <a:spLocks noChangeShapeType="1"/>
              </p:cNvSpPr>
              <p:nvPr/>
            </p:nvSpPr>
            <p:spPr bwMode="auto">
              <a:xfrm flipV="1">
                <a:off x="896" y="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03" name="Line 659"/>
              <p:cNvSpPr>
                <a:spLocks noChangeShapeType="1"/>
              </p:cNvSpPr>
              <p:nvPr/>
            </p:nvSpPr>
            <p:spPr bwMode="auto">
              <a:xfrm flipV="1">
                <a:off x="896" y="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04" name="Line 660"/>
              <p:cNvSpPr>
                <a:spLocks noChangeShapeType="1"/>
              </p:cNvSpPr>
              <p:nvPr/>
            </p:nvSpPr>
            <p:spPr bwMode="auto">
              <a:xfrm flipV="1">
                <a:off x="896" y="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05" name="Line 661"/>
              <p:cNvSpPr>
                <a:spLocks noChangeShapeType="1"/>
              </p:cNvSpPr>
              <p:nvPr/>
            </p:nvSpPr>
            <p:spPr bwMode="auto">
              <a:xfrm flipV="1">
                <a:off x="896" y="7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06" name="Line 662"/>
              <p:cNvSpPr>
                <a:spLocks noChangeShapeType="1"/>
              </p:cNvSpPr>
              <p:nvPr/>
            </p:nvSpPr>
            <p:spPr bwMode="auto">
              <a:xfrm flipV="1">
                <a:off x="896" y="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07" name="Line 663"/>
              <p:cNvSpPr>
                <a:spLocks noChangeShapeType="1"/>
              </p:cNvSpPr>
              <p:nvPr/>
            </p:nvSpPr>
            <p:spPr bwMode="auto">
              <a:xfrm flipV="1">
                <a:off x="896" y="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08" name="Line 664"/>
              <p:cNvSpPr>
                <a:spLocks noChangeShapeType="1"/>
              </p:cNvSpPr>
              <p:nvPr/>
            </p:nvSpPr>
            <p:spPr bwMode="auto">
              <a:xfrm flipV="1">
                <a:off x="896" y="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09" name="Line 665"/>
              <p:cNvSpPr>
                <a:spLocks noChangeShapeType="1"/>
              </p:cNvSpPr>
              <p:nvPr/>
            </p:nvSpPr>
            <p:spPr bwMode="auto">
              <a:xfrm flipV="1">
                <a:off x="896" y="7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10" name="Line 666"/>
              <p:cNvSpPr>
                <a:spLocks noChangeShapeType="1"/>
              </p:cNvSpPr>
              <p:nvPr/>
            </p:nvSpPr>
            <p:spPr bwMode="auto">
              <a:xfrm flipV="1">
                <a:off x="896" y="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11" name="Line 667"/>
              <p:cNvSpPr>
                <a:spLocks noChangeShapeType="1"/>
              </p:cNvSpPr>
              <p:nvPr/>
            </p:nvSpPr>
            <p:spPr bwMode="auto">
              <a:xfrm flipV="1">
                <a:off x="896" y="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12" name="Line 668"/>
              <p:cNvSpPr>
                <a:spLocks noChangeShapeType="1"/>
              </p:cNvSpPr>
              <p:nvPr/>
            </p:nvSpPr>
            <p:spPr bwMode="auto">
              <a:xfrm flipV="1">
                <a:off x="896" y="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13" name="Line 669"/>
              <p:cNvSpPr>
                <a:spLocks noChangeShapeType="1"/>
              </p:cNvSpPr>
              <p:nvPr/>
            </p:nvSpPr>
            <p:spPr bwMode="auto">
              <a:xfrm flipV="1">
                <a:off x="896" y="6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14" name="Line 670"/>
              <p:cNvSpPr>
                <a:spLocks noChangeShapeType="1"/>
              </p:cNvSpPr>
              <p:nvPr/>
            </p:nvSpPr>
            <p:spPr bwMode="auto">
              <a:xfrm flipV="1">
                <a:off x="896" y="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15" name="Line 671"/>
              <p:cNvSpPr>
                <a:spLocks noChangeShapeType="1"/>
              </p:cNvSpPr>
              <p:nvPr/>
            </p:nvSpPr>
            <p:spPr bwMode="auto">
              <a:xfrm flipV="1">
                <a:off x="896" y="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16" name="Line 672"/>
              <p:cNvSpPr>
                <a:spLocks noChangeShapeType="1"/>
              </p:cNvSpPr>
              <p:nvPr/>
            </p:nvSpPr>
            <p:spPr bwMode="auto">
              <a:xfrm flipV="1">
                <a:off x="896" y="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17" name="Line 673"/>
              <p:cNvSpPr>
                <a:spLocks noChangeShapeType="1"/>
              </p:cNvSpPr>
              <p:nvPr/>
            </p:nvSpPr>
            <p:spPr bwMode="auto">
              <a:xfrm flipV="1">
                <a:off x="896" y="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18" name="Line 674"/>
              <p:cNvSpPr>
                <a:spLocks noChangeShapeType="1"/>
              </p:cNvSpPr>
              <p:nvPr/>
            </p:nvSpPr>
            <p:spPr bwMode="auto">
              <a:xfrm flipV="1">
                <a:off x="896" y="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19" name="Line 675"/>
              <p:cNvSpPr>
                <a:spLocks noChangeShapeType="1"/>
              </p:cNvSpPr>
              <p:nvPr/>
            </p:nvSpPr>
            <p:spPr bwMode="auto">
              <a:xfrm flipV="1">
                <a:off x="896" y="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20" name="Line 676"/>
              <p:cNvSpPr>
                <a:spLocks noChangeShapeType="1"/>
              </p:cNvSpPr>
              <p:nvPr/>
            </p:nvSpPr>
            <p:spPr bwMode="auto">
              <a:xfrm flipV="1">
                <a:off x="896" y="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21" name="Line 677"/>
              <p:cNvSpPr>
                <a:spLocks noChangeShapeType="1"/>
              </p:cNvSpPr>
              <p:nvPr/>
            </p:nvSpPr>
            <p:spPr bwMode="auto">
              <a:xfrm flipV="1">
                <a:off x="896" y="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22" name="Line 678"/>
              <p:cNvSpPr>
                <a:spLocks noChangeShapeType="1"/>
              </p:cNvSpPr>
              <p:nvPr/>
            </p:nvSpPr>
            <p:spPr bwMode="auto">
              <a:xfrm flipV="1">
                <a:off x="896" y="6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23" name="Line 679"/>
              <p:cNvSpPr>
                <a:spLocks noChangeShapeType="1"/>
              </p:cNvSpPr>
              <p:nvPr/>
            </p:nvSpPr>
            <p:spPr bwMode="auto">
              <a:xfrm flipV="1">
                <a:off x="896" y="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24" name="Line 680"/>
              <p:cNvSpPr>
                <a:spLocks noChangeShapeType="1"/>
              </p:cNvSpPr>
              <p:nvPr/>
            </p:nvSpPr>
            <p:spPr bwMode="auto">
              <a:xfrm flipV="1">
                <a:off x="896" y="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25" name="Line 681"/>
              <p:cNvSpPr>
                <a:spLocks noChangeShapeType="1"/>
              </p:cNvSpPr>
              <p:nvPr/>
            </p:nvSpPr>
            <p:spPr bwMode="auto">
              <a:xfrm flipV="1">
                <a:off x="896" y="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26" name="Line 682"/>
              <p:cNvSpPr>
                <a:spLocks noChangeShapeType="1"/>
              </p:cNvSpPr>
              <p:nvPr/>
            </p:nvSpPr>
            <p:spPr bwMode="auto">
              <a:xfrm flipV="1">
                <a:off x="896" y="5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27" name="Line 683"/>
              <p:cNvSpPr>
                <a:spLocks noChangeShapeType="1"/>
              </p:cNvSpPr>
              <p:nvPr/>
            </p:nvSpPr>
            <p:spPr bwMode="auto">
              <a:xfrm flipV="1">
                <a:off x="896" y="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28" name="Line 684"/>
              <p:cNvSpPr>
                <a:spLocks noChangeShapeType="1"/>
              </p:cNvSpPr>
              <p:nvPr/>
            </p:nvSpPr>
            <p:spPr bwMode="auto">
              <a:xfrm flipV="1">
                <a:off x="896" y="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29" name="Line 685"/>
              <p:cNvSpPr>
                <a:spLocks noChangeShapeType="1"/>
              </p:cNvSpPr>
              <p:nvPr/>
            </p:nvSpPr>
            <p:spPr bwMode="auto">
              <a:xfrm flipV="1">
                <a:off x="896" y="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30" name="Line 686"/>
              <p:cNvSpPr>
                <a:spLocks noChangeShapeType="1"/>
              </p:cNvSpPr>
              <p:nvPr/>
            </p:nvSpPr>
            <p:spPr bwMode="auto">
              <a:xfrm flipV="1">
                <a:off x="896" y="5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31" name="Line 687"/>
              <p:cNvSpPr>
                <a:spLocks noChangeShapeType="1"/>
              </p:cNvSpPr>
              <p:nvPr/>
            </p:nvSpPr>
            <p:spPr bwMode="auto">
              <a:xfrm flipV="1">
                <a:off x="2028" y="32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32" name="Line 688"/>
              <p:cNvSpPr>
                <a:spLocks noChangeShapeType="1"/>
              </p:cNvSpPr>
              <p:nvPr/>
            </p:nvSpPr>
            <p:spPr bwMode="auto">
              <a:xfrm flipV="1">
                <a:off x="2028" y="32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33" name="Line 689"/>
              <p:cNvSpPr>
                <a:spLocks noChangeShapeType="1"/>
              </p:cNvSpPr>
              <p:nvPr/>
            </p:nvSpPr>
            <p:spPr bwMode="auto">
              <a:xfrm flipV="1">
                <a:off x="2028" y="32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34" name="Line 690"/>
              <p:cNvSpPr>
                <a:spLocks noChangeShapeType="1"/>
              </p:cNvSpPr>
              <p:nvPr/>
            </p:nvSpPr>
            <p:spPr bwMode="auto">
              <a:xfrm flipV="1">
                <a:off x="2028" y="32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35" name="Line 691"/>
              <p:cNvSpPr>
                <a:spLocks noChangeShapeType="1"/>
              </p:cNvSpPr>
              <p:nvPr/>
            </p:nvSpPr>
            <p:spPr bwMode="auto">
              <a:xfrm flipV="1">
                <a:off x="2028" y="32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36" name="Line 692"/>
              <p:cNvSpPr>
                <a:spLocks noChangeShapeType="1"/>
              </p:cNvSpPr>
              <p:nvPr/>
            </p:nvSpPr>
            <p:spPr bwMode="auto">
              <a:xfrm flipV="1">
                <a:off x="2028" y="31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37" name="Line 693"/>
              <p:cNvSpPr>
                <a:spLocks noChangeShapeType="1"/>
              </p:cNvSpPr>
              <p:nvPr/>
            </p:nvSpPr>
            <p:spPr bwMode="auto">
              <a:xfrm flipV="1">
                <a:off x="2028" y="31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38" name="Line 694"/>
              <p:cNvSpPr>
                <a:spLocks noChangeShapeType="1"/>
              </p:cNvSpPr>
              <p:nvPr/>
            </p:nvSpPr>
            <p:spPr bwMode="auto">
              <a:xfrm flipV="1">
                <a:off x="2028" y="31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39" name="Line 695"/>
              <p:cNvSpPr>
                <a:spLocks noChangeShapeType="1"/>
              </p:cNvSpPr>
              <p:nvPr/>
            </p:nvSpPr>
            <p:spPr bwMode="auto">
              <a:xfrm flipV="1">
                <a:off x="2028" y="31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40" name="Line 696"/>
              <p:cNvSpPr>
                <a:spLocks noChangeShapeType="1"/>
              </p:cNvSpPr>
              <p:nvPr/>
            </p:nvSpPr>
            <p:spPr bwMode="auto">
              <a:xfrm flipV="1">
                <a:off x="2028" y="31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41" name="Line 697"/>
              <p:cNvSpPr>
                <a:spLocks noChangeShapeType="1"/>
              </p:cNvSpPr>
              <p:nvPr/>
            </p:nvSpPr>
            <p:spPr bwMode="auto">
              <a:xfrm flipV="1">
                <a:off x="2028" y="31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42" name="Line 698"/>
              <p:cNvSpPr>
                <a:spLocks noChangeShapeType="1"/>
              </p:cNvSpPr>
              <p:nvPr/>
            </p:nvSpPr>
            <p:spPr bwMode="auto">
              <a:xfrm flipV="1">
                <a:off x="2028" y="31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43" name="Line 699"/>
              <p:cNvSpPr>
                <a:spLocks noChangeShapeType="1"/>
              </p:cNvSpPr>
              <p:nvPr/>
            </p:nvSpPr>
            <p:spPr bwMode="auto">
              <a:xfrm flipV="1">
                <a:off x="2028" y="31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44" name="Line 700"/>
              <p:cNvSpPr>
                <a:spLocks noChangeShapeType="1"/>
              </p:cNvSpPr>
              <p:nvPr/>
            </p:nvSpPr>
            <p:spPr bwMode="auto">
              <a:xfrm flipV="1">
                <a:off x="2028" y="31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45" name="Line 701"/>
              <p:cNvSpPr>
                <a:spLocks noChangeShapeType="1"/>
              </p:cNvSpPr>
              <p:nvPr/>
            </p:nvSpPr>
            <p:spPr bwMode="auto">
              <a:xfrm flipV="1">
                <a:off x="2028" y="31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46" name="Line 702"/>
              <p:cNvSpPr>
                <a:spLocks noChangeShapeType="1"/>
              </p:cNvSpPr>
              <p:nvPr/>
            </p:nvSpPr>
            <p:spPr bwMode="auto">
              <a:xfrm flipV="1">
                <a:off x="2028" y="31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47" name="Line 703"/>
              <p:cNvSpPr>
                <a:spLocks noChangeShapeType="1"/>
              </p:cNvSpPr>
              <p:nvPr/>
            </p:nvSpPr>
            <p:spPr bwMode="auto">
              <a:xfrm flipV="1">
                <a:off x="2028" y="31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48" name="Line 704"/>
              <p:cNvSpPr>
                <a:spLocks noChangeShapeType="1"/>
              </p:cNvSpPr>
              <p:nvPr/>
            </p:nvSpPr>
            <p:spPr bwMode="auto">
              <a:xfrm flipV="1">
                <a:off x="2028" y="30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49" name="Line 705"/>
              <p:cNvSpPr>
                <a:spLocks noChangeShapeType="1"/>
              </p:cNvSpPr>
              <p:nvPr/>
            </p:nvSpPr>
            <p:spPr bwMode="auto">
              <a:xfrm flipV="1">
                <a:off x="2028" y="30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50" name="Line 706"/>
              <p:cNvSpPr>
                <a:spLocks noChangeShapeType="1"/>
              </p:cNvSpPr>
              <p:nvPr/>
            </p:nvSpPr>
            <p:spPr bwMode="auto">
              <a:xfrm flipV="1">
                <a:off x="2028" y="30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51" name="Line 707"/>
              <p:cNvSpPr>
                <a:spLocks noChangeShapeType="1"/>
              </p:cNvSpPr>
              <p:nvPr/>
            </p:nvSpPr>
            <p:spPr bwMode="auto">
              <a:xfrm flipV="1">
                <a:off x="2028" y="30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52" name="Line 708"/>
              <p:cNvSpPr>
                <a:spLocks noChangeShapeType="1"/>
              </p:cNvSpPr>
              <p:nvPr/>
            </p:nvSpPr>
            <p:spPr bwMode="auto">
              <a:xfrm flipV="1">
                <a:off x="2028" y="30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53" name="Line 709"/>
              <p:cNvSpPr>
                <a:spLocks noChangeShapeType="1"/>
              </p:cNvSpPr>
              <p:nvPr/>
            </p:nvSpPr>
            <p:spPr bwMode="auto">
              <a:xfrm flipV="1">
                <a:off x="2028" y="30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54" name="Line 710"/>
              <p:cNvSpPr>
                <a:spLocks noChangeShapeType="1"/>
              </p:cNvSpPr>
              <p:nvPr/>
            </p:nvSpPr>
            <p:spPr bwMode="auto">
              <a:xfrm flipV="1">
                <a:off x="2028" y="30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55" name="Line 711"/>
              <p:cNvSpPr>
                <a:spLocks noChangeShapeType="1"/>
              </p:cNvSpPr>
              <p:nvPr/>
            </p:nvSpPr>
            <p:spPr bwMode="auto">
              <a:xfrm flipV="1">
                <a:off x="2028" y="30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56" name="Line 712"/>
              <p:cNvSpPr>
                <a:spLocks noChangeShapeType="1"/>
              </p:cNvSpPr>
              <p:nvPr/>
            </p:nvSpPr>
            <p:spPr bwMode="auto">
              <a:xfrm flipV="1">
                <a:off x="2028" y="30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57" name="Line 713"/>
              <p:cNvSpPr>
                <a:spLocks noChangeShapeType="1"/>
              </p:cNvSpPr>
              <p:nvPr/>
            </p:nvSpPr>
            <p:spPr bwMode="auto">
              <a:xfrm flipV="1">
                <a:off x="2028" y="30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58" name="Line 714"/>
              <p:cNvSpPr>
                <a:spLocks noChangeShapeType="1"/>
              </p:cNvSpPr>
              <p:nvPr/>
            </p:nvSpPr>
            <p:spPr bwMode="auto">
              <a:xfrm flipV="1">
                <a:off x="2028" y="30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59" name="Line 715"/>
              <p:cNvSpPr>
                <a:spLocks noChangeShapeType="1"/>
              </p:cNvSpPr>
              <p:nvPr/>
            </p:nvSpPr>
            <p:spPr bwMode="auto">
              <a:xfrm flipV="1">
                <a:off x="2028" y="30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60" name="Line 716"/>
              <p:cNvSpPr>
                <a:spLocks noChangeShapeType="1"/>
              </p:cNvSpPr>
              <p:nvPr/>
            </p:nvSpPr>
            <p:spPr bwMode="auto">
              <a:xfrm flipV="1">
                <a:off x="2028" y="29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61" name="Line 717"/>
              <p:cNvSpPr>
                <a:spLocks noChangeShapeType="1"/>
              </p:cNvSpPr>
              <p:nvPr/>
            </p:nvSpPr>
            <p:spPr bwMode="auto">
              <a:xfrm flipV="1">
                <a:off x="2028" y="29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62" name="Line 718"/>
              <p:cNvSpPr>
                <a:spLocks noChangeShapeType="1"/>
              </p:cNvSpPr>
              <p:nvPr/>
            </p:nvSpPr>
            <p:spPr bwMode="auto">
              <a:xfrm flipV="1">
                <a:off x="2028" y="29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63" name="Line 719"/>
              <p:cNvSpPr>
                <a:spLocks noChangeShapeType="1"/>
              </p:cNvSpPr>
              <p:nvPr/>
            </p:nvSpPr>
            <p:spPr bwMode="auto">
              <a:xfrm flipV="1">
                <a:off x="2028" y="29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64" name="Line 720"/>
              <p:cNvSpPr>
                <a:spLocks noChangeShapeType="1"/>
              </p:cNvSpPr>
              <p:nvPr/>
            </p:nvSpPr>
            <p:spPr bwMode="auto">
              <a:xfrm flipV="1">
                <a:off x="2028" y="29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65" name="Line 721"/>
              <p:cNvSpPr>
                <a:spLocks noChangeShapeType="1"/>
              </p:cNvSpPr>
              <p:nvPr/>
            </p:nvSpPr>
            <p:spPr bwMode="auto">
              <a:xfrm flipV="1">
                <a:off x="2028" y="29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66" name="Line 722"/>
              <p:cNvSpPr>
                <a:spLocks noChangeShapeType="1"/>
              </p:cNvSpPr>
              <p:nvPr/>
            </p:nvSpPr>
            <p:spPr bwMode="auto">
              <a:xfrm flipV="1">
                <a:off x="2028" y="29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67" name="Line 723"/>
              <p:cNvSpPr>
                <a:spLocks noChangeShapeType="1"/>
              </p:cNvSpPr>
              <p:nvPr/>
            </p:nvSpPr>
            <p:spPr bwMode="auto">
              <a:xfrm flipV="1">
                <a:off x="2028" y="29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68" name="Line 724"/>
              <p:cNvSpPr>
                <a:spLocks noChangeShapeType="1"/>
              </p:cNvSpPr>
              <p:nvPr/>
            </p:nvSpPr>
            <p:spPr bwMode="auto">
              <a:xfrm flipV="1">
                <a:off x="2028" y="29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69" name="Line 725"/>
              <p:cNvSpPr>
                <a:spLocks noChangeShapeType="1"/>
              </p:cNvSpPr>
              <p:nvPr/>
            </p:nvSpPr>
            <p:spPr bwMode="auto">
              <a:xfrm flipV="1">
                <a:off x="2028" y="29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70" name="Line 726"/>
              <p:cNvSpPr>
                <a:spLocks noChangeShapeType="1"/>
              </p:cNvSpPr>
              <p:nvPr/>
            </p:nvSpPr>
            <p:spPr bwMode="auto">
              <a:xfrm flipV="1">
                <a:off x="2028" y="29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71" name="Line 727"/>
              <p:cNvSpPr>
                <a:spLocks noChangeShapeType="1"/>
              </p:cNvSpPr>
              <p:nvPr/>
            </p:nvSpPr>
            <p:spPr bwMode="auto">
              <a:xfrm flipV="1">
                <a:off x="2028" y="29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72" name="Line 728"/>
              <p:cNvSpPr>
                <a:spLocks noChangeShapeType="1"/>
              </p:cNvSpPr>
              <p:nvPr/>
            </p:nvSpPr>
            <p:spPr bwMode="auto">
              <a:xfrm flipV="1">
                <a:off x="2028" y="28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73" name="Line 729"/>
              <p:cNvSpPr>
                <a:spLocks noChangeShapeType="1"/>
              </p:cNvSpPr>
              <p:nvPr/>
            </p:nvSpPr>
            <p:spPr bwMode="auto">
              <a:xfrm flipV="1">
                <a:off x="2028" y="28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74" name="Line 730"/>
              <p:cNvSpPr>
                <a:spLocks noChangeShapeType="1"/>
              </p:cNvSpPr>
              <p:nvPr/>
            </p:nvSpPr>
            <p:spPr bwMode="auto">
              <a:xfrm flipV="1">
                <a:off x="2028" y="28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75" name="Line 731"/>
              <p:cNvSpPr>
                <a:spLocks noChangeShapeType="1"/>
              </p:cNvSpPr>
              <p:nvPr/>
            </p:nvSpPr>
            <p:spPr bwMode="auto">
              <a:xfrm flipV="1">
                <a:off x="2028" y="28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76" name="Line 732"/>
              <p:cNvSpPr>
                <a:spLocks noChangeShapeType="1"/>
              </p:cNvSpPr>
              <p:nvPr/>
            </p:nvSpPr>
            <p:spPr bwMode="auto">
              <a:xfrm flipV="1">
                <a:off x="2028" y="28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77" name="Line 733"/>
              <p:cNvSpPr>
                <a:spLocks noChangeShapeType="1"/>
              </p:cNvSpPr>
              <p:nvPr/>
            </p:nvSpPr>
            <p:spPr bwMode="auto">
              <a:xfrm flipV="1">
                <a:off x="2028" y="28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78" name="Line 734"/>
              <p:cNvSpPr>
                <a:spLocks noChangeShapeType="1"/>
              </p:cNvSpPr>
              <p:nvPr/>
            </p:nvSpPr>
            <p:spPr bwMode="auto">
              <a:xfrm flipV="1">
                <a:off x="2028" y="28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79" name="Line 735"/>
              <p:cNvSpPr>
                <a:spLocks noChangeShapeType="1"/>
              </p:cNvSpPr>
              <p:nvPr/>
            </p:nvSpPr>
            <p:spPr bwMode="auto">
              <a:xfrm flipV="1">
                <a:off x="2028" y="28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80" name="Line 736"/>
              <p:cNvSpPr>
                <a:spLocks noChangeShapeType="1"/>
              </p:cNvSpPr>
              <p:nvPr/>
            </p:nvSpPr>
            <p:spPr bwMode="auto">
              <a:xfrm flipV="1">
                <a:off x="2028" y="28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81" name="Line 737"/>
              <p:cNvSpPr>
                <a:spLocks noChangeShapeType="1"/>
              </p:cNvSpPr>
              <p:nvPr/>
            </p:nvSpPr>
            <p:spPr bwMode="auto">
              <a:xfrm flipV="1">
                <a:off x="2028" y="28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82" name="Line 738"/>
              <p:cNvSpPr>
                <a:spLocks noChangeShapeType="1"/>
              </p:cNvSpPr>
              <p:nvPr/>
            </p:nvSpPr>
            <p:spPr bwMode="auto">
              <a:xfrm flipV="1">
                <a:off x="2028" y="28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83" name="Line 739"/>
              <p:cNvSpPr>
                <a:spLocks noChangeShapeType="1"/>
              </p:cNvSpPr>
              <p:nvPr/>
            </p:nvSpPr>
            <p:spPr bwMode="auto">
              <a:xfrm flipV="1">
                <a:off x="2028" y="28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84" name="Line 740"/>
              <p:cNvSpPr>
                <a:spLocks noChangeShapeType="1"/>
              </p:cNvSpPr>
              <p:nvPr/>
            </p:nvSpPr>
            <p:spPr bwMode="auto">
              <a:xfrm flipV="1">
                <a:off x="2028" y="27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85" name="Line 741"/>
              <p:cNvSpPr>
                <a:spLocks noChangeShapeType="1"/>
              </p:cNvSpPr>
              <p:nvPr/>
            </p:nvSpPr>
            <p:spPr bwMode="auto">
              <a:xfrm flipV="1">
                <a:off x="2028" y="27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86" name="Line 742"/>
              <p:cNvSpPr>
                <a:spLocks noChangeShapeType="1"/>
              </p:cNvSpPr>
              <p:nvPr/>
            </p:nvSpPr>
            <p:spPr bwMode="auto">
              <a:xfrm flipV="1">
                <a:off x="2028" y="27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87" name="Line 743"/>
              <p:cNvSpPr>
                <a:spLocks noChangeShapeType="1"/>
              </p:cNvSpPr>
              <p:nvPr/>
            </p:nvSpPr>
            <p:spPr bwMode="auto">
              <a:xfrm flipV="1">
                <a:off x="2028" y="27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88" name="Line 744"/>
              <p:cNvSpPr>
                <a:spLocks noChangeShapeType="1"/>
              </p:cNvSpPr>
              <p:nvPr/>
            </p:nvSpPr>
            <p:spPr bwMode="auto">
              <a:xfrm flipV="1">
                <a:off x="2028" y="27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89" name="Line 745"/>
              <p:cNvSpPr>
                <a:spLocks noChangeShapeType="1"/>
              </p:cNvSpPr>
              <p:nvPr/>
            </p:nvSpPr>
            <p:spPr bwMode="auto">
              <a:xfrm flipV="1">
                <a:off x="2028" y="27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90" name="Line 746"/>
              <p:cNvSpPr>
                <a:spLocks noChangeShapeType="1"/>
              </p:cNvSpPr>
              <p:nvPr/>
            </p:nvSpPr>
            <p:spPr bwMode="auto">
              <a:xfrm flipV="1">
                <a:off x="2028" y="27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91" name="Line 747"/>
              <p:cNvSpPr>
                <a:spLocks noChangeShapeType="1"/>
              </p:cNvSpPr>
              <p:nvPr/>
            </p:nvSpPr>
            <p:spPr bwMode="auto">
              <a:xfrm flipV="1">
                <a:off x="2028" y="27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92" name="Line 748"/>
              <p:cNvSpPr>
                <a:spLocks noChangeShapeType="1"/>
              </p:cNvSpPr>
              <p:nvPr/>
            </p:nvSpPr>
            <p:spPr bwMode="auto">
              <a:xfrm flipV="1">
                <a:off x="2028" y="27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93" name="Line 749"/>
              <p:cNvSpPr>
                <a:spLocks noChangeShapeType="1"/>
              </p:cNvSpPr>
              <p:nvPr/>
            </p:nvSpPr>
            <p:spPr bwMode="auto">
              <a:xfrm flipV="1">
                <a:off x="2028" y="27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94" name="Line 750"/>
              <p:cNvSpPr>
                <a:spLocks noChangeShapeType="1"/>
              </p:cNvSpPr>
              <p:nvPr/>
            </p:nvSpPr>
            <p:spPr bwMode="auto">
              <a:xfrm flipV="1">
                <a:off x="2028" y="27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95" name="Line 751"/>
              <p:cNvSpPr>
                <a:spLocks noChangeShapeType="1"/>
              </p:cNvSpPr>
              <p:nvPr/>
            </p:nvSpPr>
            <p:spPr bwMode="auto">
              <a:xfrm flipV="1">
                <a:off x="2028" y="27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96" name="Line 752"/>
              <p:cNvSpPr>
                <a:spLocks noChangeShapeType="1"/>
              </p:cNvSpPr>
              <p:nvPr/>
            </p:nvSpPr>
            <p:spPr bwMode="auto">
              <a:xfrm flipV="1">
                <a:off x="2028" y="26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97" name="Line 753"/>
              <p:cNvSpPr>
                <a:spLocks noChangeShapeType="1"/>
              </p:cNvSpPr>
              <p:nvPr/>
            </p:nvSpPr>
            <p:spPr bwMode="auto">
              <a:xfrm flipV="1">
                <a:off x="2028" y="26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98" name="Line 754"/>
              <p:cNvSpPr>
                <a:spLocks noChangeShapeType="1"/>
              </p:cNvSpPr>
              <p:nvPr/>
            </p:nvSpPr>
            <p:spPr bwMode="auto">
              <a:xfrm flipV="1">
                <a:off x="2028" y="26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99" name="Line 755"/>
              <p:cNvSpPr>
                <a:spLocks noChangeShapeType="1"/>
              </p:cNvSpPr>
              <p:nvPr/>
            </p:nvSpPr>
            <p:spPr bwMode="auto">
              <a:xfrm flipV="1">
                <a:off x="2028" y="26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00" name="Line 756"/>
              <p:cNvSpPr>
                <a:spLocks noChangeShapeType="1"/>
              </p:cNvSpPr>
              <p:nvPr/>
            </p:nvSpPr>
            <p:spPr bwMode="auto">
              <a:xfrm flipV="1">
                <a:off x="2028" y="26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01" name="Line 757"/>
              <p:cNvSpPr>
                <a:spLocks noChangeShapeType="1"/>
              </p:cNvSpPr>
              <p:nvPr/>
            </p:nvSpPr>
            <p:spPr bwMode="auto">
              <a:xfrm flipV="1">
                <a:off x="2028" y="26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02" name="Line 758"/>
              <p:cNvSpPr>
                <a:spLocks noChangeShapeType="1"/>
              </p:cNvSpPr>
              <p:nvPr/>
            </p:nvSpPr>
            <p:spPr bwMode="auto">
              <a:xfrm flipV="1">
                <a:off x="2028" y="26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03" name="Line 759"/>
              <p:cNvSpPr>
                <a:spLocks noChangeShapeType="1"/>
              </p:cNvSpPr>
              <p:nvPr/>
            </p:nvSpPr>
            <p:spPr bwMode="auto">
              <a:xfrm flipV="1">
                <a:off x="2028" y="26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04" name="Line 760"/>
              <p:cNvSpPr>
                <a:spLocks noChangeShapeType="1"/>
              </p:cNvSpPr>
              <p:nvPr/>
            </p:nvSpPr>
            <p:spPr bwMode="auto">
              <a:xfrm flipV="1">
                <a:off x="2028" y="26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05" name="Line 761"/>
              <p:cNvSpPr>
                <a:spLocks noChangeShapeType="1"/>
              </p:cNvSpPr>
              <p:nvPr/>
            </p:nvSpPr>
            <p:spPr bwMode="auto">
              <a:xfrm flipV="1">
                <a:off x="2028" y="26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06" name="Line 762"/>
              <p:cNvSpPr>
                <a:spLocks noChangeShapeType="1"/>
              </p:cNvSpPr>
              <p:nvPr/>
            </p:nvSpPr>
            <p:spPr bwMode="auto">
              <a:xfrm flipV="1">
                <a:off x="2028" y="26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07" name="Line 763"/>
              <p:cNvSpPr>
                <a:spLocks noChangeShapeType="1"/>
              </p:cNvSpPr>
              <p:nvPr/>
            </p:nvSpPr>
            <p:spPr bwMode="auto">
              <a:xfrm flipV="1">
                <a:off x="2028" y="26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08" name="Line 764"/>
              <p:cNvSpPr>
                <a:spLocks noChangeShapeType="1"/>
              </p:cNvSpPr>
              <p:nvPr/>
            </p:nvSpPr>
            <p:spPr bwMode="auto">
              <a:xfrm flipV="1">
                <a:off x="2028" y="26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09" name="Line 765"/>
              <p:cNvSpPr>
                <a:spLocks noChangeShapeType="1"/>
              </p:cNvSpPr>
              <p:nvPr/>
            </p:nvSpPr>
            <p:spPr bwMode="auto">
              <a:xfrm flipV="1">
                <a:off x="2028" y="25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10" name="Line 766"/>
              <p:cNvSpPr>
                <a:spLocks noChangeShapeType="1"/>
              </p:cNvSpPr>
              <p:nvPr/>
            </p:nvSpPr>
            <p:spPr bwMode="auto">
              <a:xfrm flipV="1">
                <a:off x="2028" y="25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11" name="Line 767"/>
              <p:cNvSpPr>
                <a:spLocks noChangeShapeType="1"/>
              </p:cNvSpPr>
              <p:nvPr/>
            </p:nvSpPr>
            <p:spPr bwMode="auto">
              <a:xfrm flipV="1">
                <a:off x="2028" y="25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12" name="Line 768"/>
              <p:cNvSpPr>
                <a:spLocks noChangeShapeType="1"/>
              </p:cNvSpPr>
              <p:nvPr/>
            </p:nvSpPr>
            <p:spPr bwMode="auto">
              <a:xfrm flipV="1">
                <a:off x="2028" y="25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13" name="Line 769"/>
              <p:cNvSpPr>
                <a:spLocks noChangeShapeType="1"/>
              </p:cNvSpPr>
              <p:nvPr/>
            </p:nvSpPr>
            <p:spPr bwMode="auto">
              <a:xfrm flipV="1">
                <a:off x="2028" y="25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14" name="Line 770"/>
              <p:cNvSpPr>
                <a:spLocks noChangeShapeType="1"/>
              </p:cNvSpPr>
              <p:nvPr/>
            </p:nvSpPr>
            <p:spPr bwMode="auto">
              <a:xfrm flipV="1">
                <a:off x="2028" y="25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15" name="Line 771"/>
              <p:cNvSpPr>
                <a:spLocks noChangeShapeType="1"/>
              </p:cNvSpPr>
              <p:nvPr/>
            </p:nvSpPr>
            <p:spPr bwMode="auto">
              <a:xfrm flipV="1">
                <a:off x="2028" y="25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16" name="Line 772"/>
              <p:cNvSpPr>
                <a:spLocks noChangeShapeType="1"/>
              </p:cNvSpPr>
              <p:nvPr/>
            </p:nvSpPr>
            <p:spPr bwMode="auto">
              <a:xfrm flipV="1">
                <a:off x="2028" y="25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17" name="Line 773"/>
              <p:cNvSpPr>
                <a:spLocks noChangeShapeType="1"/>
              </p:cNvSpPr>
              <p:nvPr/>
            </p:nvSpPr>
            <p:spPr bwMode="auto">
              <a:xfrm flipV="1">
                <a:off x="2028" y="25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18" name="Line 774"/>
              <p:cNvSpPr>
                <a:spLocks noChangeShapeType="1"/>
              </p:cNvSpPr>
              <p:nvPr/>
            </p:nvSpPr>
            <p:spPr bwMode="auto">
              <a:xfrm flipV="1">
                <a:off x="2028" y="25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19" name="Line 775"/>
              <p:cNvSpPr>
                <a:spLocks noChangeShapeType="1"/>
              </p:cNvSpPr>
              <p:nvPr/>
            </p:nvSpPr>
            <p:spPr bwMode="auto">
              <a:xfrm flipV="1">
                <a:off x="2028" y="25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20" name="Line 776"/>
              <p:cNvSpPr>
                <a:spLocks noChangeShapeType="1"/>
              </p:cNvSpPr>
              <p:nvPr/>
            </p:nvSpPr>
            <p:spPr bwMode="auto">
              <a:xfrm flipV="1">
                <a:off x="2028" y="25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21" name="Line 777"/>
              <p:cNvSpPr>
                <a:spLocks noChangeShapeType="1"/>
              </p:cNvSpPr>
              <p:nvPr/>
            </p:nvSpPr>
            <p:spPr bwMode="auto">
              <a:xfrm flipV="1">
                <a:off x="2028" y="24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22" name="Line 778"/>
              <p:cNvSpPr>
                <a:spLocks noChangeShapeType="1"/>
              </p:cNvSpPr>
              <p:nvPr/>
            </p:nvSpPr>
            <p:spPr bwMode="auto">
              <a:xfrm flipV="1">
                <a:off x="2028" y="24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23" name="Line 779"/>
              <p:cNvSpPr>
                <a:spLocks noChangeShapeType="1"/>
              </p:cNvSpPr>
              <p:nvPr/>
            </p:nvSpPr>
            <p:spPr bwMode="auto">
              <a:xfrm flipV="1">
                <a:off x="2028" y="24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24" name="Line 780"/>
              <p:cNvSpPr>
                <a:spLocks noChangeShapeType="1"/>
              </p:cNvSpPr>
              <p:nvPr/>
            </p:nvSpPr>
            <p:spPr bwMode="auto">
              <a:xfrm flipV="1">
                <a:off x="2028" y="24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25" name="Line 781"/>
              <p:cNvSpPr>
                <a:spLocks noChangeShapeType="1"/>
              </p:cNvSpPr>
              <p:nvPr/>
            </p:nvSpPr>
            <p:spPr bwMode="auto">
              <a:xfrm flipV="1">
                <a:off x="2028" y="24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26" name="Line 782"/>
              <p:cNvSpPr>
                <a:spLocks noChangeShapeType="1"/>
              </p:cNvSpPr>
              <p:nvPr/>
            </p:nvSpPr>
            <p:spPr bwMode="auto">
              <a:xfrm flipV="1">
                <a:off x="2028" y="24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27" name="Line 783"/>
              <p:cNvSpPr>
                <a:spLocks noChangeShapeType="1"/>
              </p:cNvSpPr>
              <p:nvPr/>
            </p:nvSpPr>
            <p:spPr bwMode="auto">
              <a:xfrm flipV="1">
                <a:off x="2028" y="24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28" name="Line 784"/>
              <p:cNvSpPr>
                <a:spLocks noChangeShapeType="1"/>
              </p:cNvSpPr>
              <p:nvPr/>
            </p:nvSpPr>
            <p:spPr bwMode="auto">
              <a:xfrm flipV="1">
                <a:off x="2028" y="24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29" name="Line 785"/>
              <p:cNvSpPr>
                <a:spLocks noChangeShapeType="1"/>
              </p:cNvSpPr>
              <p:nvPr/>
            </p:nvSpPr>
            <p:spPr bwMode="auto">
              <a:xfrm flipV="1">
                <a:off x="2028" y="24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30" name="Line 786"/>
              <p:cNvSpPr>
                <a:spLocks noChangeShapeType="1"/>
              </p:cNvSpPr>
              <p:nvPr/>
            </p:nvSpPr>
            <p:spPr bwMode="auto">
              <a:xfrm flipV="1">
                <a:off x="2028" y="24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31" name="Line 787"/>
              <p:cNvSpPr>
                <a:spLocks noChangeShapeType="1"/>
              </p:cNvSpPr>
              <p:nvPr/>
            </p:nvSpPr>
            <p:spPr bwMode="auto">
              <a:xfrm flipV="1">
                <a:off x="2028" y="24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32" name="Line 788"/>
              <p:cNvSpPr>
                <a:spLocks noChangeShapeType="1"/>
              </p:cNvSpPr>
              <p:nvPr/>
            </p:nvSpPr>
            <p:spPr bwMode="auto">
              <a:xfrm flipV="1">
                <a:off x="2028" y="24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33" name="Line 789"/>
              <p:cNvSpPr>
                <a:spLocks noChangeShapeType="1"/>
              </p:cNvSpPr>
              <p:nvPr/>
            </p:nvSpPr>
            <p:spPr bwMode="auto">
              <a:xfrm flipV="1">
                <a:off x="2028" y="23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34" name="Line 790"/>
              <p:cNvSpPr>
                <a:spLocks noChangeShapeType="1"/>
              </p:cNvSpPr>
              <p:nvPr/>
            </p:nvSpPr>
            <p:spPr bwMode="auto">
              <a:xfrm flipV="1">
                <a:off x="2028" y="23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35" name="Line 791"/>
              <p:cNvSpPr>
                <a:spLocks noChangeShapeType="1"/>
              </p:cNvSpPr>
              <p:nvPr/>
            </p:nvSpPr>
            <p:spPr bwMode="auto">
              <a:xfrm flipV="1">
                <a:off x="2028" y="23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36" name="Line 792"/>
              <p:cNvSpPr>
                <a:spLocks noChangeShapeType="1"/>
              </p:cNvSpPr>
              <p:nvPr/>
            </p:nvSpPr>
            <p:spPr bwMode="auto">
              <a:xfrm flipV="1">
                <a:off x="2028" y="23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37" name="Line 793"/>
              <p:cNvSpPr>
                <a:spLocks noChangeShapeType="1"/>
              </p:cNvSpPr>
              <p:nvPr/>
            </p:nvSpPr>
            <p:spPr bwMode="auto">
              <a:xfrm flipV="1">
                <a:off x="2028" y="23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38" name="Line 794"/>
              <p:cNvSpPr>
                <a:spLocks noChangeShapeType="1"/>
              </p:cNvSpPr>
              <p:nvPr/>
            </p:nvSpPr>
            <p:spPr bwMode="auto">
              <a:xfrm flipV="1">
                <a:off x="2028" y="23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39" name="Line 795"/>
              <p:cNvSpPr>
                <a:spLocks noChangeShapeType="1"/>
              </p:cNvSpPr>
              <p:nvPr/>
            </p:nvSpPr>
            <p:spPr bwMode="auto">
              <a:xfrm flipV="1">
                <a:off x="2028" y="23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40" name="Line 796"/>
              <p:cNvSpPr>
                <a:spLocks noChangeShapeType="1"/>
              </p:cNvSpPr>
              <p:nvPr/>
            </p:nvSpPr>
            <p:spPr bwMode="auto">
              <a:xfrm flipV="1">
                <a:off x="2028" y="23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41" name="Line 797"/>
              <p:cNvSpPr>
                <a:spLocks noChangeShapeType="1"/>
              </p:cNvSpPr>
              <p:nvPr/>
            </p:nvSpPr>
            <p:spPr bwMode="auto">
              <a:xfrm flipV="1">
                <a:off x="2028" y="23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42" name="Line 798"/>
              <p:cNvSpPr>
                <a:spLocks noChangeShapeType="1"/>
              </p:cNvSpPr>
              <p:nvPr/>
            </p:nvSpPr>
            <p:spPr bwMode="auto">
              <a:xfrm flipV="1">
                <a:off x="2028" y="23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43" name="Line 799"/>
              <p:cNvSpPr>
                <a:spLocks noChangeShapeType="1"/>
              </p:cNvSpPr>
              <p:nvPr/>
            </p:nvSpPr>
            <p:spPr bwMode="auto">
              <a:xfrm flipV="1">
                <a:off x="2028" y="23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44" name="Line 800"/>
              <p:cNvSpPr>
                <a:spLocks noChangeShapeType="1"/>
              </p:cNvSpPr>
              <p:nvPr/>
            </p:nvSpPr>
            <p:spPr bwMode="auto">
              <a:xfrm flipV="1">
                <a:off x="2028" y="23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45" name="Line 801"/>
              <p:cNvSpPr>
                <a:spLocks noChangeShapeType="1"/>
              </p:cNvSpPr>
              <p:nvPr/>
            </p:nvSpPr>
            <p:spPr bwMode="auto">
              <a:xfrm flipV="1">
                <a:off x="2028" y="22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46" name="Line 802"/>
              <p:cNvSpPr>
                <a:spLocks noChangeShapeType="1"/>
              </p:cNvSpPr>
              <p:nvPr/>
            </p:nvSpPr>
            <p:spPr bwMode="auto">
              <a:xfrm flipV="1">
                <a:off x="2028" y="22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47" name="Line 803"/>
              <p:cNvSpPr>
                <a:spLocks noChangeShapeType="1"/>
              </p:cNvSpPr>
              <p:nvPr/>
            </p:nvSpPr>
            <p:spPr bwMode="auto">
              <a:xfrm flipV="1">
                <a:off x="2028" y="22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48" name="Line 804"/>
              <p:cNvSpPr>
                <a:spLocks noChangeShapeType="1"/>
              </p:cNvSpPr>
              <p:nvPr/>
            </p:nvSpPr>
            <p:spPr bwMode="auto">
              <a:xfrm flipV="1">
                <a:off x="2028" y="22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49" name="Line 805"/>
              <p:cNvSpPr>
                <a:spLocks noChangeShapeType="1"/>
              </p:cNvSpPr>
              <p:nvPr/>
            </p:nvSpPr>
            <p:spPr bwMode="auto">
              <a:xfrm flipV="1">
                <a:off x="2028" y="22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50" name="Line 806"/>
              <p:cNvSpPr>
                <a:spLocks noChangeShapeType="1"/>
              </p:cNvSpPr>
              <p:nvPr/>
            </p:nvSpPr>
            <p:spPr bwMode="auto">
              <a:xfrm flipV="1">
                <a:off x="2028" y="22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51" name="Line 807"/>
              <p:cNvSpPr>
                <a:spLocks noChangeShapeType="1"/>
              </p:cNvSpPr>
              <p:nvPr/>
            </p:nvSpPr>
            <p:spPr bwMode="auto">
              <a:xfrm flipV="1">
                <a:off x="2028" y="22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22" name="Group 1009"/>
            <p:cNvGrpSpPr>
              <a:grpSpLocks/>
            </p:cNvGrpSpPr>
            <p:nvPr/>
          </p:nvGrpSpPr>
          <p:grpSpPr bwMode="auto">
            <a:xfrm>
              <a:off x="3219451" y="949325"/>
              <a:ext cx="0" cy="2606675"/>
              <a:chOff x="2028" y="598"/>
              <a:chExt cx="0" cy="1642"/>
            </a:xfrm>
          </p:grpSpPr>
          <p:sp>
            <p:nvSpPr>
              <p:cNvPr id="3352" name="Line 809"/>
              <p:cNvSpPr>
                <a:spLocks noChangeShapeType="1"/>
              </p:cNvSpPr>
              <p:nvPr/>
            </p:nvSpPr>
            <p:spPr bwMode="auto">
              <a:xfrm flipV="1">
                <a:off x="2028" y="22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53" name="Line 810"/>
              <p:cNvSpPr>
                <a:spLocks noChangeShapeType="1"/>
              </p:cNvSpPr>
              <p:nvPr/>
            </p:nvSpPr>
            <p:spPr bwMode="auto">
              <a:xfrm flipV="1">
                <a:off x="2028" y="22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54" name="Line 811"/>
              <p:cNvSpPr>
                <a:spLocks noChangeShapeType="1"/>
              </p:cNvSpPr>
              <p:nvPr/>
            </p:nvSpPr>
            <p:spPr bwMode="auto">
              <a:xfrm flipV="1">
                <a:off x="2028" y="22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55" name="Line 812"/>
              <p:cNvSpPr>
                <a:spLocks noChangeShapeType="1"/>
              </p:cNvSpPr>
              <p:nvPr/>
            </p:nvSpPr>
            <p:spPr bwMode="auto">
              <a:xfrm flipV="1">
                <a:off x="2028" y="22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56" name="Line 813"/>
              <p:cNvSpPr>
                <a:spLocks noChangeShapeType="1"/>
              </p:cNvSpPr>
              <p:nvPr/>
            </p:nvSpPr>
            <p:spPr bwMode="auto">
              <a:xfrm flipV="1">
                <a:off x="2028" y="22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57" name="Line 814"/>
              <p:cNvSpPr>
                <a:spLocks noChangeShapeType="1"/>
              </p:cNvSpPr>
              <p:nvPr/>
            </p:nvSpPr>
            <p:spPr bwMode="auto">
              <a:xfrm flipV="1">
                <a:off x="2028" y="21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58" name="Line 815"/>
              <p:cNvSpPr>
                <a:spLocks noChangeShapeType="1"/>
              </p:cNvSpPr>
              <p:nvPr/>
            </p:nvSpPr>
            <p:spPr bwMode="auto">
              <a:xfrm flipV="1">
                <a:off x="2028" y="21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59" name="Line 816"/>
              <p:cNvSpPr>
                <a:spLocks noChangeShapeType="1"/>
              </p:cNvSpPr>
              <p:nvPr/>
            </p:nvSpPr>
            <p:spPr bwMode="auto">
              <a:xfrm flipV="1">
                <a:off x="2028" y="21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60" name="Line 817"/>
              <p:cNvSpPr>
                <a:spLocks noChangeShapeType="1"/>
              </p:cNvSpPr>
              <p:nvPr/>
            </p:nvSpPr>
            <p:spPr bwMode="auto">
              <a:xfrm flipV="1">
                <a:off x="2028" y="21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61" name="Line 818"/>
              <p:cNvSpPr>
                <a:spLocks noChangeShapeType="1"/>
              </p:cNvSpPr>
              <p:nvPr/>
            </p:nvSpPr>
            <p:spPr bwMode="auto">
              <a:xfrm flipV="1">
                <a:off x="2028" y="21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62" name="Line 819"/>
              <p:cNvSpPr>
                <a:spLocks noChangeShapeType="1"/>
              </p:cNvSpPr>
              <p:nvPr/>
            </p:nvSpPr>
            <p:spPr bwMode="auto">
              <a:xfrm flipV="1">
                <a:off x="2028" y="21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63" name="Line 820"/>
              <p:cNvSpPr>
                <a:spLocks noChangeShapeType="1"/>
              </p:cNvSpPr>
              <p:nvPr/>
            </p:nvSpPr>
            <p:spPr bwMode="auto">
              <a:xfrm flipV="1">
                <a:off x="2028" y="21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64" name="Line 821"/>
              <p:cNvSpPr>
                <a:spLocks noChangeShapeType="1"/>
              </p:cNvSpPr>
              <p:nvPr/>
            </p:nvSpPr>
            <p:spPr bwMode="auto">
              <a:xfrm flipV="1">
                <a:off x="2028" y="21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65" name="Line 822"/>
              <p:cNvSpPr>
                <a:spLocks noChangeShapeType="1"/>
              </p:cNvSpPr>
              <p:nvPr/>
            </p:nvSpPr>
            <p:spPr bwMode="auto">
              <a:xfrm flipV="1">
                <a:off x="2028" y="21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66" name="Line 823"/>
              <p:cNvSpPr>
                <a:spLocks noChangeShapeType="1"/>
              </p:cNvSpPr>
              <p:nvPr/>
            </p:nvSpPr>
            <p:spPr bwMode="auto">
              <a:xfrm flipV="1">
                <a:off x="2028" y="21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67" name="Line 824"/>
              <p:cNvSpPr>
                <a:spLocks noChangeShapeType="1"/>
              </p:cNvSpPr>
              <p:nvPr/>
            </p:nvSpPr>
            <p:spPr bwMode="auto">
              <a:xfrm flipV="1">
                <a:off x="2028" y="21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68" name="Line 825"/>
              <p:cNvSpPr>
                <a:spLocks noChangeShapeType="1"/>
              </p:cNvSpPr>
              <p:nvPr/>
            </p:nvSpPr>
            <p:spPr bwMode="auto">
              <a:xfrm flipV="1">
                <a:off x="2028" y="21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69" name="Line 826"/>
              <p:cNvSpPr>
                <a:spLocks noChangeShapeType="1"/>
              </p:cNvSpPr>
              <p:nvPr/>
            </p:nvSpPr>
            <p:spPr bwMode="auto">
              <a:xfrm flipV="1">
                <a:off x="2028" y="20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70" name="Line 827"/>
              <p:cNvSpPr>
                <a:spLocks noChangeShapeType="1"/>
              </p:cNvSpPr>
              <p:nvPr/>
            </p:nvSpPr>
            <p:spPr bwMode="auto">
              <a:xfrm flipV="1">
                <a:off x="2028" y="20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71" name="Line 828"/>
              <p:cNvSpPr>
                <a:spLocks noChangeShapeType="1"/>
              </p:cNvSpPr>
              <p:nvPr/>
            </p:nvSpPr>
            <p:spPr bwMode="auto">
              <a:xfrm flipV="1">
                <a:off x="2028" y="20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72" name="Line 829"/>
              <p:cNvSpPr>
                <a:spLocks noChangeShapeType="1"/>
              </p:cNvSpPr>
              <p:nvPr/>
            </p:nvSpPr>
            <p:spPr bwMode="auto">
              <a:xfrm flipV="1">
                <a:off x="2028" y="20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73" name="Line 830"/>
              <p:cNvSpPr>
                <a:spLocks noChangeShapeType="1"/>
              </p:cNvSpPr>
              <p:nvPr/>
            </p:nvSpPr>
            <p:spPr bwMode="auto">
              <a:xfrm flipV="1">
                <a:off x="2028" y="20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74" name="Line 831"/>
              <p:cNvSpPr>
                <a:spLocks noChangeShapeType="1"/>
              </p:cNvSpPr>
              <p:nvPr/>
            </p:nvSpPr>
            <p:spPr bwMode="auto">
              <a:xfrm flipV="1">
                <a:off x="2028" y="20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75" name="Line 832"/>
              <p:cNvSpPr>
                <a:spLocks noChangeShapeType="1"/>
              </p:cNvSpPr>
              <p:nvPr/>
            </p:nvSpPr>
            <p:spPr bwMode="auto">
              <a:xfrm flipV="1">
                <a:off x="2028" y="20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76" name="Line 833"/>
              <p:cNvSpPr>
                <a:spLocks noChangeShapeType="1"/>
              </p:cNvSpPr>
              <p:nvPr/>
            </p:nvSpPr>
            <p:spPr bwMode="auto">
              <a:xfrm flipV="1">
                <a:off x="2028" y="20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77" name="Line 834"/>
              <p:cNvSpPr>
                <a:spLocks noChangeShapeType="1"/>
              </p:cNvSpPr>
              <p:nvPr/>
            </p:nvSpPr>
            <p:spPr bwMode="auto">
              <a:xfrm flipV="1">
                <a:off x="2028" y="20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78" name="Line 835"/>
              <p:cNvSpPr>
                <a:spLocks noChangeShapeType="1"/>
              </p:cNvSpPr>
              <p:nvPr/>
            </p:nvSpPr>
            <p:spPr bwMode="auto">
              <a:xfrm flipV="1">
                <a:off x="2028" y="20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79" name="Line 836"/>
              <p:cNvSpPr>
                <a:spLocks noChangeShapeType="1"/>
              </p:cNvSpPr>
              <p:nvPr/>
            </p:nvSpPr>
            <p:spPr bwMode="auto">
              <a:xfrm flipV="1">
                <a:off x="2028" y="20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80" name="Line 837"/>
              <p:cNvSpPr>
                <a:spLocks noChangeShapeType="1"/>
              </p:cNvSpPr>
              <p:nvPr/>
            </p:nvSpPr>
            <p:spPr bwMode="auto">
              <a:xfrm flipV="1">
                <a:off x="2028" y="20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81" name="Line 838"/>
              <p:cNvSpPr>
                <a:spLocks noChangeShapeType="1"/>
              </p:cNvSpPr>
              <p:nvPr/>
            </p:nvSpPr>
            <p:spPr bwMode="auto">
              <a:xfrm flipV="1">
                <a:off x="2028" y="19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82" name="Line 839"/>
              <p:cNvSpPr>
                <a:spLocks noChangeShapeType="1"/>
              </p:cNvSpPr>
              <p:nvPr/>
            </p:nvSpPr>
            <p:spPr bwMode="auto">
              <a:xfrm flipV="1">
                <a:off x="2028" y="19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83" name="Line 840"/>
              <p:cNvSpPr>
                <a:spLocks noChangeShapeType="1"/>
              </p:cNvSpPr>
              <p:nvPr/>
            </p:nvSpPr>
            <p:spPr bwMode="auto">
              <a:xfrm flipV="1">
                <a:off x="2028" y="19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84" name="Line 841"/>
              <p:cNvSpPr>
                <a:spLocks noChangeShapeType="1"/>
              </p:cNvSpPr>
              <p:nvPr/>
            </p:nvSpPr>
            <p:spPr bwMode="auto">
              <a:xfrm flipV="1">
                <a:off x="2028" y="19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85" name="Line 842"/>
              <p:cNvSpPr>
                <a:spLocks noChangeShapeType="1"/>
              </p:cNvSpPr>
              <p:nvPr/>
            </p:nvSpPr>
            <p:spPr bwMode="auto">
              <a:xfrm flipV="1">
                <a:off x="2028" y="19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86" name="Line 843"/>
              <p:cNvSpPr>
                <a:spLocks noChangeShapeType="1"/>
              </p:cNvSpPr>
              <p:nvPr/>
            </p:nvSpPr>
            <p:spPr bwMode="auto">
              <a:xfrm flipV="1">
                <a:off x="2028" y="19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87" name="Line 844"/>
              <p:cNvSpPr>
                <a:spLocks noChangeShapeType="1"/>
              </p:cNvSpPr>
              <p:nvPr/>
            </p:nvSpPr>
            <p:spPr bwMode="auto">
              <a:xfrm flipV="1">
                <a:off x="2028" y="19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88" name="Line 845"/>
              <p:cNvSpPr>
                <a:spLocks noChangeShapeType="1"/>
              </p:cNvSpPr>
              <p:nvPr/>
            </p:nvSpPr>
            <p:spPr bwMode="auto">
              <a:xfrm flipV="1">
                <a:off x="2028" y="19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89" name="Line 846"/>
              <p:cNvSpPr>
                <a:spLocks noChangeShapeType="1"/>
              </p:cNvSpPr>
              <p:nvPr/>
            </p:nvSpPr>
            <p:spPr bwMode="auto">
              <a:xfrm flipV="1">
                <a:off x="2028" y="19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90" name="Line 847"/>
              <p:cNvSpPr>
                <a:spLocks noChangeShapeType="1"/>
              </p:cNvSpPr>
              <p:nvPr/>
            </p:nvSpPr>
            <p:spPr bwMode="auto">
              <a:xfrm flipV="1">
                <a:off x="2028" y="19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91" name="Line 848"/>
              <p:cNvSpPr>
                <a:spLocks noChangeShapeType="1"/>
              </p:cNvSpPr>
              <p:nvPr/>
            </p:nvSpPr>
            <p:spPr bwMode="auto">
              <a:xfrm flipV="1">
                <a:off x="2028" y="19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92" name="Line 849"/>
              <p:cNvSpPr>
                <a:spLocks noChangeShapeType="1"/>
              </p:cNvSpPr>
              <p:nvPr/>
            </p:nvSpPr>
            <p:spPr bwMode="auto">
              <a:xfrm flipV="1">
                <a:off x="2028" y="19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93" name="Line 850"/>
              <p:cNvSpPr>
                <a:spLocks noChangeShapeType="1"/>
              </p:cNvSpPr>
              <p:nvPr/>
            </p:nvSpPr>
            <p:spPr bwMode="auto">
              <a:xfrm flipV="1">
                <a:off x="2028" y="18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94" name="Line 851"/>
              <p:cNvSpPr>
                <a:spLocks noChangeShapeType="1"/>
              </p:cNvSpPr>
              <p:nvPr/>
            </p:nvSpPr>
            <p:spPr bwMode="auto">
              <a:xfrm flipV="1">
                <a:off x="2028" y="18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95" name="Line 852"/>
              <p:cNvSpPr>
                <a:spLocks noChangeShapeType="1"/>
              </p:cNvSpPr>
              <p:nvPr/>
            </p:nvSpPr>
            <p:spPr bwMode="auto">
              <a:xfrm flipV="1">
                <a:off x="2028" y="18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96" name="Line 853"/>
              <p:cNvSpPr>
                <a:spLocks noChangeShapeType="1"/>
              </p:cNvSpPr>
              <p:nvPr/>
            </p:nvSpPr>
            <p:spPr bwMode="auto">
              <a:xfrm flipV="1">
                <a:off x="2028" y="18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97" name="Line 854"/>
              <p:cNvSpPr>
                <a:spLocks noChangeShapeType="1"/>
              </p:cNvSpPr>
              <p:nvPr/>
            </p:nvSpPr>
            <p:spPr bwMode="auto">
              <a:xfrm flipV="1">
                <a:off x="2028" y="18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98" name="Line 855"/>
              <p:cNvSpPr>
                <a:spLocks noChangeShapeType="1"/>
              </p:cNvSpPr>
              <p:nvPr/>
            </p:nvSpPr>
            <p:spPr bwMode="auto">
              <a:xfrm flipV="1">
                <a:off x="2028" y="18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99" name="Line 856"/>
              <p:cNvSpPr>
                <a:spLocks noChangeShapeType="1"/>
              </p:cNvSpPr>
              <p:nvPr/>
            </p:nvSpPr>
            <p:spPr bwMode="auto">
              <a:xfrm flipV="1">
                <a:off x="2028" y="18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00" name="Line 857"/>
              <p:cNvSpPr>
                <a:spLocks noChangeShapeType="1"/>
              </p:cNvSpPr>
              <p:nvPr/>
            </p:nvSpPr>
            <p:spPr bwMode="auto">
              <a:xfrm flipV="1">
                <a:off x="2028" y="18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01" name="Line 858"/>
              <p:cNvSpPr>
                <a:spLocks noChangeShapeType="1"/>
              </p:cNvSpPr>
              <p:nvPr/>
            </p:nvSpPr>
            <p:spPr bwMode="auto">
              <a:xfrm flipV="1">
                <a:off x="2028" y="18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02" name="Line 859"/>
              <p:cNvSpPr>
                <a:spLocks noChangeShapeType="1"/>
              </p:cNvSpPr>
              <p:nvPr/>
            </p:nvSpPr>
            <p:spPr bwMode="auto">
              <a:xfrm flipV="1">
                <a:off x="2028" y="18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03" name="Line 860"/>
              <p:cNvSpPr>
                <a:spLocks noChangeShapeType="1"/>
              </p:cNvSpPr>
              <p:nvPr/>
            </p:nvSpPr>
            <p:spPr bwMode="auto">
              <a:xfrm flipV="1">
                <a:off x="2028" y="18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04" name="Line 861"/>
              <p:cNvSpPr>
                <a:spLocks noChangeShapeType="1"/>
              </p:cNvSpPr>
              <p:nvPr/>
            </p:nvSpPr>
            <p:spPr bwMode="auto">
              <a:xfrm flipV="1">
                <a:off x="2028" y="18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05" name="Line 862"/>
              <p:cNvSpPr>
                <a:spLocks noChangeShapeType="1"/>
              </p:cNvSpPr>
              <p:nvPr/>
            </p:nvSpPr>
            <p:spPr bwMode="auto">
              <a:xfrm flipV="1">
                <a:off x="2028" y="18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06" name="Line 863"/>
              <p:cNvSpPr>
                <a:spLocks noChangeShapeType="1"/>
              </p:cNvSpPr>
              <p:nvPr/>
            </p:nvSpPr>
            <p:spPr bwMode="auto">
              <a:xfrm flipV="1">
                <a:off x="2028" y="17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07" name="Line 864"/>
              <p:cNvSpPr>
                <a:spLocks noChangeShapeType="1"/>
              </p:cNvSpPr>
              <p:nvPr/>
            </p:nvSpPr>
            <p:spPr bwMode="auto">
              <a:xfrm flipV="1">
                <a:off x="2028" y="17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08" name="Line 865"/>
              <p:cNvSpPr>
                <a:spLocks noChangeShapeType="1"/>
              </p:cNvSpPr>
              <p:nvPr/>
            </p:nvSpPr>
            <p:spPr bwMode="auto">
              <a:xfrm flipV="1">
                <a:off x="2028" y="17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09" name="Line 866"/>
              <p:cNvSpPr>
                <a:spLocks noChangeShapeType="1"/>
              </p:cNvSpPr>
              <p:nvPr/>
            </p:nvSpPr>
            <p:spPr bwMode="auto">
              <a:xfrm flipV="1">
                <a:off x="2028" y="17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10" name="Line 867"/>
              <p:cNvSpPr>
                <a:spLocks noChangeShapeType="1"/>
              </p:cNvSpPr>
              <p:nvPr/>
            </p:nvSpPr>
            <p:spPr bwMode="auto">
              <a:xfrm flipV="1">
                <a:off x="2028" y="17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11" name="Line 868"/>
              <p:cNvSpPr>
                <a:spLocks noChangeShapeType="1"/>
              </p:cNvSpPr>
              <p:nvPr/>
            </p:nvSpPr>
            <p:spPr bwMode="auto">
              <a:xfrm flipV="1">
                <a:off x="2028" y="17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12" name="Line 869"/>
              <p:cNvSpPr>
                <a:spLocks noChangeShapeType="1"/>
              </p:cNvSpPr>
              <p:nvPr/>
            </p:nvSpPr>
            <p:spPr bwMode="auto">
              <a:xfrm flipV="1">
                <a:off x="2028" y="17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13" name="Line 870"/>
              <p:cNvSpPr>
                <a:spLocks noChangeShapeType="1"/>
              </p:cNvSpPr>
              <p:nvPr/>
            </p:nvSpPr>
            <p:spPr bwMode="auto">
              <a:xfrm flipV="1">
                <a:off x="2028" y="17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14" name="Line 871"/>
              <p:cNvSpPr>
                <a:spLocks noChangeShapeType="1"/>
              </p:cNvSpPr>
              <p:nvPr/>
            </p:nvSpPr>
            <p:spPr bwMode="auto">
              <a:xfrm flipV="1">
                <a:off x="2028" y="17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15" name="Line 872"/>
              <p:cNvSpPr>
                <a:spLocks noChangeShapeType="1"/>
              </p:cNvSpPr>
              <p:nvPr/>
            </p:nvSpPr>
            <p:spPr bwMode="auto">
              <a:xfrm flipV="1">
                <a:off x="2028" y="17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16" name="Line 873"/>
              <p:cNvSpPr>
                <a:spLocks noChangeShapeType="1"/>
              </p:cNvSpPr>
              <p:nvPr/>
            </p:nvSpPr>
            <p:spPr bwMode="auto">
              <a:xfrm flipV="1">
                <a:off x="2028" y="17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17" name="Line 874"/>
              <p:cNvSpPr>
                <a:spLocks noChangeShapeType="1"/>
              </p:cNvSpPr>
              <p:nvPr/>
            </p:nvSpPr>
            <p:spPr bwMode="auto">
              <a:xfrm flipV="1">
                <a:off x="2028" y="17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18" name="Line 875"/>
              <p:cNvSpPr>
                <a:spLocks noChangeShapeType="1"/>
              </p:cNvSpPr>
              <p:nvPr/>
            </p:nvSpPr>
            <p:spPr bwMode="auto">
              <a:xfrm flipV="1">
                <a:off x="2028" y="16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19" name="Line 876"/>
              <p:cNvSpPr>
                <a:spLocks noChangeShapeType="1"/>
              </p:cNvSpPr>
              <p:nvPr/>
            </p:nvSpPr>
            <p:spPr bwMode="auto">
              <a:xfrm flipV="1">
                <a:off x="2028" y="16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20" name="Line 877"/>
              <p:cNvSpPr>
                <a:spLocks noChangeShapeType="1"/>
              </p:cNvSpPr>
              <p:nvPr/>
            </p:nvSpPr>
            <p:spPr bwMode="auto">
              <a:xfrm flipV="1">
                <a:off x="2028" y="16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21" name="Line 878"/>
              <p:cNvSpPr>
                <a:spLocks noChangeShapeType="1"/>
              </p:cNvSpPr>
              <p:nvPr/>
            </p:nvSpPr>
            <p:spPr bwMode="auto">
              <a:xfrm flipV="1">
                <a:off x="2028" y="16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22" name="Line 879"/>
              <p:cNvSpPr>
                <a:spLocks noChangeShapeType="1"/>
              </p:cNvSpPr>
              <p:nvPr/>
            </p:nvSpPr>
            <p:spPr bwMode="auto">
              <a:xfrm flipV="1">
                <a:off x="2028" y="16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23" name="Line 880"/>
              <p:cNvSpPr>
                <a:spLocks noChangeShapeType="1"/>
              </p:cNvSpPr>
              <p:nvPr/>
            </p:nvSpPr>
            <p:spPr bwMode="auto">
              <a:xfrm flipV="1">
                <a:off x="2028" y="16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24" name="Line 881"/>
              <p:cNvSpPr>
                <a:spLocks noChangeShapeType="1"/>
              </p:cNvSpPr>
              <p:nvPr/>
            </p:nvSpPr>
            <p:spPr bwMode="auto">
              <a:xfrm flipV="1">
                <a:off x="2028" y="16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25" name="Line 882"/>
              <p:cNvSpPr>
                <a:spLocks noChangeShapeType="1"/>
              </p:cNvSpPr>
              <p:nvPr/>
            </p:nvSpPr>
            <p:spPr bwMode="auto">
              <a:xfrm flipV="1">
                <a:off x="2028" y="16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26" name="Line 883"/>
              <p:cNvSpPr>
                <a:spLocks noChangeShapeType="1"/>
              </p:cNvSpPr>
              <p:nvPr/>
            </p:nvSpPr>
            <p:spPr bwMode="auto">
              <a:xfrm flipV="1">
                <a:off x="2028" y="16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27" name="Line 884"/>
              <p:cNvSpPr>
                <a:spLocks noChangeShapeType="1"/>
              </p:cNvSpPr>
              <p:nvPr/>
            </p:nvSpPr>
            <p:spPr bwMode="auto">
              <a:xfrm flipV="1">
                <a:off x="2028" y="16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28" name="Line 885"/>
              <p:cNvSpPr>
                <a:spLocks noChangeShapeType="1"/>
              </p:cNvSpPr>
              <p:nvPr/>
            </p:nvSpPr>
            <p:spPr bwMode="auto">
              <a:xfrm flipV="1">
                <a:off x="2028" y="16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29" name="Line 886"/>
              <p:cNvSpPr>
                <a:spLocks noChangeShapeType="1"/>
              </p:cNvSpPr>
              <p:nvPr/>
            </p:nvSpPr>
            <p:spPr bwMode="auto">
              <a:xfrm flipV="1">
                <a:off x="2028" y="16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30" name="Line 887"/>
              <p:cNvSpPr>
                <a:spLocks noChangeShapeType="1"/>
              </p:cNvSpPr>
              <p:nvPr/>
            </p:nvSpPr>
            <p:spPr bwMode="auto">
              <a:xfrm flipV="1">
                <a:off x="2028" y="15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31" name="Line 888"/>
              <p:cNvSpPr>
                <a:spLocks noChangeShapeType="1"/>
              </p:cNvSpPr>
              <p:nvPr/>
            </p:nvSpPr>
            <p:spPr bwMode="auto">
              <a:xfrm flipV="1">
                <a:off x="2028" y="15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32" name="Line 889"/>
              <p:cNvSpPr>
                <a:spLocks noChangeShapeType="1"/>
              </p:cNvSpPr>
              <p:nvPr/>
            </p:nvSpPr>
            <p:spPr bwMode="auto">
              <a:xfrm flipV="1">
                <a:off x="2028" y="15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33" name="Line 890"/>
              <p:cNvSpPr>
                <a:spLocks noChangeShapeType="1"/>
              </p:cNvSpPr>
              <p:nvPr/>
            </p:nvSpPr>
            <p:spPr bwMode="auto">
              <a:xfrm flipV="1">
                <a:off x="2028" y="15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34" name="Line 891"/>
              <p:cNvSpPr>
                <a:spLocks noChangeShapeType="1"/>
              </p:cNvSpPr>
              <p:nvPr/>
            </p:nvSpPr>
            <p:spPr bwMode="auto">
              <a:xfrm flipV="1">
                <a:off x="2028" y="15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35" name="Line 892"/>
              <p:cNvSpPr>
                <a:spLocks noChangeShapeType="1"/>
              </p:cNvSpPr>
              <p:nvPr/>
            </p:nvSpPr>
            <p:spPr bwMode="auto">
              <a:xfrm flipV="1">
                <a:off x="2028" y="15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36" name="Line 893"/>
              <p:cNvSpPr>
                <a:spLocks noChangeShapeType="1"/>
              </p:cNvSpPr>
              <p:nvPr/>
            </p:nvSpPr>
            <p:spPr bwMode="auto">
              <a:xfrm flipV="1">
                <a:off x="2028" y="15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37" name="Line 894"/>
              <p:cNvSpPr>
                <a:spLocks noChangeShapeType="1"/>
              </p:cNvSpPr>
              <p:nvPr/>
            </p:nvSpPr>
            <p:spPr bwMode="auto">
              <a:xfrm flipV="1">
                <a:off x="2028" y="15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38" name="Line 895"/>
              <p:cNvSpPr>
                <a:spLocks noChangeShapeType="1"/>
              </p:cNvSpPr>
              <p:nvPr/>
            </p:nvSpPr>
            <p:spPr bwMode="auto">
              <a:xfrm flipV="1">
                <a:off x="2028" y="15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39" name="Line 896"/>
              <p:cNvSpPr>
                <a:spLocks noChangeShapeType="1"/>
              </p:cNvSpPr>
              <p:nvPr/>
            </p:nvSpPr>
            <p:spPr bwMode="auto">
              <a:xfrm flipV="1">
                <a:off x="2028" y="15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40" name="Line 897"/>
              <p:cNvSpPr>
                <a:spLocks noChangeShapeType="1"/>
              </p:cNvSpPr>
              <p:nvPr/>
            </p:nvSpPr>
            <p:spPr bwMode="auto">
              <a:xfrm flipV="1">
                <a:off x="2028" y="15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41" name="Line 898"/>
              <p:cNvSpPr>
                <a:spLocks noChangeShapeType="1"/>
              </p:cNvSpPr>
              <p:nvPr/>
            </p:nvSpPr>
            <p:spPr bwMode="auto">
              <a:xfrm flipV="1">
                <a:off x="2028" y="15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42" name="Line 899"/>
              <p:cNvSpPr>
                <a:spLocks noChangeShapeType="1"/>
              </p:cNvSpPr>
              <p:nvPr/>
            </p:nvSpPr>
            <p:spPr bwMode="auto">
              <a:xfrm flipV="1">
                <a:off x="2028" y="14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43" name="Line 900"/>
              <p:cNvSpPr>
                <a:spLocks noChangeShapeType="1"/>
              </p:cNvSpPr>
              <p:nvPr/>
            </p:nvSpPr>
            <p:spPr bwMode="auto">
              <a:xfrm flipV="1">
                <a:off x="2028" y="14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44" name="Line 901"/>
              <p:cNvSpPr>
                <a:spLocks noChangeShapeType="1"/>
              </p:cNvSpPr>
              <p:nvPr/>
            </p:nvSpPr>
            <p:spPr bwMode="auto">
              <a:xfrm flipV="1">
                <a:off x="2028" y="14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45" name="Line 902"/>
              <p:cNvSpPr>
                <a:spLocks noChangeShapeType="1"/>
              </p:cNvSpPr>
              <p:nvPr/>
            </p:nvSpPr>
            <p:spPr bwMode="auto">
              <a:xfrm flipV="1">
                <a:off x="2028" y="14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46" name="Line 903"/>
              <p:cNvSpPr>
                <a:spLocks noChangeShapeType="1"/>
              </p:cNvSpPr>
              <p:nvPr/>
            </p:nvSpPr>
            <p:spPr bwMode="auto">
              <a:xfrm flipV="1">
                <a:off x="2028" y="14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47" name="Line 904"/>
              <p:cNvSpPr>
                <a:spLocks noChangeShapeType="1"/>
              </p:cNvSpPr>
              <p:nvPr/>
            </p:nvSpPr>
            <p:spPr bwMode="auto">
              <a:xfrm flipV="1">
                <a:off x="2028" y="14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48" name="Line 905"/>
              <p:cNvSpPr>
                <a:spLocks noChangeShapeType="1"/>
              </p:cNvSpPr>
              <p:nvPr/>
            </p:nvSpPr>
            <p:spPr bwMode="auto">
              <a:xfrm flipV="1">
                <a:off x="2028" y="14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49" name="Line 906"/>
              <p:cNvSpPr>
                <a:spLocks noChangeShapeType="1"/>
              </p:cNvSpPr>
              <p:nvPr/>
            </p:nvSpPr>
            <p:spPr bwMode="auto">
              <a:xfrm flipV="1">
                <a:off x="2028" y="14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50" name="Line 907"/>
              <p:cNvSpPr>
                <a:spLocks noChangeShapeType="1"/>
              </p:cNvSpPr>
              <p:nvPr/>
            </p:nvSpPr>
            <p:spPr bwMode="auto">
              <a:xfrm flipV="1">
                <a:off x="2028" y="14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51" name="Line 908"/>
              <p:cNvSpPr>
                <a:spLocks noChangeShapeType="1"/>
              </p:cNvSpPr>
              <p:nvPr/>
            </p:nvSpPr>
            <p:spPr bwMode="auto">
              <a:xfrm flipV="1">
                <a:off x="2028" y="14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52" name="Line 909"/>
              <p:cNvSpPr>
                <a:spLocks noChangeShapeType="1"/>
              </p:cNvSpPr>
              <p:nvPr/>
            </p:nvSpPr>
            <p:spPr bwMode="auto">
              <a:xfrm flipV="1">
                <a:off x="2028" y="14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53" name="Line 910"/>
              <p:cNvSpPr>
                <a:spLocks noChangeShapeType="1"/>
              </p:cNvSpPr>
              <p:nvPr/>
            </p:nvSpPr>
            <p:spPr bwMode="auto">
              <a:xfrm flipV="1">
                <a:off x="2028" y="14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54" name="Line 911"/>
              <p:cNvSpPr>
                <a:spLocks noChangeShapeType="1"/>
              </p:cNvSpPr>
              <p:nvPr/>
            </p:nvSpPr>
            <p:spPr bwMode="auto">
              <a:xfrm flipV="1">
                <a:off x="2028" y="13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55" name="Line 912"/>
              <p:cNvSpPr>
                <a:spLocks noChangeShapeType="1"/>
              </p:cNvSpPr>
              <p:nvPr/>
            </p:nvSpPr>
            <p:spPr bwMode="auto">
              <a:xfrm flipV="1">
                <a:off x="2028" y="13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56" name="Line 913"/>
              <p:cNvSpPr>
                <a:spLocks noChangeShapeType="1"/>
              </p:cNvSpPr>
              <p:nvPr/>
            </p:nvSpPr>
            <p:spPr bwMode="auto">
              <a:xfrm flipV="1">
                <a:off x="2028" y="13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57" name="Line 914"/>
              <p:cNvSpPr>
                <a:spLocks noChangeShapeType="1"/>
              </p:cNvSpPr>
              <p:nvPr/>
            </p:nvSpPr>
            <p:spPr bwMode="auto">
              <a:xfrm flipV="1">
                <a:off x="2028" y="13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58" name="Line 915"/>
              <p:cNvSpPr>
                <a:spLocks noChangeShapeType="1"/>
              </p:cNvSpPr>
              <p:nvPr/>
            </p:nvSpPr>
            <p:spPr bwMode="auto">
              <a:xfrm flipV="1">
                <a:off x="2028" y="13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59" name="Line 916"/>
              <p:cNvSpPr>
                <a:spLocks noChangeShapeType="1"/>
              </p:cNvSpPr>
              <p:nvPr/>
            </p:nvSpPr>
            <p:spPr bwMode="auto">
              <a:xfrm flipV="1">
                <a:off x="2028" y="13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60" name="Line 917"/>
              <p:cNvSpPr>
                <a:spLocks noChangeShapeType="1"/>
              </p:cNvSpPr>
              <p:nvPr/>
            </p:nvSpPr>
            <p:spPr bwMode="auto">
              <a:xfrm flipV="1">
                <a:off x="2028" y="13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61" name="Line 918"/>
              <p:cNvSpPr>
                <a:spLocks noChangeShapeType="1"/>
              </p:cNvSpPr>
              <p:nvPr/>
            </p:nvSpPr>
            <p:spPr bwMode="auto">
              <a:xfrm flipV="1">
                <a:off x="2028" y="13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62" name="Line 919"/>
              <p:cNvSpPr>
                <a:spLocks noChangeShapeType="1"/>
              </p:cNvSpPr>
              <p:nvPr/>
            </p:nvSpPr>
            <p:spPr bwMode="auto">
              <a:xfrm flipV="1">
                <a:off x="2028" y="13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63" name="Line 920"/>
              <p:cNvSpPr>
                <a:spLocks noChangeShapeType="1"/>
              </p:cNvSpPr>
              <p:nvPr/>
            </p:nvSpPr>
            <p:spPr bwMode="auto">
              <a:xfrm flipV="1">
                <a:off x="2028" y="13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64" name="Line 921"/>
              <p:cNvSpPr>
                <a:spLocks noChangeShapeType="1"/>
              </p:cNvSpPr>
              <p:nvPr/>
            </p:nvSpPr>
            <p:spPr bwMode="auto">
              <a:xfrm flipV="1">
                <a:off x="2028" y="13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65" name="Line 922"/>
              <p:cNvSpPr>
                <a:spLocks noChangeShapeType="1"/>
              </p:cNvSpPr>
              <p:nvPr/>
            </p:nvSpPr>
            <p:spPr bwMode="auto">
              <a:xfrm flipV="1">
                <a:off x="2028" y="13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66" name="Line 923"/>
              <p:cNvSpPr>
                <a:spLocks noChangeShapeType="1"/>
              </p:cNvSpPr>
              <p:nvPr/>
            </p:nvSpPr>
            <p:spPr bwMode="auto">
              <a:xfrm flipV="1">
                <a:off x="2028" y="12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67" name="Line 924"/>
              <p:cNvSpPr>
                <a:spLocks noChangeShapeType="1"/>
              </p:cNvSpPr>
              <p:nvPr/>
            </p:nvSpPr>
            <p:spPr bwMode="auto">
              <a:xfrm flipV="1">
                <a:off x="2028" y="12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68" name="Line 925"/>
              <p:cNvSpPr>
                <a:spLocks noChangeShapeType="1"/>
              </p:cNvSpPr>
              <p:nvPr/>
            </p:nvSpPr>
            <p:spPr bwMode="auto">
              <a:xfrm flipV="1">
                <a:off x="2028" y="12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69" name="Line 926"/>
              <p:cNvSpPr>
                <a:spLocks noChangeShapeType="1"/>
              </p:cNvSpPr>
              <p:nvPr/>
            </p:nvSpPr>
            <p:spPr bwMode="auto">
              <a:xfrm flipV="1">
                <a:off x="2028" y="12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70" name="Line 927"/>
              <p:cNvSpPr>
                <a:spLocks noChangeShapeType="1"/>
              </p:cNvSpPr>
              <p:nvPr/>
            </p:nvSpPr>
            <p:spPr bwMode="auto">
              <a:xfrm flipV="1">
                <a:off x="2028" y="12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71" name="Line 928"/>
              <p:cNvSpPr>
                <a:spLocks noChangeShapeType="1"/>
              </p:cNvSpPr>
              <p:nvPr/>
            </p:nvSpPr>
            <p:spPr bwMode="auto">
              <a:xfrm flipV="1">
                <a:off x="2028" y="12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72" name="Line 929"/>
              <p:cNvSpPr>
                <a:spLocks noChangeShapeType="1"/>
              </p:cNvSpPr>
              <p:nvPr/>
            </p:nvSpPr>
            <p:spPr bwMode="auto">
              <a:xfrm flipV="1">
                <a:off x="2028" y="12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73" name="Line 930"/>
              <p:cNvSpPr>
                <a:spLocks noChangeShapeType="1"/>
              </p:cNvSpPr>
              <p:nvPr/>
            </p:nvSpPr>
            <p:spPr bwMode="auto">
              <a:xfrm flipV="1">
                <a:off x="2028" y="12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74" name="Line 931"/>
              <p:cNvSpPr>
                <a:spLocks noChangeShapeType="1"/>
              </p:cNvSpPr>
              <p:nvPr/>
            </p:nvSpPr>
            <p:spPr bwMode="auto">
              <a:xfrm flipV="1">
                <a:off x="2028" y="12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75" name="Line 932"/>
              <p:cNvSpPr>
                <a:spLocks noChangeShapeType="1"/>
              </p:cNvSpPr>
              <p:nvPr/>
            </p:nvSpPr>
            <p:spPr bwMode="auto">
              <a:xfrm flipV="1">
                <a:off x="2028" y="12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76" name="Line 933"/>
              <p:cNvSpPr>
                <a:spLocks noChangeShapeType="1"/>
              </p:cNvSpPr>
              <p:nvPr/>
            </p:nvSpPr>
            <p:spPr bwMode="auto">
              <a:xfrm flipV="1">
                <a:off x="2028" y="12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77" name="Line 934"/>
              <p:cNvSpPr>
                <a:spLocks noChangeShapeType="1"/>
              </p:cNvSpPr>
              <p:nvPr/>
            </p:nvSpPr>
            <p:spPr bwMode="auto">
              <a:xfrm flipV="1">
                <a:off x="2028" y="12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78" name="Line 935"/>
              <p:cNvSpPr>
                <a:spLocks noChangeShapeType="1"/>
              </p:cNvSpPr>
              <p:nvPr/>
            </p:nvSpPr>
            <p:spPr bwMode="auto">
              <a:xfrm flipV="1">
                <a:off x="2028" y="11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79" name="Line 936"/>
              <p:cNvSpPr>
                <a:spLocks noChangeShapeType="1"/>
              </p:cNvSpPr>
              <p:nvPr/>
            </p:nvSpPr>
            <p:spPr bwMode="auto">
              <a:xfrm flipV="1">
                <a:off x="2028" y="11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80" name="Line 937"/>
              <p:cNvSpPr>
                <a:spLocks noChangeShapeType="1"/>
              </p:cNvSpPr>
              <p:nvPr/>
            </p:nvSpPr>
            <p:spPr bwMode="auto">
              <a:xfrm flipV="1">
                <a:off x="2028" y="11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81" name="Line 938"/>
              <p:cNvSpPr>
                <a:spLocks noChangeShapeType="1"/>
              </p:cNvSpPr>
              <p:nvPr/>
            </p:nvSpPr>
            <p:spPr bwMode="auto">
              <a:xfrm flipV="1">
                <a:off x="2028" y="11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82" name="Line 939"/>
              <p:cNvSpPr>
                <a:spLocks noChangeShapeType="1"/>
              </p:cNvSpPr>
              <p:nvPr/>
            </p:nvSpPr>
            <p:spPr bwMode="auto">
              <a:xfrm flipV="1">
                <a:off x="2028" y="11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83" name="Line 940"/>
              <p:cNvSpPr>
                <a:spLocks noChangeShapeType="1"/>
              </p:cNvSpPr>
              <p:nvPr/>
            </p:nvSpPr>
            <p:spPr bwMode="auto">
              <a:xfrm flipV="1">
                <a:off x="2028" y="11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84" name="Line 941"/>
              <p:cNvSpPr>
                <a:spLocks noChangeShapeType="1"/>
              </p:cNvSpPr>
              <p:nvPr/>
            </p:nvSpPr>
            <p:spPr bwMode="auto">
              <a:xfrm flipV="1">
                <a:off x="2028" y="11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85" name="Line 942"/>
              <p:cNvSpPr>
                <a:spLocks noChangeShapeType="1"/>
              </p:cNvSpPr>
              <p:nvPr/>
            </p:nvSpPr>
            <p:spPr bwMode="auto">
              <a:xfrm flipV="1">
                <a:off x="2028" y="11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86" name="Line 943"/>
              <p:cNvSpPr>
                <a:spLocks noChangeShapeType="1"/>
              </p:cNvSpPr>
              <p:nvPr/>
            </p:nvSpPr>
            <p:spPr bwMode="auto">
              <a:xfrm flipV="1">
                <a:off x="2028" y="11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87" name="Line 944"/>
              <p:cNvSpPr>
                <a:spLocks noChangeShapeType="1"/>
              </p:cNvSpPr>
              <p:nvPr/>
            </p:nvSpPr>
            <p:spPr bwMode="auto">
              <a:xfrm flipV="1">
                <a:off x="2028" y="11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88" name="Line 945"/>
              <p:cNvSpPr>
                <a:spLocks noChangeShapeType="1"/>
              </p:cNvSpPr>
              <p:nvPr/>
            </p:nvSpPr>
            <p:spPr bwMode="auto">
              <a:xfrm flipV="1">
                <a:off x="2028" y="11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89" name="Line 946"/>
              <p:cNvSpPr>
                <a:spLocks noChangeShapeType="1"/>
              </p:cNvSpPr>
              <p:nvPr/>
            </p:nvSpPr>
            <p:spPr bwMode="auto">
              <a:xfrm flipV="1">
                <a:off x="2028" y="11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90" name="Line 947"/>
              <p:cNvSpPr>
                <a:spLocks noChangeShapeType="1"/>
              </p:cNvSpPr>
              <p:nvPr/>
            </p:nvSpPr>
            <p:spPr bwMode="auto">
              <a:xfrm flipV="1">
                <a:off x="2028" y="11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91" name="Line 948"/>
              <p:cNvSpPr>
                <a:spLocks noChangeShapeType="1"/>
              </p:cNvSpPr>
              <p:nvPr/>
            </p:nvSpPr>
            <p:spPr bwMode="auto">
              <a:xfrm flipV="1">
                <a:off x="2028" y="10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92" name="Line 949"/>
              <p:cNvSpPr>
                <a:spLocks noChangeShapeType="1"/>
              </p:cNvSpPr>
              <p:nvPr/>
            </p:nvSpPr>
            <p:spPr bwMode="auto">
              <a:xfrm flipV="1">
                <a:off x="2028" y="10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93" name="Line 950"/>
              <p:cNvSpPr>
                <a:spLocks noChangeShapeType="1"/>
              </p:cNvSpPr>
              <p:nvPr/>
            </p:nvSpPr>
            <p:spPr bwMode="auto">
              <a:xfrm flipV="1">
                <a:off x="2028" y="10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94" name="Line 951"/>
              <p:cNvSpPr>
                <a:spLocks noChangeShapeType="1"/>
              </p:cNvSpPr>
              <p:nvPr/>
            </p:nvSpPr>
            <p:spPr bwMode="auto">
              <a:xfrm flipV="1">
                <a:off x="2028" y="10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95" name="Line 952"/>
              <p:cNvSpPr>
                <a:spLocks noChangeShapeType="1"/>
              </p:cNvSpPr>
              <p:nvPr/>
            </p:nvSpPr>
            <p:spPr bwMode="auto">
              <a:xfrm flipV="1">
                <a:off x="2028" y="10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96" name="Line 953"/>
              <p:cNvSpPr>
                <a:spLocks noChangeShapeType="1"/>
              </p:cNvSpPr>
              <p:nvPr/>
            </p:nvSpPr>
            <p:spPr bwMode="auto">
              <a:xfrm flipV="1">
                <a:off x="2028" y="10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97" name="Line 954"/>
              <p:cNvSpPr>
                <a:spLocks noChangeShapeType="1"/>
              </p:cNvSpPr>
              <p:nvPr/>
            </p:nvSpPr>
            <p:spPr bwMode="auto">
              <a:xfrm flipV="1">
                <a:off x="2028" y="10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98" name="Line 955"/>
              <p:cNvSpPr>
                <a:spLocks noChangeShapeType="1"/>
              </p:cNvSpPr>
              <p:nvPr/>
            </p:nvSpPr>
            <p:spPr bwMode="auto">
              <a:xfrm flipV="1">
                <a:off x="2028" y="10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99" name="Line 956"/>
              <p:cNvSpPr>
                <a:spLocks noChangeShapeType="1"/>
              </p:cNvSpPr>
              <p:nvPr/>
            </p:nvSpPr>
            <p:spPr bwMode="auto">
              <a:xfrm flipV="1">
                <a:off x="2028" y="1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00" name="Line 957"/>
              <p:cNvSpPr>
                <a:spLocks noChangeShapeType="1"/>
              </p:cNvSpPr>
              <p:nvPr/>
            </p:nvSpPr>
            <p:spPr bwMode="auto">
              <a:xfrm flipV="1">
                <a:off x="2028" y="1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01" name="Line 958"/>
              <p:cNvSpPr>
                <a:spLocks noChangeShapeType="1"/>
              </p:cNvSpPr>
              <p:nvPr/>
            </p:nvSpPr>
            <p:spPr bwMode="auto">
              <a:xfrm flipV="1">
                <a:off x="2028" y="1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02" name="Line 959"/>
              <p:cNvSpPr>
                <a:spLocks noChangeShapeType="1"/>
              </p:cNvSpPr>
              <p:nvPr/>
            </p:nvSpPr>
            <p:spPr bwMode="auto">
              <a:xfrm flipV="1">
                <a:off x="2028" y="10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03" name="Line 960"/>
              <p:cNvSpPr>
                <a:spLocks noChangeShapeType="1"/>
              </p:cNvSpPr>
              <p:nvPr/>
            </p:nvSpPr>
            <p:spPr bwMode="auto">
              <a:xfrm flipV="1">
                <a:off x="2028" y="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04" name="Line 961"/>
              <p:cNvSpPr>
                <a:spLocks noChangeShapeType="1"/>
              </p:cNvSpPr>
              <p:nvPr/>
            </p:nvSpPr>
            <p:spPr bwMode="auto">
              <a:xfrm flipV="1">
                <a:off x="2028" y="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05" name="Line 962"/>
              <p:cNvSpPr>
                <a:spLocks noChangeShapeType="1"/>
              </p:cNvSpPr>
              <p:nvPr/>
            </p:nvSpPr>
            <p:spPr bwMode="auto">
              <a:xfrm flipV="1">
                <a:off x="2028" y="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06" name="Line 963"/>
              <p:cNvSpPr>
                <a:spLocks noChangeShapeType="1"/>
              </p:cNvSpPr>
              <p:nvPr/>
            </p:nvSpPr>
            <p:spPr bwMode="auto">
              <a:xfrm flipV="1">
                <a:off x="2028" y="9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07" name="Line 964"/>
              <p:cNvSpPr>
                <a:spLocks noChangeShapeType="1"/>
              </p:cNvSpPr>
              <p:nvPr/>
            </p:nvSpPr>
            <p:spPr bwMode="auto">
              <a:xfrm flipV="1">
                <a:off x="2028" y="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08" name="Line 965"/>
              <p:cNvSpPr>
                <a:spLocks noChangeShapeType="1"/>
              </p:cNvSpPr>
              <p:nvPr/>
            </p:nvSpPr>
            <p:spPr bwMode="auto">
              <a:xfrm flipV="1">
                <a:off x="2028" y="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09" name="Line 966"/>
              <p:cNvSpPr>
                <a:spLocks noChangeShapeType="1"/>
              </p:cNvSpPr>
              <p:nvPr/>
            </p:nvSpPr>
            <p:spPr bwMode="auto">
              <a:xfrm flipV="1">
                <a:off x="2028" y="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10" name="Line 967"/>
              <p:cNvSpPr>
                <a:spLocks noChangeShapeType="1"/>
              </p:cNvSpPr>
              <p:nvPr/>
            </p:nvSpPr>
            <p:spPr bwMode="auto">
              <a:xfrm flipV="1">
                <a:off x="2028" y="9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11" name="Line 968"/>
              <p:cNvSpPr>
                <a:spLocks noChangeShapeType="1"/>
              </p:cNvSpPr>
              <p:nvPr/>
            </p:nvSpPr>
            <p:spPr bwMode="auto">
              <a:xfrm flipV="1">
                <a:off x="2028" y="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12" name="Line 969"/>
              <p:cNvSpPr>
                <a:spLocks noChangeShapeType="1"/>
              </p:cNvSpPr>
              <p:nvPr/>
            </p:nvSpPr>
            <p:spPr bwMode="auto">
              <a:xfrm flipV="1">
                <a:off x="2028" y="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13" name="Line 970"/>
              <p:cNvSpPr>
                <a:spLocks noChangeShapeType="1"/>
              </p:cNvSpPr>
              <p:nvPr/>
            </p:nvSpPr>
            <p:spPr bwMode="auto">
              <a:xfrm flipV="1">
                <a:off x="2028" y="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14" name="Line 971"/>
              <p:cNvSpPr>
                <a:spLocks noChangeShapeType="1"/>
              </p:cNvSpPr>
              <p:nvPr/>
            </p:nvSpPr>
            <p:spPr bwMode="auto">
              <a:xfrm flipV="1">
                <a:off x="2028" y="9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15" name="Line 972"/>
              <p:cNvSpPr>
                <a:spLocks noChangeShapeType="1"/>
              </p:cNvSpPr>
              <p:nvPr/>
            </p:nvSpPr>
            <p:spPr bwMode="auto">
              <a:xfrm flipV="1">
                <a:off x="2028" y="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16" name="Line 973"/>
              <p:cNvSpPr>
                <a:spLocks noChangeShapeType="1"/>
              </p:cNvSpPr>
              <p:nvPr/>
            </p:nvSpPr>
            <p:spPr bwMode="auto">
              <a:xfrm flipV="1">
                <a:off x="2028" y="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17" name="Line 974"/>
              <p:cNvSpPr>
                <a:spLocks noChangeShapeType="1"/>
              </p:cNvSpPr>
              <p:nvPr/>
            </p:nvSpPr>
            <p:spPr bwMode="auto">
              <a:xfrm flipV="1">
                <a:off x="2028" y="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18" name="Line 975"/>
              <p:cNvSpPr>
                <a:spLocks noChangeShapeType="1"/>
              </p:cNvSpPr>
              <p:nvPr/>
            </p:nvSpPr>
            <p:spPr bwMode="auto">
              <a:xfrm flipV="1">
                <a:off x="2028" y="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19" name="Line 976"/>
              <p:cNvSpPr>
                <a:spLocks noChangeShapeType="1"/>
              </p:cNvSpPr>
              <p:nvPr/>
            </p:nvSpPr>
            <p:spPr bwMode="auto">
              <a:xfrm flipV="1">
                <a:off x="2028" y="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20" name="Line 977"/>
              <p:cNvSpPr>
                <a:spLocks noChangeShapeType="1"/>
              </p:cNvSpPr>
              <p:nvPr/>
            </p:nvSpPr>
            <p:spPr bwMode="auto">
              <a:xfrm flipV="1">
                <a:off x="2028" y="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21" name="Line 978"/>
              <p:cNvSpPr>
                <a:spLocks noChangeShapeType="1"/>
              </p:cNvSpPr>
              <p:nvPr/>
            </p:nvSpPr>
            <p:spPr bwMode="auto">
              <a:xfrm flipV="1">
                <a:off x="2028" y="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22" name="Line 979"/>
              <p:cNvSpPr>
                <a:spLocks noChangeShapeType="1"/>
              </p:cNvSpPr>
              <p:nvPr/>
            </p:nvSpPr>
            <p:spPr bwMode="auto">
              <a:xfrm flipV="1">
                <a:off x="2028" y="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23" name="Line 980"/>
              <p:cNvSpPr>
                <a:spLocks noChangeShapeType="1"/>
              </p:cNvSpPr>
              <p:nvPr/>
            </p:nvSpPr>
            <p:spPr bwMode="auto">
              <a:xfrm flipV="1">
                <a:off x="2028" y="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24" name="Line 981"/>
              <p:cNvSpPr>
                <a:spLocks noChangeShapeType="1"/>
              </p:cNvSpPr>
              <p:nvPr/>
            </p:nvSpPr>
            <p:spPr bwMode="auto">
              <a:xfrm flipV="1">
                <a:off x="2028" y="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25" name="Line 982"/>
              <p:cNvSpPr>
                <a:spLocks noChangeShapeType="1"/>
              </p:cNvSpPr>
              <p:nvPr/>
            </p:nvSpPr>
            <p:spPr bwMode="auto">
              <a:xfrm flipV="1">
                <a:off x="2028" y="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26" name="Line 983"/>
              <p:cNvSpPr>
                <a:spLocks noChangeShapeType="1"/>
              </p:cNvSpPr>
              <p:nvPr/>
            </p:nvSpPr>
            <p:spPr bwMode="auto">
              <a:xfrm flipV="1">
                <a:off x="2028" y="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27" name="Line 984"/>
              <p:cNvSpPr>
                <a:spLocks noChangeShapeType="1"/>
              </p:cNvSpPr>
              <p:nvPr/>
            </p:nvSpPr>
            <p:spPr bwMode="auto">
              <a:xfrm flipV="1">
                <a:off x="2028" y="7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28" name="Line 985"/>
              <p:cNvSpPr>
                <a:spLocks noChangeShapeType="1"/>
              </p:cNvSpPr>
              <p:nvPr/>
            </p:nvSpPr>
            <p:spPr bwMode="auto">
              <a:xfrm flipV="1">
                <a:off x="2028" y="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29" name="Line 986"/>
              <p:cNvSpPr>
                <a:spLocks noChangeShapeType="1"/>
              </p:cNvSpPr>
              <p:nvPr/>
            </p:nvSpPr>
            <p:spPr bwMode="auto">
              <a:xfrm flipV="1">
                <a:off x="2028" y="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30" name="Line 987"/>
              <p:cNvSpPr>
                <a:spLocks noChangeShapeType="1"/>
              </p:cNvSpPr>
              <p:nvPr/>
            </p:nvSpPr>
            <p:spPr bwMode="auto">
              <a:xfrm flipV="1">
                <a:off x="2028" y="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31" name="Line 988"/>
              <p:cNvSpPr>
                <a:spLocks noChangeShapeType="1"/>
              </p:cNvSpPr>
              <p:nvPr/>
            </p:nvSpPr>
            <p:spPr bwMode="auto">
              <a:xfrm flipV="1">
                <a:off x="2028" y="7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32" name="Line 989"/>
              <p:cNvSpPr>
                <a:spLocks noChangeShapeType="1"/>
              </p:cNvSpPr>
              <p:nvPr/>
            </p:nvSpPr>
            <p:spPr bwMode="auto">
              <a:xfrm flipV="1">
                <a:off x="2028" y="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33" name="Line 990"/>
              <p:cNvSpPr>
                <a:spLocks noChangeShapeType="1"/>
              </p:cNvSpPr>
              <p:nvPr/>
            </p:nvSpPr>
            <p:spPr bwMode="auto">
              <a:xfrm flipV="1">
                <a:off x="2028" y="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34" name="Line 991"/>
              <p:cNvSpPr>
                <a:spLocks noChangeShapeType="1"/>
              </p:cNvSpPr>
              <p:nvPr/>
            </p:nvSpPr>
            <p:spPr bwMode="auto">
              <a:xfrm flipV="1">
                <a:off x="2028" y="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35" name="Line 992"/>
              <p:cNvSpPr>
                <a:spLocks noChangeShapeType="1"/>
              </p:cNvSpPr>
              <p:nvPr/>
            </p:nvSpPr>
            <p:spPr bwMode="auto">
              <a:xfrm flipV="1">
                <a:off x="2028" y="7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36" name="Line 993"/>
              <p:cNvSpPr>
                <a:spLocks noChangeShapeType="1"/>
              </p:cNvSpPr>
              <p:nvPr/>
            </p:nvSpPr>
            <p:spPr bwMode="auto">
              <a:xfrm flipV="1">
                <a:off x="2028" y="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37" name="Line 994"/>
              <p:cNvSpPr>
                <a:spLocks noChangeShapeType="1"/>
              </p:cNvSpPr>
              <p:nvPr/>
            </p:nvSpPr>
            <p:spPr bwMode="auto">
              <a:xfrm flipV="1">
                <a:off x="2028" y="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38" name="Line 995"/>
              <p:cNvSpPr>
                <a:spLocks noChangeShapeType="1"/>
              </p:cNvSpPr>
              <p:nvPr/>
            </p:nvSpPr>
            <p:spPr bwMode="auto">
              <a:xfrm flipV="1">
                <a:off x="2028" y="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39" name="Line 996"/>
              <p:cNvSpPr>
                <a:spLocks noChangeShapeType="1"/>
              </p:cNvSpPr>
              <p:nvPr/>
            </p:nvSpPr>
            <p:spPr bwMode="auto">
              <a:xfrm flipV="1">
                <a:off x="2028" y="6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40" name="Line 997"/>
              <p:cNvSpPr>
                <a:spLocks noChangeShapeType="1"/>
              </p:cNvSpPr>
              <p:nvPr/>
            </p:nvSpPr>
            <p:spPr bwMode="auto">
              <a:xfrm flipV="1">
                <a:off x="2028" y="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41" name="Line 998"/>
              <p:cNvSpPr>
                <a:spLocks noChangeShapeType="1"/>
              </p:cNvSpPr>
              <p:nvPr/>
            </p:nvSpPr>
            <p:spPr bwMode="auto">
              <a:xfrm flipV="1">
                <a:off x="2028" y="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42" name="Line 999"/>
              <p:cNvSpPr>
                <a:spLocks noChangeShapeType="1"/>
              </p:cNvSpPr>
              <p:nvPr/>
            </p:nvSpPr>
            <p:spPr bwMode="auto">
              <a:xfrm flipV="1">
                <a:off x="2028" y="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43" name="Line 1000"/>
              <p:cNvSpPr>
                <a:spLocks noChangeShapeType="1"/>
              </p:cNvSpPr>
              <p:nvPr/>
            </p:nvSpPr>
            <p:spPr bwMode="auto">
              <a:xfrm flipV="1">
                <a:off x="2028" y="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44" name="Line 1001"/>
              <p:cNvSpPr>
                <a:spLocks noChangeShapeType="1"/>
              </p:cNvSpPr>
              <p:nvPr/>
            </p:nvSpPr>
            <p:spPr bwMode="auto">
              <a:xfrm flipV="1">
                <a:off x="2028" y="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45" name="Line 1002"/>
              <p:cNvSpPr>
                <a:spLocks noChangeShapeType="1"/>
              </p:cNvSpPr>
              <p:nvPr/>
            </p:nvSpPr>
            <p:spPr bwMode="auto">
              <a:xfrm flipV="1">
                <a:off x="2028" y="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46" name="Line 1003"/>
              <p:cNvSpPr>
                <a:spLocks noChangeShapeType="1"/>
              </p:cNvSpPr>
              <p:nvPr/>
            </p:nvSpPr>
            <p:spPr bwMode="auto">
              <a:xfrm flipV="1">
                <a:off x="2028" y="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47" name="Line 1004"/>
              <p:cNvSpPr>
                <a:spLocks noChangeShapeType="1"/>
              </p:cNvSpPr>
              <p:nvPr/>
            </p:nvSpPr>
            <p:spPr bwMode="auto">
              <a:xfrm flipV="1">
                <a:off x="2028" y="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48" name="Line 1005"/>
              <p:cNvSpPr>
                <a:spLocks noChangeShapeType="1"/>
              </p:cNvSpPr>
              <p:nvPr/>
            </p:nvSpPr>
            <p:spPr bwMode="auto">
              <a:xfrm flipV="1">
                <a:off x="2028" y="6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49" name="Line 1006"/>
              <p:cNvSpPr>
                <a:spLocks noChangeShapeType="1"/>
              </p:cNvSpPr>
              <p:nvPr/>
            </p:nvSpPr>
            <p:spPr bwMode="auto">
              <a:xfrm flipV="1">
                <a:off x="2028" y="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50" name="Line 1007"/>
              <p:cNvSpPr>
                <a:spLocks noChangeShapeType="1"/>
              </p:cNvSpPr>
              <p:nvPr/>
            </p:nvSpPr>
            <p:spPr bwMode="auto">
              <a:xfrm flipV="1">
                <a:off x="2028" y="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51" name="Line 1008"/>
              <p:cNvSpPr>
                <a:spLocks noChangeShapeType="1"/>
              </p:cNvSpPr>
              <p:nvPr/>
            </p:nvSpPr>
            <p:spPr bwMode="auto">
              <a:xfrm flipV="1">
                <a:off x="2028" y="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23" name="Group 1210"/>
            <p:cNvGrpSpPr>
              <a:grpSpLocks/>
            </p:cNvGrpSpPr>
            <p:nvPr/>
          </p:nvGrpSpPr>
          <p:grpSpPr bwMode="auto">
            <a:xfrm>
              <a:off x="3219451" y="882650"/>
              <a:ext cx="2620963" cy="4256088"/>
              <a:chOff x="2028" y="556"/>
              <a:chExt cx="1651" cy="2681"/>
            </a:xfrm>
          </p:grpSpPr>
          <p:sp>
            <p:nvSpPr>
              <p:cNvPr id="3152" name="Line 1010"/>
              <p:cNvSpPr>
                <a:spLocks noChangeShapeType="1"/>
              </p:cNvSpPr>
              <p:nvPr/>
            </p:nvSpPr>
            <p:spPr bwMode="auto">
              <a:xfrm flipV="1">
                <a:off x="2028" y="5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53" name="Line 1011"/>
              <p:cNvSpPr>
                <a:spLocks noChangeShapeType="1"/>
              </p:cNvSpPr>
              <p:nvPr/>
            </p:nvSpPr>
            <p:spPr bwMode="auto">
              <a:xfrm flipV="1">
                <a:off x="2028" y="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54" name="Line 1012"/>
              <p:cNvSpPr>
                <a:spLocks noChangeShapeType="1"/>
              </p:cNvSpPr>
              <p:nvPr/>
            </p:nvSpPr>
            <p:spPr bwMode="auto">
              <a:xfrm flipV="1">
                <a:off x="2028" y="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55" name="Line 1013"/>
              <p:cNvSpPr>
                <a:spLocks noChangeShapeType="1"/>
              </p:cNvSpPr>
              <p:nvPr/>
            </p:nvSpPr>
            <p:spPr bwMode="auto">
              <a:xfrm flipV="1">
                <a:off x="2028" y="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56" name="Line 1014"/>
              <p:cNvSpPr>
                <a:spLocks noChangeShapeType="1"/>
              </p:cNvSpPr>
              <p:nvPr/>
            </p:nvSpPr>
            <p:spPr bwMode="auto">
              <a:xfrm flipV="1">
                <a:off x="2028" y="5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57" name="Line 1015"/>
              <p:cNvSpPr>
                <a:spLocks noChangeShapeType="1"/>
              </p:cNvSpPr>
              <p:nvPr/>
            </p:nvSpPr>
            <p:spPr bwMode="auto">
              <a:xfrm flipV="1">
                <a:off x="3679" y="32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58" name="Line 1016"/>
              <p:cNvSpPr>
                <a:spLocks noChangeShapeType="1"/>
              </p:cNvSpPr>
              <p:nvPr/>
            </p:nvSpPr>
            <p:spPr bwMode="auto">
              <a:xfrm flipV="1">
                <a:off x="3679" y="32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59" name="Line 1017"/>
              <p:cNvSpPr>
                <a:spLocks noChangeShapeType="1"/>
              </p:cNvSpPr>
              <p:nvPr/>
            </p:nvSpPr>
            <p:spPr bwMode="auto">
              <a:xfrm flipV="1">
                <a:off x="3679" y="32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60" name="Line 1018"/>
              <p:cNvSpPr>
                <a:spLocks noChangeShapeType="1"/>
              </p:cNvSpPr>
              <p:nvPr/>
            </p:nvSpPr>
            <p:spPr bwMode="auto">
              <a:xfrm flipV="1">
                <a:off x="3679" y="32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61" name="Line 1019"/>
              <p:cNvSpPr>
                <a:spLocks noChangeShapeType="1"/>
              </p:cNvSpPr>
              <p:nvPr/>
            </p:nvSpPr>
            <p:spPr bwMode="auto">
              <a:xfrm flipV="1">
                <a:off x="3679" y="32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62" name="Line 1020"/>
              <p:cNvSpPr>
                <a:spLocks noChangeShapeType="1"/>
              </p:cNvSpPr>
              <p:nvPr/>
            </p:nvSpPr>
            <p:spPr bwMode="auto">
              <a:xfrm flipV="1">
                <a:off x="3679" y="31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63" name="Line 1021"/>
              <p:cNvSpPr>
                <a:spLocks noChangeShapeType="1"/>
              </p:cNvSpPr>
              <p:nvPr/>
            </p:nvSpPr>
            <p:spPr bwMode="auto">
              <a:xfrm flipV="1">
                <a:off x="3679" y="31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64" name="Line 1022"/>
              <p:cNvSpPr>
                <a:spLocks noChangeShapeType="1"/>
              </p:cNvSpPr>
              <p:nvPr/>
            </p:nvSpPr>
            <p:spPr bwMode="auto">
              <a:xfrm flipV="1">
                <a:off x="3679" y="31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65" name="Line 1023"/>
              <p:cNvSpPr>
                <a:spLocks noChangeShapeType="1"/>
              </p:cNvSpPr>
              <p:nvPr/>
            </p:nvSpPr>
            <p:spPr bwMode="auto">
              <a:xfrm flipV="1">
                <a:off x="3679" y="31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66" name="Line 1024"/>
              <p:cNvSpPr>
                <a:spLocks noChangeShapeType="1"/>
              </p:cNvSpPr>
              <p:nvPr/>
            </p:nvSpPr>
            <p:spPr bwMode="auto">
              <a:xfrm flipV="1">
                <a:off x="3679" y="31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67" name="Line 1025"/>
              <p:cNvSpPr>
                <a:spLocks noChangeShapeType="1"/>
              </p:cNvSpPr>
              <p:nvPr/>
            </p:nvSpPr>
            <p:spPr bwMode="auto">
              <a:xfrm flipV="1">
                <a:off x="3679" y="31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68" name="Line 1026"/>
              <p:cNvSpPr>
                <a:spLocks noChangeShapeType="1"/>
              </p:cNvSpPr>
              <p:nvPr/>
            </p:nvSpPr>
            <p:spPr bwMode="auto">
              <a:xfrm flipV="1">
                <a:off x="3679" y="31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69" name="Line 1027"/>
              <p:cNvSpPr>
                <a:spLocks noChangeShapeType="1"/>
              </p:cNvSpPr>
              <p:nvPr/>
            </p:nvSpPr>
            <p:spPr bwMode="auto">
              <a:xfrm flipV="1">
                <a:off x="3679" y="31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70" name="Line 1028"/>
              <p:cNvSpPr>
                <a:spLocks noChangeShapeType="1"/>
              </p:cNvSpPr>
              <p:nvPr/>
            </p:nvSpPr>
            <p:spPr bwMode="auto">
              <a:xfrm flipV="1">
                <a:off x="3679" y="31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71" name="Line 1029"/>
              <p:cNvSpPr>
                <a:spLocks noChangeShapeType="1"/>
              </p:cNvSpPr>
              <p:nvPr/>
            </p:nvSpPr>
            <p:spPr bwMode="auto">
              <a:xfrm flipV="1">
                <a:off x="3679" y="31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72" name="Line 1030"/>
              <p:cNvSpPr>
                <a:spLocks noChangeShapeType="1"/>
              </p:cNvSpPr>
              <p:nvPr/>
            </p:nvSpPr>
            <p:spPr bwMode="auto">
              <a:xfrm flipV="1">
                <a:off x="3679" y="31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73" name="Line 1031"/>
              <p:cNvSpPr>
                <a:spLocks noChangeShapeType="1"/>
              </p:cNvSpPr>
              <p:nvPr/>
            </p:nvSpPr>
            <p:spPr bwMode="auto">
              <a:xfrm flipV="1">
                <a:off x="3679" y="31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74" name="Line 1032"/>
              <p:cNvSpPr>
                <a:spLocks noChangeShapeType="1"/>
              </p:cNvSpPr>
              <p:nvPr/>
            </p:nvSpPr>
            <p:spPr bwMode="auto">
              <a:xfrm flipV="1">
                <a:off x="3679" y="30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75" name="Line 1033"/>
              <p:cNvSpPr>
                <a:spLocks noChangeShapeType="1"/>
              </p:cNvSpPr>
              <p:nvPr/>
            </p:nvSpPr>
            <p:spPr bwMode="auto">
              <a:xfrm flipV="1">
                <a:off x="3679" y="30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76" name="Line 1034"/>
              <p:cNvSpPr>
                <a:spLocks noChangeShapeType="1"/>
              </p:cNvSpPr>
              <p:nvPr/>
            </p:nvSpPr>
            <p:spPr bwMode="auto">
              <a:xfrm flipV="1">
                <a:off x="3679" y="30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77" name="Line 1035"/>
              <p:cNvSpPr>
                <a:spLocks noChangeShapeType="1"/>
              </p:cNvSpPr>
              <p:nvPr/>
            </p:nvSpPr>
            <p:spPr bwMode="auto">
              <a:xfrm flipV="1">
                <a:off x="3679" y="30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78" name="Line 1036"/>
              <p:cNvSpPr>
                <a:spLocks noChangeShapeType="1"/>
              </p:cNvSpPr>
              <p:nvPr/>
            </p:nvSpPr>
            <p:spPr bwMode="auto">
              <a:xfrm flipV="1">
                <a:off x="3679" y="30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79" name="Line 1037"/>
              <p:cNvSpPr>
                <a:spLocks noChangeShapeType="1"/>
              </p:cNvSpPr>
              <p:nvPr/>
            </p:nvSpPr>
            <p:spPr bwMode="auto">
              <a:xfrm flipV="1">
                <a:off x="3679" y="30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80" name="Line 1038"/>
              <p:cNvSpPr>
                <a:spLocks noChangeShapeType="1"/>
              </p:cNvSpPr>
              <p:nvPr/>
            </p:nvSpPr>
            <p:spPr bwMode="auto">
              <a:xfrm flipV="1">
                <a:off x="3679" y="30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81" name="Line 1039"/>
              <p:cNvSpPr>
                <a:spLocks noChangeShapeType="1"/>
              </p:cNvSpPr>
              <p:nvPr/>
            </p:nvSpPr>
            <p:spPr bwMode="auto">
              <a:xfrm flipV="1">
                <a:off x="3679" y="30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82" name="Line 1040"/>
              <p:cNvSpPr>
                <a:spLocks noChangeShapeType="1"/>
              </p:cNvSpPr>
              <p:nvPr/>
            </p:nvSpPr>
            <p:spPr bwMode="auto">
              <a:xfrm flipV="1">
                <a:off x="3679" y="30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83" name="Line 1041"/>
              <p:cNvSpPr>
                <a:spLocks noChangeShapeType="1"/>
              </p:cNvSpPr>
              <p:nvPr/>
            </p:nvSpPr>
            <p:spPr bwMode="auto">
              <a:xfrm flipV="1">
                <a:off x="3679" y="30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84" name="Line 1042"/>
              <p:cNvSpPr>
                <a:spLocks noChangeShapeType="1"/>
              </p:cNvSpPr>
              <p:nvPr/>
            </p:nvSpPr>
            <p:spPr bwMode="auto">
              <a:xfrm flipV="1">
                <a:off x="3679" y="30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85" name="Line 1043"/>
              <p:cNvSpPr>
                <a:spLocks noChangeShapeType="1"/>
              </p:cNvSpPr>
              <p:nvPr/>
            </p:nvSpPr>
            <p:spPr bwMode="auto">
              <a:xfrm flipV="1">
                <a:off x="3679" y="30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86" name="Line 1044"/>
              <p:cNvSpPr>
                <a:spLocks noChangeShapeType="1"/>
              </p:cNvSpPr>
              <p:nvPr/>
            </p:nvSpPr>
            <p:spPr bwMode="auto">
              <a:xfrm flipV="1">
                <a:off x="3679" y="29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87" name="Line 1045"/>
              <p:cNvSpPr>
                <a:spLocks noChangeShapeType="1"/>
              </p:cNvSpPr>
              <p:nvPr/>
            </p:nvSpPr>
            <p:spPr bwMode="auto">
              <a:xfrm flipV="1">
                <a:off x="3679" y="29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88" name="Line 1046"/>
              <p:cNvSpPr>
                <a:spLocks noChangeShapeType="1"/>
              </p:cNvSpPr>
              <p:nvPr/>
            </p:nvSpPr>
            <p:spPr bwMode="auto">
              <a:xfrm flipV="1">
                <a:off x="3679" y="29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89" name="Line 1047"/>
              <p:cNvSpPr>
                <a:spLocks noChangeShapeType="1"/>
              </p:cNvSpPr>
              <p:nvPr/>
            </p:nvSpPr>
            <p:spPr bwMode="auto">
              <a:xfrm flipV="1">
                <a:off x="3679" y="29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90" name="Line 1048"/>
              <p:cNvSpPr>
                <a:spLocks noChangeShapeType="1"/>
              </p:cNvSpPr>
              <p:nvPr/>
            </p:nvSpPr>
            <p:spPr bwMode="auto">
              <a:xfrm flipV="1">
                <a:off x="3679" y="29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91" name="Line 1049"/>
              <p:cNvSpPr>
                <a:spLocks noChangeShapeType="1"/>
              </p:cNvSpPr>
              <p:nvPr/>
            </p:nvSpPr>
            <p:spPr bwMode="auto">
              <a:xfrm flipV="1">
                <a:off x="3679" y="29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92" name="Line 1050"/>
              <p:cNvSpPr>
                <a:spLocks noChangeShapeType="1"/>
              </p:cNvSpPr>
              <p:nvPr/>
            </p:nvSpPr>
            <p:spPr bwMode="auto">
              <a:xfrm flipV="1">
                <a:off x="3679" y="29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93" name="Line 1051"/>
              <p:cNvSpPr>
                <a:spLocks noChangeShapeType="1"/>
              </p:cNvSpPr>
              <p:nvPr/>
            </p:nvSpPr>
            <p:spPr bwMode="auto">
              <a:xfrm flipV="1">
                <a:off x="3679" y="29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94" name="Line 1052"/>
              <p:cNvSpPr>
                <a:spLocks noChangeShapeType="1"/>
              </p:cNvSpPr>
              <p:nvPr/>
            </p:nvSpPr>
            <p:spPr bwMode="auto">
              <a:xfrm flipV="1">
                <a:off x="3679" y="29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95" name="Line 1053"/>
              <p:cNvSpPr>
                <a:spLocks noChangeShapeType="1"/>
              </p:cNvSpPr>
              <p:nvPr/>
            </p:nvSpPr>
            <p:spPr bwMode="auto">
              <a:xfrm flipV="1">
                <a:off x="3679" y="29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96" name="Line 1054"/>
              <p:cNvSpPr>
                <a:spLocks noChangeShapeType="1"/>
              </p:cNvSpPr>
              <p:nvPr/>
            </p:nvSpPr>
            <p:spPr bwMode="auto">
              <a:xfrm flipV="1">
                <a:off x="3679" y="29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97" name="Line 1055"/>
              <p:cNvSpPr>
                <a:spLocks noChangeShapeType="1"/>
              </p:cNvSpPr>
              <p:nvPr/>
            </p:nvSpPr>
            <p:spPr bwMode="auto">
              <a:xfrm flipV="1">
                <a:off x="3679" y="29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98" name="Line 1056"/>
              <p:cNvSpPr>
                <a:spLocks noChangeShapeType="1"/>
              </p:cNvSpPr>
              <p:nvPr/>
            </p:nvSpPr>
            <p:spPr bwMode="auto">
              <a:xfrm flipV="1">
                <a:off x="3679" y="28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99" name="Line 1057"/>
              <p:cNvSpPr>
                <a:spLocks noChangeShapeType="1"/>
              </p:cNvSpPr>
              <p:nvPr/>
            </p:nvSpPr>
            <p:spPr bwMode="auto">
              <a:xfrm flipV="1">
                <a:off x="3679" y="28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00" name="Line 1058"/>
              <p:cNvSpPr>
                <a:spLocks noChangeShapeType="1"/>
              </p:cNvSpPr>
              <p:nvPr/>
            </p:nvSpPr>
            <p:spPr bwMode="auto">
              <a:xfrm flipV="1">
                <a:off x="3679" y="28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01" name="Line 1059"/>
              <p:cNvSpPr>
                <a:spLocks noChangeShapeType="1"/>
              </p:cNvSpPr>
              <p:nvPr/>
            </p:nvSpPr>
            <p:spPr bwMode="auto">
              <a:xfrm flipV="1">
                <a:off x="3679" y="28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02" name="Line 1060"/>
              <p:cNvSpPr>
                <a:spLocks noChangeShapeType="1"/>
              </p:cNvSpPr>
              <p:nvPr/>
            </p:nvSpPr>
            <p:spPr bwMode="auto">
              <a:xfrm flipV="1">
                <a:off x="3679" y="28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03" name="Line 1061"/>
              <p:cNvSpPr>
                <a:spLocks noChangeShapeType="1"/>
              </p:cNvSpPr>
              <p:nvPr/>
            </p:nvSpPr>
            <p:spPr bwMode="auto">
              <a:xfrm flipV="1">
                <a:off x="3679" y="28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04" name="Line 1062"/>
              <p:cNvSpPr>
                <a:spLocks noChangeShapeType="1"/>
              </p:cNvSpPr>
              <p:nvPr/>
            </p:nvSpPr>
            <p:spPr bwMode="auto">
              <a:xfrm flipV="1">
                <a:off x="3679" y="28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05" name="Line 1063"/>
              <p:cNvSpPr>
                <a:spLocks noChangeShapeType="1"/>
              </p:cNvSpPr>
              <p:nvPr/>
            </p:nvSpPr>
            <p:spPr bwMode="auto">
              <a:xfrm flipV="1">
                <a:off x="3679" y="28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06" name="Line 1064"/>
              <p:cNvSpPr>
                <a:spLocks noChangeShapeType="1"/>
              </p:cNvSpPr>
              <p:nvPr/>
            </p:nvSpPr>
            <p:spPr bwMode="auto">
              <a:xfrm flipV="1">
                <a:off x="3679" y="28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07" name="Line 1065"/>
              <p:cNvSpPr>
                <a:spLocks noChangeShapeType="1"/>
              </p:cNvSpPr>
              <p:nvPr/>
            </p:nvSpPr>
            <p:spPr bwMode="auto">
              <a:xfrm flipV="1">
                <a:off x="3679" y="28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08" name="Line 1066"/>
              <p:cNvSpPr>
                <a:spLocks noChangeShapeType="1"/>
              </p:cNvSpPr>
              <p:nvPr/>
            </p:nvSpPr>
            <p:spPr bwMode="auto">
              <a:xfrm flipV="1">
                <a:off x="3679" y="28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09" name="Line 1067"/>
              <p:cNvSpPr>
                <a:spLocks noChangeShapeType="1"/>
              </p:cNvSpPr>
              <p:nvPr/>
            </p:nvSpPr>
            <p:spPr bwMode="auto">
              <a:xfrm flipV="1">
                <a:off x="3679" y="28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10" name="Line 1068"/>
              <p:cNvSpPr>
                <a:spLocks noChangeShapeType="1"/>
              </p:cNvSpPr>
              <p:nvPr/>
            </p:nvSpPr>
            <p:spPr bwMode="auto">
              <a:xfrm flipV="1">
                <a:off x="3679" y="27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11" name="Line 1069"/>
              <p:cNvSpPr>
                <a:spLocks noChangeShapeType="1"/>
              </p:cNvSpPr>
              <p:nvPr/>
            </p:nvSpPr>
            <p:spPr bwMode="auto">
              <a:xfrm flipV="1">
                <a:off x="3679" y="27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12" name="Line 1070"/>
              <p:cNvSpPr>
                <a:spLocks noChangeShapeType="1"/>
              </p:cNvSpPr>
              <p:nvPr/>
            </p:nvSpPr>
            <p:spPr bwMode="auto">
              <a:xfrm flipV="1">
                <a:off x="3679" y="27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13" name="Line 1071"/>
              <p:cNvSpPr>
                <a:spLocks noChangeShapeType="1"/>
              </p:cNvSpPr>
              <p:nvPr/>
            </p:nvSpPr>
            <p:spPr bwMode="auto">
              <a:xfrm flipV="1">
                <a:off x="3679" y="27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14" name="Line 1072"/>
              <p:cNvSpPr>
                <a:spLocks noChangeShapeType="1"/>
              </p:cNvSpPr>
              <p:nvPr/>
            </p:nvSpPr>
            <p:spPr bwMode="auto">
              <a:xfrm flipV="1">
                <a:off x="3679" y="27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15" name="Line 1073"/>
              <p:cNvSpPr>
                <a:spLocks noChangeShapeType="1"/>
              </p:cNvSpPr>
              <p:nvPr/>
            </p:nvSpPr>
            <p:spPr bwMode="auto">
              <a:xfrm flipV="1">
                <a:off x="3679" y="27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16" name="Line 1074"/>
              <p:cNvSpPr>
                <a:spLocks noChangeShapeType="1"/>
              </p:cNvSpPr>
              <p:nvPr/>
            </p:nvSpPr>
            <p:spPr bwMode="auto">
              <a:xfrm flipV="1">
                <a:off x="3679" y="27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17" name="Line 1075"/>
              <p:cNvSpPr>
                <a:spLocks noChangeShapeType="1"/>
              </p:cNvSpPr>
              <p:nvPr/>
            </p:nvSpPr>
            <p:spPr bwMode="auto">
              <a:xfrm flipV="1">
                <a:off x="3679" y="27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18" name="Line 1076"/>
              <p:cNvSpPr>
                <a:spLocks noChangeShapeType="1"/>
              </p:cNvSpPr>
              <p:nvPr/>
            </p:nvSpPr>
            <p:spPr bwMode="auto">
              <a:xfrm flipV="1">
                <a:off x="3679" y="27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19" name="Line 1077"/>
              <p:cNvSpPr>
                <a:spLocks noChangeShapeType="1"/>
              </p:cNvSpPr>
              <p:nvPr/>
            </p:nvSpPr>
            <p:spPr bwMode="auto">
              <a:xfrm flipV="1">
                <a:off x="3679" y="27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20" name="Line 1078"/>
              <p:cNvSpPr>
                <a:spLocks noChangeShapeType="1"/>
              </p:cNvSpPr>
              <p:nvPr/>
            </p:nvSpPr>
            <p:spPr bwMode="auto">
              <a:xfrm flipV="1">
                <a:off x="3679" y="27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21" name="Line 1079"/>
              <p:cNvSpPr>
                <a:spLocks noChangeShapeType="1"/>
              </p:cNvSpPr>
              <p:nvPr/>
            </p:nvSpPr>
            <p:spPr bwMode="auto">
              <a:xfrm flipV="1">
                <a:off x="3679" y="27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22" name="Line 1080"/>
              <p:cNvSpPr>
                <a:spLocks noChangeShapeType="1"/>
              </p:cNvSpPr>
              <p:nvPr/>
            </p:nvSpPr>
            <p:spPr bwMode="auto">
              <a:xfrm flipV="1">
                <a:off x="3679" y="26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23" name="Line 1081"/>
              <p:cNvSpPr>
                <a:spLocks noChangeShapeType="1"/>
              </p:cNvSpPr>
              <p:nvPr/>
            </p:nvSpPr>
            <p:spPr bwMode="auto">
              <a:xfrm flipV="1">
                <a:off x="3679" y="26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24" name="Line 1082"/>
              <p:cNvSpPr>
                <a:spLocks noChangeShapeType="1"/>
              </p:cNvSpPr>
              <p:nvPr/>
            </p:nvSpPr>
            <p:spPr bwMode="auto">
              <a:xfrm flipV="1">
                <a:off x="3679" y="26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25" name="Line 1083"/>
              <p:cNvSpPr>
                <a:spLocks noChangeShapeType="1"/>
              </p:cNvSpPr>
              <p:nvPr/>
            </p:nvSpPr>
            <p:spPr bwMode="auto">
              <a:xfrm flipV="1">
                <a:off x="3679" y="26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26" name="Line 1084"/>
              <p:cNvSpPr>
                <a:spLocks noChangeShapeType="1"/>
              </p:cNvSpPr>
              <p:nvPr/>
            </p:nvSpPr>
            <p:spPr bwMode="auto">
              <a:xfrm flipV="1">
                <a:off x="3679" y="26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27" name="Line 1085"/>
              <p:cNvSpPr>
                <a:spLocks noChangeShapeType="1"/>
              </p:cNvSpPr>
              <p:nvPr/>
            </p:nvSpPr>
            <p:spPr bwMode="auto">
              <a:xfrm flipV="1">
                <a:off x="3679" y="26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28" name="Line 1086"/>
              <p:cNvSpPr>
                <a:spLocks noChangeShapeType="1"/>
              </p:cNvSpPr>
              <p:nvPr/>
            </p:nvSpPr>
            <p:spPr bwMode="auto">
              <a:xfrm flipV="1">
                <a:off x="3679" y="26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29" name="Line 1087"/>
              <p:cNvSpPr>
                <a:spLocks noChangeShapeType="1"/>
              </p:cNvSpPr>
              <p:nvPr/>
            </p:nvSpPr>
            <p:spPr bwMode="auto">
              <a:xfrm flipV="1">
                <a:off x="3679" y="26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30" name="Line 1088"/>
              <p:cNvSpPr>
                <a:spLocks noChangeShapeType="1"/>
              </p:cNvSpPr>
              <p:nvPr/>
            </p:nvSpPr>
            <p:spPr bwMode="auto">
              <a:xfrm flipV="1">
                <a:off x="3679" y="26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31" name="Line 1089"/>
              <p:cNvSpPr>
                <a:spLocks noChangeShapeType="1"/>
              </p:cNvSpPr>
              <p:nvPr/>
            </p:nvSpPr>
            <p:spPr bwMode="auto">
              <a:xfrm flipV="1">
                <a:off x="3679" y="26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32" name="Line 1090"/>
              <p:cNvSpPr>
                <a:spLocks noChangeShapeType="1"/>
              </p:cNvSpPr>
              <p:nvPr/>
            </p:nvSpPr>
            <p:spPr bwMode="auto">
              <a:xfrm flipV="1">
                <a:off x="3679" y="26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33" name="Line 1091"/>
              <p:cNvSpPr>
                <a:spLocks noChangeShapeType="1"/>
              </p:cNvSpPr>
              <p:nvPr/>
            </p:nvSpPr>
            <p:spPr bwMode="auto">
              <a:xfrm flipV="1">
                <a:off x="3679" y="26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34" name="Line 1092"/>
              <p:cNvSpPr>
                <a:spLocks noChangeShapeType="1"/>
              </p:cNvSpPr>
              <p:nvPr/>
            </p:nvSpPr>
            <p:spPr bwMode="auto">
              <a:xfrm flipV="1">
                <a:off x="3679" y="26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35" name="Line 1093"/>
              <p:cNvSpPr>
                <a:spLocks noChangeShapeType="1"/>
              </p:cNvSpPr>
              <p:nvPr/>
            </p:nvSpPr>
            <p:spPr bwMode="auto">
              <a:xfrm flipV="1">
                <a:off x="3679" y="25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36" name="Line 1094"/>
              <p:cNvSpPr>
                <a:spLocks noChangeShapeType="1"/>
              </p:cNvSpPr>
              <p:nvPr/>
            </p:nvSpPr>
            <p:spPr bwMode="auto">
              <a:xfrm flipV="1">
                <a:off x="3679" y="25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37" name="Line 1095"/>
              <p:cNvSpPr>
                <a:spLocks noChangeShapeType="1"/>
              </p:cNvSpPr>
              <p:nvPr/>
            </p:nvSpPr>
            <p:spPr bwMode="auto">
              <a:xfrm flipV="1">
                <a:off x="3679" y="25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38" name="Line 1096"/>
              <p:cNvSpPr>
                <a:spLocks noChangeShapeType="1"/>
              </p:cNvSpPr>
              <p:nvPr/>
            </p:nvSpPr>
            <p:spPr bwMode="auto">
              <a:xfrm flipV="1">
                <a:off x="3679" y="25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39" name="Line 1097"/>
              <p:cNvSpPr>
                <a:spLocks noChangeShapeType="1"/>
              </p:cNvSpPr>
              <p:nvPr/>
            </p:nvSpPr>
            <p:spPr bwMode="auto">
              <a:xfrm flipV="1">
                <a:off x="3679" y="25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40" name="Line 1098"/>
              <p:cNvSpPr>
                <a:spLocks noChangeShapeType="1"/>
              </p:cNvSpPr>
              <p:nvPr/>
            </p:nvSpPr>
            <p:spPr bwMode="auto">
              <a:xfrm flipV="1">
                <a:off x="3679" y="25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41" name="Line 1099"/>
              <p:cNvSpPr>
                <a:spLocks noChangeShapeType="1"/>
              </p:cNvSpPr>
              <p:nvPr/>
            </p:nvSpPr>
            <p:spPr bwMode="auto">
              <a:xfrm flipV="1">
                <a:off x="3679" y="25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42" name="Line 1100"/>
              <p:cNvSpPr>
                <a:spLocks noChangeShapeType="1"/>
              </p:cNvSpPr>
              <p:nvPr/>
            </p:nvSpPr>
            <p:spPr bwMode="auto">
              <a:xfrm flipV="1">
                <a:off x="3679" y="25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43" name="Line 1101"/>
              <p:cNvSpPr>
                <a:spLocks noChangeShapeType="1"/>
              </p:cNvSpPr>
              <p:nvPr/>
            </p:nvSpPr>
            <p:spPr bwMode="auto">
              <a:xfrm flipV="1">
                <a:off x="3679" y="25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44" name="Line 1102"/>
              <p:cNvSpPr>
                <a:spLocks noChangeShapeType="1"/>
              </p:cNvSpPr>
              <p:nvPr/>
            </p:nvSpPr>
            <p:spPr bwMode="auto">
              <a:xfrm flipV="1">
                <a:off x="3679" y="25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45" name="Line 1103"/>
              <p:cNvSpPr>
                <a:spLocks noChangeShapeType="1"/>
              </p:cNvSpPr>
              <p:nvPr/>
            </p:nvSpPr>
            <p:spPr bwMode="auto">
              <a:xfrm flipV="1">
                <a:off x="3679" y="25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46" name="Line 1104"/>
              <p:cNvSpPr>
                <a:spLocks noChangeShapeType="1"/>
              </p:cNvSpPr>
              <p:nvPr/>
            </p:nvSpPr>
            <p:spPr bwMode="auto">
              <a:xfrm flipV="1">
                <a:off x="3679" y="25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47" name="Line 1105"/>
              <p:cNvSpPr>
                <a:spLocks noChangeShapeType="1"/>
              </p:cNvSpPr>
              <p:nvPr/>
            </p:nvSpPr>
            <p:spPr bwMode="auto">
              <a:xfrm flipV="1">
                <a:off x="3679" y="24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48" name="Line 1106"/>
              <p:cNvSpPr>
                <a:spLocks noChangeShapeType="1"/>
              </p:cNvSpPr>
              <p:nvPr/>
            </p:nvSpPr>
            <p:spPr bwMode="auto">
              <a:xfrm flipV="1">
                <a:off x="3679" y="24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49" name="Line 1107"/>
              <p:cNvSpPr>
                <a:spLocks noChangeShapeType="1"/>
              </p:cNvSpPr>
              <p:nvPr/>
            </p:nvSpPr>
            <p:spPr bwMode="auto">
              <a:xfrm flipV="1">
                <a:off x="3679" y="24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50" name="Line 1108"/>
              <p:cNvSpPr>
                <a:spLocks noChangeShapeType="1"/>
              </p:cNvSpPr>
              <p:nvPr/>
            </p:nvSpPr>
            <p:spPr bwMode="auto">
              <a:xfrm flipV="1">
                <a:off x="3679" y="24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51" name="Line 1109"/>
              <p:cNvSpPr>
                <a:spLocks noChangeShapeType="1"/>
              </p:cNvSpPr>
              <p:nvPr/>
            </p:nvSpPr>
            <p:spPr bwMode="auto">
              <a:xfrm flipV="1">
                <a:off x="3679" y="24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52" name="Line 1110"/>
              <p:cNvSpPr>
                <a:spLocks noChangeShapeType="1"/>
              </p:cNvSpPr>
              <p:nvPr/>
            </p:nvSpPr>
            <p:spPr bwMode="auto">
              <a:xfrm flipV="1">
                <a:off x="3679" y="24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53" name="Line 1111"/>
              <p:cNvSpPr>
                <a:spLocks noChangeShapeType="1"/>
              </p:cNvSpPr>
              <p:nvPr/>
            </p:nvSpPr>
            <p:spPr bwMode="auto">
              <a:xfrm flipV="1">
                <a:off x="3679" y="24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54" name="Line 1112"/>
              <p:cNvSpPr>
                <a:spLocks noChangeShapeType="1"/>
              </p:cNvSpPr>
              <p:nvPr/>
            </p:nvSpPr>
            <p:spPr bwMode="auto">
              <a:xfrm flipV="1">
                <a:off x="3679" y="24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55" name="Line 1113"/>
              <p:cNvSpPr>
                <a:spLocks noChangeShapeType="1"/>
              </p:cNvSpPr>
              <p:nvPr/>
            </p:nvSpPr>
            <p:spPr bwMode="auto">
              <a:xfrm flipV="1">
                <a:off x="3679" y="24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56" name="Line 1114"/>
              <p:cNvSpPr>
                <a:spLocks noChangeShapeType="1"/>
              </p:cNvSpPr>
              <p:nvPr/>
            </p:nvSpPr>
            <p:spPr bwMode="auto">
              <a:xfrm flipV="1">
                <a:off x="3679" y="24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57" name="Line 1115"/>
              <p:cNvSpPr>
                <a:spLocks noChangeShapeType="1"/>
              </p:cNvSpPr>
              <p:nvPr/>
            </p:nvSpPr>
            <p:spPr bwMode="auto">
              <a:xfrm flipV="1">
                <a:off x="3679" y="24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58" name="Line 1116"/>
              <p:cNvSpPr>
                <a:spLocks noChangeShapeType="1"/>
              </p:cNvSpPr>
              <p:nvPr/>
            </p:nvSpPr>
            <p:spPr bwMode="auto">
              <a:xfrm flipV="1">
                <a:off x="3679" y="24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59" name="Line 1117"/>
              <p:cNvSpPr>
                <a:spLocks noChangeShapeType="1"/>
              </p:cNvSpPr>
              <p:nvPr/>
            </p:nvSpPr>
            <p:spPr bwMode="auto">
              <a:xfrm flipV="1">
                <a:off x="3679" y="23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60" name="Line 1118"/>
              <p:cNvSpPr>
                <a:spLocks noChangeShapeType="1"/>
              </p:cNvSpPr>
              <p:nvPr/>
            </p:nvSpPr>
            <p:spPr bwMode="auto">
              <a:xfrm flipV="1">
                <a:off x="3679" y="23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61" name="Line 1119"/>
              <p:cNvSpPr>
                <a:spLocks noChangeShapeType="1"/>
              </p:cNvSpPr>
              <p:nvPr/>
            </p:nvSpPr>
            <p:spPr bwMode="auto">
              <a:xfrm flipV="1">
                <a:off x="3679" y="23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62" name="Line 1120"/>
              <p:cNvSpPr>
                <a:spLocks noChangeShapeType="1"/>
              </p:cNvSpPr>
              <p:nvPr/>
            </p:nvSpPr>
            <p:spPr bwMode="auto">
              <a:xfrm flipV="1">
                <a:off x="3679" y="23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63" name="Line 1121"/>
              <p:cNvSpPr>
                <a:spLocks noChangeShapeType="1"/>
              </p:cNvSpPr>
              <p:nvPr/>
            </p:nvSpPr>
            <p:spPr bwMode="auto">
              <a:xfrm flipV="1">
                <a:off x="3679" y="23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64" name="Line 1122"/>
              <p:cNvSpPr>
                <a:spLocks noChangeShapeType="1"/>
              </p:cNvSpPr>
              <p:nvPr/>
            </p:nvSpPr>
            <p:spPr bwMode="auto">
              <a:xfrm flipV="1">
                <a:off x="3679" y="23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65" name="Line 1123"/>
              <p:cNvSpPr>
                <a:spLocks noChangeShapeType="1"/>
              </p:cNvSpPr>
              <p:nvPr/>
            </p:nvSpPr>
            <p:spPr bwMode="auto">
              <a:xfrm flipV="1">
                <a:off x="3679" y="23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66" name="Line 1124"/>
              <p:cNvSpPr>
                <a:spLocks noChangeShapeType="1"/>
              </p:cNvSpPr>
              <p:nvPr/>
            </p:nvSpPr>
            <p:spPr bwMode="auto">
              <a:xfrm flipV="1">
                <a:off x="3679" y="23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67" name="Line 1125"/>
              <p:cNvSpPr>
                <a:spLocks noChangeShapeType="1"/>
              </p:cNvSpPr>
              <p:nvPr/>
            </p:nvSpPr>
            <p:spPr bwMode="auto">
              <a:xfrm flipV="1">
                <a:off x="3679" y="23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68" name="Line 1126"/>
              <p:cNvSpPr>
                <a:spLocks noChangeShapeType="1"/>
              </p:cNvSpPr>
              <p:nvPr/>
            </p:nvSpPr>
            <p:spPr bwMode="auto">
              <a:xfrm flipV="1">
                <a:off x="3679" y="23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69" name="Line 1127"/>
              <p:cNvSpPr>
                <a:spLocks noChangeShapeType="1"/>
              </p:cNvSpPr>
              <p:nvPr/>
            </p:nvSpPr>
            <p:spPr bwMode="auto">
              <a:xfrm flipV="1">
                <a:off x="3679" y="23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70" name="Line 1128"/>
              <p:cNvSpPr>
                <a:spLocks noChangeShapeType="1"/>
              </p:cNvSpPr>
              <p:nvPr/>
            </p:nvSpPr>
            <p:spPr bwMode="auto">
              <a:xfrm flipV="1">
                <a:off x="3679" y="23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71" name="Line 1129"/>
              <p:cNvSpPr>
                <a:spLocks noChangeShapeType="1"/>
              </p:cNvSpPr>
              <p:nvPr/>
            </p:nvSpPr>
            <p:spPr bwMode="auto">
              <a:xfrm flipV="1">
                <a:off x="3679" y="22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72" name="Line 1130"/>
              <p:cNvSpPr>
                <a:spLocks noChangeShapeType="1"/>
              </p:cNvSpPr>
              <p:nvPr/>
            </p:nvSpPr>
            <p:spPr bwMode="auto">
              <a:xfrm flipV="1">
                <a:off x="3679" y="22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73" name="Line 1131"/>
              <p:cNvSpPr>
                <a:spLocks noChangeShapeType="1"/>
              </p:cNvSpPr>
              <p:nvPr/>
            </p:nvSpPr>
            <p:spPr bwMode="auto">
              <a:xfrm flipV="1">
                <a:off x="3679" y="22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74" name="Line 1132"/>
              <p:cNvSpPr>
                <a:spLocks noChangeShapeType="1"/>
              </p:cNvSpPr>
              <p:nvPr/>
            </p:nvSpPr>
            <p:spPr bwMode="auto">
              <a:xfrm flipV="1">
                <a:off x="3679" y="22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75" name="Line 1133"/>
              <p:cNvSpPr>
                <a:spLocks noChangeShapeType="1"/>
              </p:cNvSpPr>
              <p:nvPr/>
            </p:nvSpPr>
            <p:spPr bwMode="auto">
              <a:xfrm flipV="1">
                <a:off x="3679" y="22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76" name="Line 1134"/>
              <p:cNvSpPr>
                <a:spLocks noChangeShapeType="1"/>
              </p:cNvSpPr>
              <p:nvPr/>
            </p:nvSpPr>
            <p:spPr bwMode="auto">
              <a:xfrm flipV="1">
                <a:off x="3679" y="22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77" name="Line 1135"/>
              <p:cNvSpPr>
                <a:spLocks noChangeShapeType="1"/>
              </p:cNvSpPr>
              <p:nvPr/>
            </p:nvSpPr>
            <p:spPr bwMode="auto">
              <a:xfrm flipV="1">
                <a:off x="3679" y="22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78" name="Line 1136"/>
              <p:cNvSpPr>
                <a:spLocks noChangeShapeType="1"/>
              </p:cNvSpPr>
              <p:nvPr/>
            </p:nvSpPr>
            <p:spPr bwMode="auto">
              <a:xfrm flipV="1">
                <a:off x="3679" y="22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79" name="Line 1137"/>
              <p:cNvSpPr>
                <a:spLocks noChangeShapeType="1"/>
              </p:cNvSpPr>
              <p:nvPr/>
            </p:nvSpPr>
            <p:spPr bwMode="auto">
              <a:xfrm flipV="1">
                <a:off x="3679" y="22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80" name="Line 1138"/>
              <p:cNvSpPr>
                <a:spLocks noChangeShapeType="1"/>
              </p:cNvSpPr>
              <p:nvPr/>
            </p:nvSpPr>
            <p:spPr bwMode="auto">
              <a:xfrm flipV="1">
                <a:off x="3679" y="22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81" name="Line 1139"/>
              <p:cNvSpPr>
                <a:spLocks noChangeShapeType="1"/>
              </p:cNvSpPr>
              <p:nvPr/>
            </p:nvSpPr>
            <p:spPr bwMode="auto">
              <a:xfrm flipV="1">
                <a:off x="3679" y="22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82" name="Line 1140"/>
              <p:cNvSpPr>
                <a:spLocks noChangeShapeType="1"/>
              </p:cNvSpPr>
              <p:nvPr/>
            </p:nvSpPr>
            <p:spPr bwMode="auto">
              <a:xfrm flipV="1">
                <a:off x="3679" y="22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83" name="Line 1141"/>
              <p:cNvSpPr>
                <a:spLocks noChangeShapeType="1"/>
              </p:cNvSpPr>
              <p:nvPr/>
            </p:nvSpPr>
            <p:spPr bwMode="auto">
              <a:xfrm flipV="1">
                <a:off x="3679" y="21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84" name="Line 1142"/>
              <p:cNvSpPr>
                <a:spLocks noChangeShapeType="1"/>
              </p:cNvSpPr>
              <p:nvPr/>
            </p:nvSpPr>
            <p:spPr bwMode="auto">
              <a:xfrm flipV="1">
                <a:off x="3679" y="21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85" name="Line 1143"/>
              <p:cNvSpPr>
                <a:spLocks noChangeShapeType="1"/>
              </p:cNvSpPr>
              <p:nvPr/>
            </p:nvSpPr>
            <p:spPr bwMode="auto">
              <a:xfrm flipV="1">
                <a:off x="3679" y="21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86" name="Line 1144"/>
              <p:cNvSpPr>
                <a:spLocks noChangeShapeType="1"/>
              </p:cNvSpPr>
              <p:nvPr/>
            </p:nvSpPr>
            <p:spPr bwMode="auto">
              <a:xfrm flipV="1">
                <a:off x="3679" y="21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87" name="Line 1145"/>
              <p:cNvSpPr>
                <a:spLocks noChangeShapeType="1"/>
              </p:cNvSpPr>
              <p:nvPr/>
            </p:nvSpPr>
            <p:spPr bwMode="auto">
              <a:xfrm flipV="1">
                <a:off x="3679" y="21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88" name="Line 1146"/>
              <p:cNvSpPr>
                <a:spLocks noChangeShapeType="1"/>
              </p:cNvSpPr>
              <p:nvPr/>
            </p:nvSpPr>
            <p:spPr bwMode="auto">
              <a:xfrm flipV="1">
                <a:off x="3679" y="21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89" name="Line 1147"/>
              <p:cNvSpPr>
                <a:spLocks noChangeShapeType="1"/>
              </p:cNvSpPr>
              <p:nvPr/>
            </p:nvSpPr>
            <p:spPr bwMode="auto">
              <a:xfrm flipV="1">
                <a:off x="3679" y="21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90" name="Line 1148"/>
              <p:cNvSpPr>
                <a:spLocks noChangeShapeType="1"/>
              </p:cNvSpPr>
              <p:nvPr/>
            </p:nvSpPr>
            <p:spPr bwMode="auto">
              <a:xfrm flipV="1">
                <a:off x="3679" y="21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91" name="Line 1149"/>
              <p:cNvSpPr>
                <a:spLocks noChangeShapeType="1"/>
              </p:cNvSpPr>
              <p:nvPr/>
            </p:nvSpPr>
            <p:spPr bwMode="auto">
              <a:xfrm flipV="1">
                <a:off x="3679" y="21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92" name="Line 1150"/>
              <p:cNvSpPr>
                <a:spLocks noChangeShapeType="1"/>
              </p:cNvSpPr>
              <p:nvPr/>
            </p:nvSpPr>
            <p:spPr bwMode="auto">
              <a:xfrm flipV="1">
                <a:off x="3679" y="21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93" name="Line 1151"/>
              <p:cNvSpPr>
                <a:spLocks noChangeShapeType="1"/>
              </p:cNvSpPr>
              <p:nvPr/>
            </p:nvSpPr>
            <p:spPr bwMode="auto">
              <a:xfrm flipV="1">
                <a:off x="3679" y="21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94" name="Line 1152"/>
              <p:cNvSpPr>
                <a:spLocks noChangeShapeType="1"/>
              </p:cNvSpPr>
              <p:nvPr/>
            </p:nvSpPr>
            <p:spPr bwMode="auto">
              <a:xfrm flipV="1">
                <a:off x="3679" y="21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95" name="Line 1153"/>
              <p:cNvSpPr>
                <a:spLocks noChangeShapeType="1"/>
              </p:cNvSpPr>
              <p:nvPr/>
            </p:nvSpPr>
            <p:spPr bwMode="auto">
              <a:xfrm flipV="1">
                <a:off x="3679" y="20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96" name="Line 1154"/>
              <p:cNvSpPr>
                <a:spLocks noChangeShapeType="1"/>
              </p:cNvSpPr>
              <p:nvPr/>
            </p:nvSpPr>
            <p:spPr bwMode="auto">
              <a:xfrm flipV="1">
                <a:off x="3679" y="20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97" name="Line 1155"/>
              <p:cNvSpPr>
                <a:spLocks noChangeShapeType="1"/>
              </p:cNvSpPr>
              <p:nvPr/>
            </p:nvSpPr>
            <p:spPr bwMode="auto">
              <a:xfrm flipV="1">
                <a:off x="3679" y="20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98" name="Line 1156"/>
              <p:cNvSpPr>
                <a:spLocks noChangeShapeType="1"/>
              </p:cNvSpPr>
              <p:nvPr/>
            </p:nvSpPr>
            <p:spPr bwMode="auto">
              <a:xfrm flipV="1">
                <a:off x="3679" y="20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99" name="Line 1157"/>
              <p:cNvSpPr>
                <a:spLocks noChangeShapeType="1"/>
              </p:cNvSpPr>
              <p:nvPr/>
            </p:nvSpPr>
            <p:spPr bwMode="auto">
              <a:xfrm flipV="1">
                <a:off x="3679" y="20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00" name="Line 1158"/>
              <p:cNvSpPr>
                <a:spLocks noChangeShapeType="1"/>
              </p:cNvSpPr>
              <p:nvPr/>
            </p:nvSpPr>
            <p:spPr bwMode="auto">
              <a:xfrm flipV="1">
                <a:off x="3679" y="20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01" name="Line 1159"/>
              <p:cNvSpPr>
                <a:spLocks noChangeShapeType="1"/>
              </p:cNvSpPr>
              <p:nvPr/>
            </p:nvSpPr>
            <p:spPr bwMode="auto">
              <a:xfrm flipV="1">
                <a:off x="3679" y="20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02" name="Line 1160"/>
              <p:cNvSpPr>
                <a:spLocks noChangeShapeType="1"/>
              </p:cNvSpPr>
              <p:nvPr/>
            </p:nvSpPr>
            <p:spPr bwMode="auto">
              <a:xfrm flipV="1">
                <a:off x="3679" y="20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03" name="Line 1161"/>
              <p:cNvSpPr>
                <a:spLocks noChangeShapeType="1"/>
              </p:cNvSpPr>
              <p:nvPr/>
            </p:nvSpPr>
            <p:spPr bwMode="auto">
              <a:xfrm flipV="1">
                <a:off x="3679" y="20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04" name="Line 1162"/>
              <p:cNvSpPr>
                <a:spLocks noChangeShapeType="1"/>
              </p:cNvSpPr>
              <p:nvPr/>
            </p:nvSpPr>
            <p:spPr bwMode="auto">
              <a:xfrm flipV="1">
                <a:off x="3679" y="20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05" name="Line 1163"/>
              <p:cNvSpPr>
                <a:spLocks noChangeShapeType="1"/>
              </p:cNvSpPr>
              <p:nvPr/>
            </p:nvSpPr>
            <p:spPr bwMode="auto">
              <a:xfrm flipV="1">
                <a:off x="3679" y="20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06" name="Line 1164"/>
              <p:cNvSpPr>
                <a:spLocks noChangeShapeType="1"/>
              </p:cNvSpPr>
              <p:nvPr/>
            </p:nvSpPr>
            <p:spPr bwMode="auto">
              <a:xfrm flipV="1">
                <a:off x="3679" y="20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07" name="Line 1165"/>
              <p:cNvSpPr>
                <a:spLocks noChangeShapeType="1"/>
              </p:cNvSpPr>
              <p:nvPr/>
            </p:nvSpPr>
            <p:spPr bwMode="auto">
              <a:xfrm flipV="1">
                <a:off x="3679" y="19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08" name="Line 1166"/>
              <p:cNvSpPr>
                <a:spLocks noChangeShapeType="1"/>
              </p:cNvSpPr>
              <p:nvPr/>
            </p:nvSpPr>
            <p:spPr bwMode="auto">
              <a:xfrm flipV="1">
                <a:off x="3679" y="19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09" name="Line 1167"/>
              <p:cNvSpPr>
                <a:spLocks noChangeShapeType="1"/>
              </p:cNvSpPr>
              <p:nvPr/>
            </p:nvSpPr>
            <p:spPr bwMode="auto">
              <a:xfrm flipV="1">
                <a:off x="3679" y="19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10" name="Line 1168"/>
              <p:cNvSpPr>
                <a:spLocks noChangeShapeType="1"/>
              </p:cNvSpPr>
              <p:nvPr/>
            </p:nvSpPr>
            <p:spPr bwMode="auto">
              <a:xfrm flipV="1">
                <a:off x="3679" y="19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11" name="Line 1169"/>
              <p:cNvSpPr>
                <a:spLocks noChangeShapeType="1"/>
              </p:cNvSpPr>
              <p:nvPr/>
            </p:nvSpPr>
            <p:spPr bwMode="auto">
              <a:xfrm flipV="1">
                <a:off x="3679" y="19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12" name="Line 1170"/>
              <p:cNvSpPr>
                <a:spLocks noChangeShapeType="1"/>
              </p:cNvSpPr>
              <p:nvPr/>
            </p:nvSpPr>
            <p:spPr bwMode="auto">
              <a:xfrm flipV="1">
                <a:off x="3679" y="19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13" name="Line 1171"/>
              <p:cNvSpPr>
                <a:spLocks noChangeShapeType="1"/>
              </p:cNvSpPr>
              <p:nvPr/>
            </p:nvSpPr>
            <p:spPr bwMode="auto">
              <a:xfrm flipV="1">
                <a:off x="3679" y="19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14" name="Line 1172"/>
              <p:cNvSpPr>
                <a:spLocks noChangeShapeType="1"/>
              </p:cNvSpPr>
              <p:nvPr/>
            </p:nvSpPr>
            <p:spPr bwMode="auto">
              <a:xfrm flipV="1">
                <a:off x="3679" y="19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15" name="Line 1173"/>
              <p:cNvSpPr>
                <a:spLocks noChangeShapeType="1"/>
              </p:cNvSpPr>
              <p:nvPr/>
            </p:nvSpPr>
            <p:spPr bwMode="auto">
              <a:xfrm flipV="1">
                <a:off x="3679" y="19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16" name="Line 1174"/>
              <p:cNvSpPr>
                <a:spLocks noChangeShapeType="1"/>
              </p:cNvSpPr>
              <p:nvPr/>
            </p:nvSpPr>
            <p:spPr bwMode="auto">
              <a:xfrm flipV="1">
                <a:off x="3679" y="19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17" name="Line 1175"/>
              <p:cNvSpPr>
                <a:spLocks noChangeShapeType="1"/>
              </p:cNvSpPr>
              <p:nvPr/>
            </p:nvSpPr>
            <p:spPr bwMode="auto">
              <a:xfrm flipV="1">
                <a:off x="3679" y="19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18" name="Line 1176"/>
              <p:cNvSpPr>
                <a:spLocks noChangeShapeType="1"/>
              </p:cNvSpPr>
              <p:nvPr/>
            </p:nvSpPr>
            <p:spPr bwMode="auto">
              <a:xfrm flipV="1">
                <a:off x="3679" y="19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19" name="Line 1177"/>
              <p:cNvSpPr>
                <a:spLocks noChangeShapeType="1"/>
              </p:cNvSpPr>
              <p:nvPr/>
            </p:nvSpPr>
            <p:spPr bwMode="auto">
              <a:xfrm flipV="1">
                <a:off x="3679" y="18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20" name="Line 1178"/>
              <p:cNvSpPr>
                <a:spLocks noChangeShapeType="1"/>
              </p:cNvSpPr>
              <p:nvPr/>
            </p:nvSpPr>
            <p:spPr bwMode="auto">
              <a:xfrm flipV="1">
                <a:off x="3679" y="18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21" name="Line 1179"/>
              <p:cNvSpPr>
                <a:spLocks noChangeShapeType="1"/>
              </p:cNvSpPr>
              <p:nvPr/>
            </p:nvSpPr>
            <p:spPr bwMode="auto">
              <a:xfrm flipV="1">
                <a:off x="3679" y="18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22" name="Line 1180"/>
              <p:cNvSpPr>
                <a:spLocks noChangeShapeType="1"/>
              </p:cNvSpPr>
              <p:nvPr/>
            </p:nvSpPr>
            <p:spPr bwMode="auto">
              <a:xfrm flipV="1">
                <a:off x="3679" y="18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23" name="Line 1181"/>
              <p:cNvSpPr>
                <a:spLocks noChangeShapeType="1"/>
              </p:cNvSpPr>
              <p:nvPr/>
            </p:nvSpPr>
            <p:spPr bwMode="auto">
              <a:xfrm flipV="1">
                <a:off x="3679" y="18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24" name="Line 1182"/>
              <p:cNvSpPr>
                <a:spLocks noChangeShapeType="1"/>
              </p:cNvSpPr>
              <p:nvPr/>
            </p:nvSpPr>
            <p:spPr bwMode="auto">
              <a:xfrm flipV="1">
                <a:off x="3679" y="18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25" name="Line 1183"/>
              <p:cNvSpPr>
                <a:spLocks noChangeShapeType="1"/>
              </p:cNvSpPr>
              <p:nvPr/>
            </p:nvSpPr>
            <p:spPr bwMode="auto">
              <a:xfrm flipV="1">
                <a:off x="3679" y="18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26" name="Line 1184"/>
              <p:cNvSpPr>
                <a:spLocks noChangeShapeType="1"/>
              </p:cNvSpPr>
              <p:nvPr/>
            </p:nvSpPr>
            <p:spPr bwMode="auto">
              <a:xfrm flipV="1">
                <a:off x="3679" y="18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27" name="Line 1185"/>
              <p:cNvSpPr>
                <a:spLocks noChangeShapeType="1"/>
              </p:cNvSpPr>
              <p:nvPr/>
            </p:nvSpPr>
            <p:spPr bwMode="auto">
              <a:xfrm flipV="1">
                <a:off x="3679" y="18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28" name="Line 1186"/>
              <p:cNvSpPr>
                <a:spLocks noChangeShapeType="1"/>
              </p:cNvSpPr>
              <p:nvPr/>
            </p:nvSpPr>
            <p:spPr bwMode="auto">
              <a:xfrm flipV="1">
                <a:off x="3679" y="18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29" name="Line 1187"/>
              <p:cNvSpPr>
                <a:spLocks noChangeShapeType="1"/>
              </p:cNvSpPr>
              <p:nvPr/>
            </p:nvSpPr>
            <p:spPr bwMode="auto">
              <a:xfrm flipV="1">
                <a:off x="3679" y="18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30" name="Line 1188"/>
              <p:cNvSpPr>
                <a:spLocks noChangeShapeType="1"/>
              </p:cNvSpPr>
              <p:nvPr/>
            </p:nvSpPr>
            <p:spPr bwMode="auto">
              <a:xfrm flipV="1">
                <a:off x="3679" y="18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31" name="Line 1189"/>
              <p:cNvSpPr>
                <a:spLocks noChangeShapeType="1"/>
              </p:cNvSpPr>
              <p:nvPr/>
            </p:nvSpPr>
            <p:spPr bwMode="auto">
              <a:xfrm flipV="1">
                <a:off x="3679" y="18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32" name="Line 1190"/>
              <p:cNvSpPr>
                <a:spLocks noChangeShapeType="1"/>
              </p:cNvSpPr>
              <p:nvPr/>
            </p:nvSpPr>
            <p:spPr bwMode="auto">
              <a:xfrm flipV="1">
                <a:off x="3679" y="17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33" name="Line 1191"/>
              <p:cNvSpPr>
                <a:spLocks noChangeShapeType="1"/>
              </p:cNvSpPr>
              <p:nvPr/>
            </p:nvSpPr>
            <p:spPr bwMode="auto">
              <a:xfrm flipV="1">
                <a:off x="3679" y="17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34" name="Line 1192"/>
              <p:cNvSpPr>
                <a:spLocks noChangeShapeType="1"/>
              </p:cNvSpPr>
              <p:nvPr/>
            </p:nvSpPr>
            <p:spPr bwMode="auto">
              <a:xfrm flipV="1">
                <a:off x="3679" y="17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35" name="Line 1193"/>
              <p:cNvSpPr>
                <a:spLocks noChangeShapeType="1"/>
              </p:cNvSpPr>
              <p:nvPr/>
            </p:nvSpPr>
            <p:spPr bwMode="auto">
              <a:xfrm flipV="1">
                <a:off x="3679" y="17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36" name="Line 1194"/>
              <p:cNvSpPr>
                <a:spLocks noChangeShapeType="1"/>
              </p:cNvSpPr>
              <p:nvPr/>
            </p:nvSpPr>
            <p:spPr bwMode="auto">
              <a:xfrm flipV="1">
                <a:off x="3679" y="17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37" name="Line 1195"/>
              <p:cNvSpPr>
                <a:spLocks noChangeShapeType="1"/>
              </p:cNvSpPr>
              <p:nvPr/>
            </p:nvSpPr>
            <p:spPr bwMode="auto">
              <a:xfrm flipV="1">
                <a:off x="3679" y="17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38" name="Line 1196"/>
              <p:cNvSpPr>
                <a:spLocks noChangeShapeType="1"/>
              </p:cNvSpPr>
              <p:nvPr/>
            </p:nvSpPr>
            <p:spPr bwMode="auto">
              <a:xfrm flipV="1">
                <a:off x="3679" y="17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39" name="Line 1197"/>
              <p:cNvSpPr>
                <a:spLocks noChangeShapeType="1"/>
              </p:cNvSpPr>
              <p:nvPr/>
            </p:nvSpPr>
            <p:spPr bwMode="auto">
              <a:xfrm flipV="1">
                <a:off x="3679" y="17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40" name="Line 1198"/>
              <p:cNvSpPr>
                <a:spLocks noChangeShapeType="1"/>
              </p:cNvSpPr>
              <p:nvPr/>
            </p:nvSpPr>
            <p:spPr bwMode="auto">
              <a:xfrm flipV="1">
                <a:off x="3679" y="17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41" name="Line 1199"/>
              <p:cNvSpPr>
                <a:spLocks noChangeShapeType="1"/>
              </p:cNvSpPr>
              <p:nvPr/>
            </p:nvSpPr>
            <p:spPr bwMode="auto">
              <a:xfrm flipV="1">
                <a:off x="3679" y="17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42" name="Line 1200"/>
              <p:cNvSpPr>
                <a:spLocks noChangeShapeType="1"/>
              </p:cNvSpPr>
              <p:nvPr/>
            </p:nvSpPr>
            <p:spPr bwMode="auto">
              <a:xfrm flipV="1">
                <a:off x="3679" y="17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43" name="Line 1201"/>
              <p:cNvSpPr>
                <a:spLocks noChangeShapeType="1"/>
              </p:cNvSpPr>
              <p:nvPr/>
            </p:nvSpPr>
            <p:spPr bwMode="auto">
              <a:xfrm flipV="1">
                <a:off x="3679" y="17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44" name="Line 1202"/>
              <p:cNvSpPr>
                <a:spLocks noChangeShapeType="1"/>
              </p:cNvSpPr>
              <p:nvPr/>
            </p:nvSpPr>
            <p:spPr bwMode="auto">
              <a:xfrm flipV="1">
                <a:off x="3679" y="16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45" name="Line 1203"/>
              <p:cNvSpPr>
                <a:spLocks noChangeShapeType="1"/>
              </p:cNvSpPr>
              <p:nvPr/>
            </p:nvSpPr>
            <p:spPr bwMode="auto">
              <a:xfrm flipV="1">
                <a:off x="3679" y="16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46" name="Line 1204"/>
              <p:cNvSpPr>
                <a:spLocks noChangeShapeType="1"/>
              </p:cNvSpPr>
              <p:nvPr/>
            </p:nvSpPr>
            <p:spPr bwMode="auto">
              <a:xfrm flipV="1">
                <a:off x="3679" y="16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47" name="Line 1205"/>
              <p:cNvSpPr>
                <a:spLocks noChangeShapeType="1"/>
              </p:cNvSpPr>
              <p:nvPr/>
            </p:nvSpPr>
            <p:spPr bwMode="auto">
              <a:xfrm flipV="1">
                <a:off x="3679" y="16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48" name="Line 1206"/>
              <p:cNvSpPr>
                <a:spLocks noChangeShapeType="1"/>
              </p:cNvSpPr>
              <p:nvPr/>
            </p:nvSpPr>
            <p:spPr bwMode="auto">
              <a:xfrm flipV="1">
                <a:off x="3679" y="16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49" name="Line 1207"/>
              <p:cNvSpPr>
                <a:spLocks noChangeShapeType="1"/>
              </p:cNvSpPr>
              <p:nvPr/>
            </p:nvSpPr>
            <p:spPr bwMode="auto">
              <a:xfrm flipV="1">
                <a:off x="3679" y="16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50" name="Line 1208"/>
              <p:cNvSpPr>
                <a:spLocks noChangeShapeType="1"/>
              </p:cNvSpPr>
              <p:nvPr/>
            </p:nvSpPr>
            <p:spPr bwMode="auto">
              <a:xfrm flipV="1">
                <a:off x="3679" y="16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51" name="Line 1209"/>
              <p:cNvSpPr>
                <a:spLocks noChangeShapeType="1"/>
              </p:cNvSpPr>
              <p:nvPr/>
            </p:nvSpPr>
            <p:spPr bwMode="auto">
              <a:xfrm flipV="1">
                <a:off x="3679" y="16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24" name="Group 1411"/>
            <p:cNvGrpSpPr>
              <a:grpSpLocks/>
            </p:cNvGrpSpPr>
            <p:nvPr/>
          </p:nvGrpSpPr>
          <p:grpSpPr bwMode="auto">
            <a:xfrm>
              <a:off x="5840413" y="882650"/>
              <a:ext cx="1203325" cy="4256088"/>
              <a:chOff x="3679" y="556"/>
              <a:chExt cx="758" cy="2681"/>
            </a:xfrm>
          </p:grpSpPr>
          <p:sp>
            <p:nvSpPr>
              <p:cNvPr id="2952" name="Line 1211"/>
              <p:cNvSpPr>
                <a:spLocks noChangeShapeType="1"/>
              </p:cNvSpPr>
              <p:nvPr/>
            </p:nvSpPr>
            <p:spPr bwMode="auto">
              <a:xfrm flipV="1">
                <a:off x="3679" y="16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53" name="Line 1212"/>
              <p:cNvSpPr>
                <a:spLocks noChangeShapeType="1"/>
              </p:cNvSpPr>
              <p:nvPr/>
            </p:nvSpPr>
            <p:spPr bwMode="auto">
              <a:xfrm flipV="1">
                <a:off x="3679" y="16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54" name="Line 1213"/>
              <p:cNvSpPr>
                <a:spLocks noChangeShapeType="1"/>
              </p:cNvSpPr>
              <p:nvPr/>
            </p:nvSpPr>
            <p:spPr bwMode="auto">
              <a:xfrm flipV="1">
                <a:off x="3679" y="16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55" name="Line 1214"/>
              <p:cNvSpPr>
                <a:spLocks noChangeShapeType="1"/>
              </p:cNvSpPr>
              <p:nvPr/>
            </p:nvSpPr>
            <p:spPr bwMode="auto">
              <a:xfrm flipV="1">
                <a:off x="3679" y="16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56" name="Line 1215"/>
              <p:cNvSpPr>
                <a:spLocks noChangeShapeType="1"/>
              </p:cNvSpPr>
              <p:nvPr/>
            </p:nvSpPr>
            <p:spPr bwMode="auto">
              <a:xfrm flipV="1">
                <a:off x="3679" y="15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57" name="Line 1216"/>
              <p:cNvSpPr>
                <a:spLocks noChangeShapeType="1"/>
              </p:cNvSpPr>
              <p:nvPr/>
            </p:nvSpPr>
            <p:spPr bwMode="auto">
              <a:xfrm flipV="1">
                <a:off x="3679" y="15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58" name="Line 1217"/>
              <p:cNvSpPr>
                <a:spLocks noChangeShapeType="1"/>
              </p:cNvSpPr>
              <p:nvPr/>
            </p:nvSpPr>
            <p:spPr bwMode="auto">
              <a:xfrm flipV="1">
                <a:off x="3679" y="15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59" name="Line 1218"/>
              <p:cNvSpPr>
                <a:spLocks noChangeShapeType="1"/>
              </p:cNvSpPr>
              <p:nvPr/>
            </p:nvSpPr>
            <p:spPr bwMode="auto">
              <a:xfrm flipV="1">
                <a:off x="3679" y="15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60" name="Line 1219"/>
              <p:cNvSpPr>
                <a:spLocks noChangeShapeType="1"/>
              </p:cNvSpPr>
              <p:nvPr/>
            </p:nvSpPr>
            <p:spPr bwMode="auto">
              <a:xfrm flipV="1">
                <a:off x="3679" y="15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61" name="Line 1220"/>
              <p:cNvSpPr>
                <a:spLocks noChangeShapeType="1"/>
              </p:cNvSpPr>
              <p:nvPr/>
            </p:nvSpPr>
            <p:spPr bwMode="auto">
              <a:xfrm flipV="1">
                <a:off x="3679" y="15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62" name="Line 1221"/>
              <p:cNvSpPr>
                <a:spLocks noChangeShapeType="1"/>
              </p:cNvSpPr>
              <p:nvPr/>
            </p:nvSpPr>
            <p:spPr bwMode="auto">
              <a:xfrm flipV="1">
                <a:off x="3679" y="15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63" name="Line 1222"/>
              <p:cNvSpPr>
                <a:spLocks noChangeShapeType="1"/>
              </p:cNvSpPr>
              <p:nvPr/>
            </p:nvSpPr>
            <p:spPr bwMode="auto">
              <a:xfrm flipV="1">
                <a:off x="3679" y="15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64" name="Line 1223"/>
              <p:cNvSpPr>
                <a:spLocks noChangeShapeType="1"/>
              </p:cNvSpPr>
              <p:nvPr/>
            </p:nvSpPr>
            <p:spPr bwMode="auto">
              <a:xfrm flipV="1">
                <a:off x="3679" y="15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65" name="Line 1224"/>
              <p:cNvSpPr>
                <a:spLocks noChangeShapeType="1"/>
              </p:cNvSpPr>
              <p:nvPr/>
            </p:nvSpPr>
            <p:spPr bwMode="auto">
              <a:xfrm flipV="1">
                <a:off x="3679" y="15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66" name="Line 1225"/>
              <p:cNvSpPr>
                <a:spLocks noChangeShapeType="1"/>
              </p:cNvSpPr>
              <p:nvPr/>
            </p:nvSpPr>
            <p:spPr bwMode="auto">
              <a:xfrm flipV="1">
                <a:off x="3679" y="15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67" name="Line 1226"/>
              <p:cNvSpPr>
                <a:spLocks noChangeShapeType="1"/>
              </p:cNvSpPr>
              <p:nvPr/>
            </p:nvSpPr>
            <p:spPr bwMode="auto">
              <a:xfrm flipV="1">
                <a:off x="3679" y="15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68" name="Line 1227"/>
              <p:cNvSpPr>
                <a:spLocks noChangeShapeType="1"/>
              </p:cNvSpPr>
              <p:nvPr/>
            </p:nvSpPr>
            <p:spPr bwMode="auto">
              <a:xfrm flipV="1">
                <a:off x="3679" y="14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69" name="Line 1228"/>
              <p:cNvSpPr>
                <a:spLocks noChangeShapeType="1"/>
              </p:cNvSpPr>
              <p:nvPr/>
            </p:nvSpPr>
            <p:spPr bwMode="auto">
              <a:xfrm flipV="1">
                <a:off x="3679" y="14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70" name="Line 1229"/>
              <p:cNvSpPr>
                <a:spLocks noChangeShapeType="1"/>
              </p:cNvSpPr>
              <p:nvPr/>
            </p:nvSpPr>
            <p:spPr bwMode="auto">
              <a:xfrm flipV="1">
                <a:off x="3679" y="14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71" name="Line 1230"/>
              <p:cNvSpPr>
                <a:spLocks noChangeShapeType="1"/>
              </p:cNvSpPr>
              <p:nvPr/>
            </p:nvSpPr>
            <p:spPr bwMode="auto">
              <a:xfrm flipV="1">
                <a:off x="3679" y="14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72" name="Line 1231"/>
              <p:cNvSpPr>
                <a:spLocks noChangeShapeType="1"/>
              </p:cNvSpPr>
              <p:nvPr/>
            </p:nvSpPr>
            <p:spPr bwMode="auto">
              <a:xfrm flipV="1">
                <a:off x="3679" y="14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73" name="Line 1232"/>
              <p:cNvSpPr>
                <a:spLocks noChangeShapeType="1"/>
              </p:cNvSpPr>
              <p:nvPr/>
            </p:nvSpPr>
            <p:spPr bwMode="auto">
              <a:xfrm flipV="1">
                <a:off x="3679" y="14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74" name="Line 1233"/>
              <p:cNvSpPr>
                <a:spLocks noChangeShapeType="1"/>
              </p:cNvSpPr>
              <p:nvPr/>
            </p:nvSpPr>
            <p:spPr bwMode="auto">
              <a:xfrm flipV="1">
                <a:off x="3679" y="14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75" name="Line 1234"/>
              <p:cNvSpPr>
                <a:spLocks noChangeShapeType="1"/>
              </p:cNvSpPr>
              <p:nvPr/>
            </p:nvSpPr>
            <p:spPr bwMode="auto">
              <a:xfrm flipV="1">
                <a:off x="3679" y="14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76" name="Line 1235"/>
              <p:cNvSpPr>
                <a:spLocks noChangeShapeType="1"/>
              </p:cNvSpPr>
              <p:nvPr/>
            </p:nvSpPr>
            <p:spPr bwMode="auto">
              <a:xfrm flipV="1">
                <a:off x="3679" y="14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77" name="Line 1236"/>
              <p:cNvSpPr>
                <a:spLocks noChangeShapeType="1"/>
              </p:cNvSpPr>
              <p:nvPr/>
            </p:nvSpPr>
            <p:spPr bwMode="auto">
              <a:xfrm flipV="1">
                <a:off x="3679" y="14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78" name="Line 1237"/>
              <p:cNvSpPr>
                <a:spLocks noChangeShapeType="1"/>
              </p:cNvSpPr>
              <p:nvPr/>
            </p:nvSpPr>
            <p:spPr bwMode="auto">
              <a:xfrm flipV="1">
                <a:off x="3679" y="14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79" name="Line 1238"/>
              <p:cNvSpPr>
                <a:spLocks noChangeShapeType="1"/>
              </p:cNvSpPr>
              <p:nvPr/>
            </p:nvSpPr>
            <p:spPr bwMode="auto">
              <a:xfrm flipV="1">
                <a:off x="3679" y="14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80" name="Line 1239"/>
              <p:cNvSpPr>
                <a:spLocks noChangeShapeType="1"/>
              </p:cNvSpPr>
              <p:nvPr/>
            </p:nvSpPr>
            <p:spPr bwMode="auto">
              <a:xfrm flipV="1">
                <a:off x="3679" y="13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81" name="Line 1240"/>
              <p:cNvSpPr>
                <a:spLocks noChangeShapeType="1"/>
              </p:cNvSpPr>
              <p:nvPr/>
            </p:nvSpPr>
            <p:spPr bwMode="auto">
              <a:xfrm flipV="1">
                <a:off x="3679" y="13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82" name="Line 1241"/>
              <p:cNvSpPr>
                <a:spLocks noChangeShapeType="1"/>
              </p:cNvSpPr>
              <p:nvPr/>
            </p:nvSpPr>
            <p:spPr bwMode="auto">
              <a:xfrm flipV="1">
                <a:off x="3679" y="13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83" name="Line 1242"/>
              <p:cNvSpPr>
                <a:spLocks noChangeShapeType="1"/>
              </p:cNvSpPr>
              <p:nvPr/>
            </p:nvSpPr>
            <p:spPr bwMode="auto">
              <a:xfrm flipV="1">
                <a:off x="3679" y="13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84" name="Line 1243"/>
              <p:cNvSpPr>
                <a:spLocks noChangeShapeType="1"/>
              </p:cNvSpPr>
              <p:nvPr/>
            </p:nvSpPr>
            <p:spPr bwMode="auto">
              <a:xfrm flipV="1">
                <a:off x="3679" y="13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85" name="Line 1244"/>
              <p:cNvSpPr>
                <a:spLocks noChangeShapeType="1"/>
              </p:cNvSpPr>
              <p:nvPr/>
            </p:nvSpPr>
            <p:spPr bwMode="auto">
              <a:xfrm flipV="1">
                <a:off x="3679" y="13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86" name="Line 1245"/>
              <p:cNvSpPr>
                <a:spLocks noChangeShapeType="1"/>
              </p:cNvSpPr>
              <p:nvPr/>
            </p:nvSpPr>
            <p:spPr bwMode="auto">
              <a:xfrm flipV="1">
                <a:off x="3679" y="13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87" name="Line 1246"/>
              <p:cNvSpPr>
                <a:spLocks noChangeShapeType="1"/>
              </p:cNvSpPr>
              <p:nvPr/>
            </p:nvSpPr>
            <p:spPr bwMode="auto">
              <a:xfrm flipV="1">
                <a:off x="3679" y="13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88" name="Line 1247"/>
              <p:cNvSpPr>
                <a:spLocks noChangeShapeType="1"/>
              </p:cNvSpPr>
              <p:nvPr/>
            </p:nvSpPr>
            <p:spPr bwMode="auto">
              <a:xfrm flipV="1">
                <a:off x="3679" y="13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89" name="Line 1248"/>
              <p:cNvSpPr>
                <a:spLocks noChangeShapeType="1"/>
              </p:cNvSpPr>
              <p:nvPr/>
            </p:nvSpPr>
            <p:spPr bwMode="auto">
              <a:xfrm flipV="1">
                <a:off x="3679" y="13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90" name="Line 1249"/>
              <p:cNvSpPr>
                <a:spLocks noChangeShapeType="1"/>
              </p:cNvSpPr>
              <p:nvPr/>
            </p:nvSpPr>
            <p:spPr bwMode="auto">
              <a:xfrm flipV="1">
                <a:off x="3679" y="13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91" name="Line 1250"/>
              <p:cNvSpPr>
                <a:spLocks noChangeShapeType="1"/>
              </p:cNvSpPr>
              <p:nvPr/>
            </p:nvSpPr>
            <p:spPr bwMode="auto">
              <a:xfrm flipV="1">
                <a:off x="3679" y="13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92" name="Line 1251"/>
              <p:cNvSpPr>
                <a:spLocks noChangeShapeType="1"/>
              </p:cNvSpPr>
              <p:nvPr/>
            </p:nvSpPr>
            <p:spPr bwMode="auto">
              <a:xfrm flipV="1">
                <a:off x="3679" y="12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93" name="Line 1252"/>
              <p:cNvSpPr>
                <a:spLocks noChangeShapeType="1"/>
              </p:cNvSpPr>
              <p:nvPr/>
            </p:nvSpPr>
            <p:spPr bwMode="auto">
              <a:xfrm flipV="1">
                <a:off x="3679" y="12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94" name="Line 1253"/>
              <p:cNvSpPr>
                <a:spLocks noChangeShapeType="1"/>
              </p:cNvSpPr>
              <p:nvPr/>
            </p:nvSpPr>
            <p:spPr bwMode="auto">
              <a:xfrm flipV="1">
                <a:off x="3679" y="12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95" name="Line 1254"/>
              <p:cNvSpPr>
                <a:spLocks noChangeShapeType="1"/>
              </p:cNvSpPr>
              <p:nvPr/>
            </p:nvSpPr>
            <p:spPr bwMode="auto">
              <a:xfrm flipV="1">
                <a:off x="3679" y="12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96" name="Line 1255"/>
              <p:cNvSpPr>
                <a:spLocks noChangeShapeType="1"/>
              </p:cNvSpPr>
              <p:nvPr/>
            </p:nvSpPr>
            <p:spPr bwMode="auto">
              <a:xfrm flipV="1">
                <a:off x="3679" y="12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97" name="Line 1256"/>
              <p:cNvSpPr>
                <a:spLocks noChangeShapeType="1"/>
              </p:cNvSpPr>
              <p:nvPr/>
            </p:nvSpPr>
            <p:spPr bwMode="auto">
              <a:xfrm flipV="1">
                <a:off x="3679" y="12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98" name="Line 1257"/>
              <p:cNvSpPr>
                <a:spLocks noChangeShapeType="1"/>
              </p:cNvSpPr>
              <p:nvPr/>
            </p:nvSpPr>
            <p:spPr bwMode="auto">
              <a:xfrm flipV="1">
                <a:off x="3679" y="12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99" name="Line 1258"/>
              <p:cNvSpPr>
                <a:spLocks noChangeShapeType="1"/>
              </p:cNvSpPr>
              <p:nvPr/>
            </p:nvSpPr>
            <p:spPr bwMode="auto">
              <a:xfrm flipV="1">
                <a:off x="3679" y="12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00" name="Line 1259"/>
              <p:cNvSpPr>
                <a:spLocks noChangeShapeType="1"/>
              </p:cNvSpPr>
              <p:nvPr/>
            </p:nvSpPr>
            <p:spPr bwMode="auto">
              <a:xfrm flipV="1">
                <a:off x="3679" y="12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01" name="Line 1260"/>
              <p:cNvSpPr>
                <a:spLocks noChangeShapeType="1"/>
              </p:cNvSpPr>
              <p:nvPr/>
            </p:nvSpPr>
            <p:spPr bwMode="auto">
              <a:xfrm flipV="1">
                <a:off x="3679" y="12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02" name="Line 1261"/>
              <p:cNvSpPr>
                <a:spLocks noChangeShapeType="1"/>
              </p:cNvSpPr>
              <p:nvPr/>
            </p:nvSpPr>
            <p:spPr bwMode="auto">
              <a:xfrm flipV="1">
                <a:off x="3679" y="12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03" name="Line 1262"/>
              <p:cNvSpPr>
                <a:spLocks noChangeShapeType="1"/>
              </p:cNvSpPr>
              <p:nvPr/>
            </p:nvSpPr>
            <p:spPr bwMode="auto">
              <a:xfrm flipV="1">
                <a:off x="3679" y="12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04" name="Line 1263"/>
              <p:cNvSpPr>
                <a:spLocks noChangeShapeType="1"/>
              </p:cNvSpPr>
              <p:nvPr/>
            </p:nvSpPr>
            <p:spPr bwMode="auto">
              <a:xfrm flipV="1">
                <a:off x="3679" y="11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05" name="Line 1264"/>
              <p:cNvSpPr>
                <a:spLocks noChangeShapeType="1"/>
              </p:cNvSpPr>
              <p:nvPr/>
            </p:nvSpPr>
            <p:spPr bwMode="auto">
              <a:xfrm flipV="1">
                <a:off x="3679" y="11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06" name="Line 1265"/>
              <p:cNvSpPr>
                <a:spLocks noChangeShapeType="1"/>
              </p:cNvSpPr>
              <p:nvPr/>
            </p:nvSpPr>
            <p:spPr bwMode="auto">
              <a:xfrm flipV="1">
                <a:off x="3679" y="11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07" name="Line 1266"/>
              <p:cNvSpPr>
                <a:spLocks noChangeShapeType="1"/>
              </p:cNvSpPr>
              <p:nvPr/>
            </p:nvSpPr>
            <p:spPr bwMode="auto">
              <a:xfrm flipV="1">
                <a:off x="3679" y="11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08" name="Line 1267"/>
              <p:cNvSpPr>
                <a:spLocks noChangeShapeType="1"/>
              </p:cNvSpPr>
              <p:nvPr/>
            </p:nvSpPr>
            <p:spPr bwMode="auto">
              <a:xfrm flipV="1">
                <a:off x="3679" y="11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09" name="Line 1268"/>
              <p:cNvSpPr>
                <a:spLocks noChangeShapeType="1"/>
              </p:cNvSpPr>
              <p:nvPr/>
            </p:nvSpPr>
            <p:spPr bwMode="auto">
              <a:xfrm flipV="1">
                <a:off x="3679" y="11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10" name="Line 1269"/>
              <p:cNvSpPr>
                <a:spLocks noChangeShapeType="1"/>
              </p:cNvSpPr>
              <p:nvPr/>
            </p:nvSpPr>
            <p:spPr bwMode="auto">
              <a:xfrm flipV="1">
                <a:off x="3679" y="11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11" name="Line 1270"/>
              <p:cNvSpPr>
                <a:spLocks noChangeShapeType="1"/>
              </p:cNvSpPr>
              <p:nvPr/>
            </p:nvSpPr>
            <p:spPr bwMode="auto">
              <a:xfrm flipV="1">
                <a:off x="3679" y="11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12" name="Line 1271"/>
              <p:cNvSpPr>
                <a:spLocks noChangeShapeType="1"/>
              </p:cNvSpPr>
              <p:nvPr/>
            </p:nvSpPr>
            <p:spPr bwMode="auto">
              <a:xfrm flipV="1">
                <a:off x="3679" y="11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13" name="Line 1272"/>
              <p:cNvSpPr>
                <a:spLocks noChangeShapeType="1"/>
              </p:cNvSpPr>
              <p:nvPr/>
            </p:nvSpPr>
            <p:spPr bwMode="auto">
              <a:xfrm flipV="1">
                <a:off x="3679" y="11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14" name="Line 1273"/>
              <p:cNvSpPr>
                <a:spLocks noChangeShapeType="1"/>
              </p:cNvSpPr>
              <p:nvPr/>
            </p:nvSpPr>
            <p:spPr bwMode="auto">
              <a:xfrm flipV="1">
                <a:off x="3679" y="11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15" name="Line 1274"/>
              <p:cNvSpPr>
                <a:spLocks noChangeShapeType="1"/>
              </p:cNvSpPr>
              <p:nvPr/>
            </p:nvSpPr>
            <p:spPr bwMode="auto">
              <a:xfrm flipV="1">
                <a:off x="3679" y="11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16" name="Line 1275"/>
              <p:cNvSpPr>
                <a:spLocks noChangeShapeType="1"/>
              </p:cNvSpPr>
              <p:nvPr/>
            </p:nvSpPr>
            <p:spPr bwMode="auto">
              <a:xfrm flipV="1">
                <a:off x="3679" y="11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17" name="Line 1276"/>
              <p:cNvSpPr>
                <a:spLocks noChangeShapeType="1"/>
              </p:cNvSpPr>
              <p:nvPr/>
            </p:nvSpPr>
            <p:spPr bwMode="auto">
              <a:xfrm flipV="1">
                <a:off x="3679" y="10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18" name="Line 1277"/>
              <p:cNvSpPr>
                <a:spLocks noChangeShapeType="1"/>
              </p:cNvSpPr>
              <p:nvPr/>
            </p:nvSpPr>
            <p:spPr bwMode="auto">
              <a:xfrm flipV="1">
                <a:off x="3679" y="10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19" name="Line 1278"/>
              <p:cNvSpPr>
                <a:spLocks noChangeShapeType="1"/>
              </p:cNvSpPr>
              <p:nvPr/>
            </p:nvSpPr>
            <p:spPr bwMode="auto">
              <a:xfrm flipV="1">
                <a:off x="3679" y="10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20" name="Line 1279"/>
              <p:cNvSpPr>
                <a:spLocks noChangeShapeType="1"/>
              </p:cNvSpPr>
              <p:nvPr/>
            </p:nvSpPr>
            <p:spPr bwMode="auto">
              <a:xfrm flipV="1">
                <a:off x="3679" y="10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21" name="Line 1280"/>
              <p:cNvSpPr>
                <a:spLocks noChangeShapeType="1"/>
              </p:cNvSpPr>
              <p:nvPr/>
            </p:nvSpPr>
            <p:spPr bwMode="auto">
              <a:xfrm flipV="1">
                <a:off x="3679" y="10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22" name="Line 1281"/>
              <p:cNvSpPr>
                <a:spLocks noChangeShapeType="1"/>
              </p:cNvSpPr>
              <p:nvPr/>
            </p:nvSpPr>
            <p:spPr bwMode="auto">
              <a:xfrm flipV="1">
                <a:off x="3679" y="10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23" name="Line 1282"/>
              <p:cNvSpPr>
                <a:spLocks noChangeShapeType="1"/>
              </p:cNvSpPr>
              <p:nvPr/>
            </p:nvSpPr>
            <p:spPr bwMode="auto">
              <a:xfrm flipV="1">
                <a:off x="3679" y="10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24" name="Line 1283"/>
              <p:cNvSpPr>
                <a:spLocks noChangeShapeType="1"/>
              </p:cNvSpPr>
              <p:nvPr/>
            </p:nvSpPr>
            <p:spPr bwMode="auto">
              <a:xfrm flipV="1">
                <a:off x="3679" y="10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25" name="Line 1284"/>
              <p:cNvSpPr>
                <a:spLocks noChangeShapeType="1"/>
              </p:cNvSpPr>
              <p:nvPr/>
            </p:nvSpPr>
            <p:spPr bwMode="auto">
              <a:xfrm flipV="1">
                <a:off x="3679" y="1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26" name="Line 1285"/>
              <p:cNvSpPr>
                <a:spLocks noChangeShapeType="1"/>
              </p:cNvSpPr>
              <p:nvPr/>
            </p:nvSpPr>
            <p:spPr bwMode="auto">
              <a:xfrm flipV="1">
                <a:off x="3679" y="1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27" name="Line 1286"/>
              <p:cNvSpPr>
                <a:spLocks noChangeShapeType="1"/>
              </p:cNvSpPr>
              <p:nvPr/>
            </p:nvSpPr>
            <p:spPr bwMode="auto">
              <a:xfrm flipV="1">
                <a:off x="3679" y="1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28" name="Line 1287"/>
              <p:cNvSpPr>
                <a:spLocks noChangeShapeType="1"/>
              </p:cNvSpPr>
              <p:nvPr/>
            </p:nvSpPr>
            <p:spPr bwMode="auto">
              <a:xfrm flipV="1">
                <a:off x="3679" y="10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29" name="Line 1288"/>
              <p:cNvSpPr>
                <a:spLocks noChangeShapeType="1"/>
              </p:cNvSpPr>
              <p:nvPr/>
            </p:nvSpPr>
            <p:spPr bwMode="auto">
              <a:xfrm flipV="1">
                <a:off x="3679" y="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30" name="Line 1289"/>
              <p:cNvSpPr>
                <a:spLocks noChangeShapeType="1"/>
              </p:cNvSpPr>
              <p:nvPr/>
            </p:nvSpPr>
            <p:spPr bwMode="auto">
              <a:xfrm flipV="1">
                <a:off x="3679" y="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31" name="Line 1290"/>
              <p:cNvSpPr>
                <a:spLocks noChangeShapeType="1"/>
              </p:cNvSpPr>
              <p:nvPr/>
            </p:nvSpPr>
            <p:spPr bwMode="auto">
              <a:xfrm flipV="1">
                <a:off x="3679" y="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32" name="Line 1291"/>
              <p:cNvSpPr>
                <a:spLocks noChangeShapeType="1"/>
              </p:cNvSpPr>
              <p:nvPr/>
            </p:nvSpPr>
            <p:spPr bwMode="auto">
              <a:xfrm flipV="1">
                <a:off x="3679" y="9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33" name="Line 1292"/>
              <p:cNvSpPr>
                <a:spLocks noChangeShapeType="1"/>
              </p:cNvSpPr>
              <p:nvPr/>
            </p:nvSpPr>
            <p:spPr bwMode="auto">
              <a:xfrm flipV="1">
                <a:off x="3679" y="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34" name="Line 1293"/>
              <p:cNvSpPr>
                <a:spLocks noChangeShapeType="1"/>
              </p:cNvSpPr>
              <p:nvPr/>
            </p:nvSpPr>
            <p:spPr bwMode="auto">
              <a:xfrm flipV="1">
                <a:off x="3679" y="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35" name="Line 1294"/>
              <p:cNvSpPr>
                <a:spLocks noChangeShapeType="1"/>
              </p:cNvSpPr>
              <p:nvPr/>
            </p:nvSpPr>
            <p:spPr bwMode="auto">
              <a:xfrm flipV="1">
                <a:off x="3679" y="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36" name="Line 1295"/>
              <p:cNvSpPr>
                <a:spLocks noChangeShapeType="1"/>
              </p:cNvSpPr>
              <p:nvPr/>
            </p:nvSpPr>
            <p:spPr bwMode="auto">
              <a:xfrm flipV="1">
                <a:off x="3679" y="9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37" name="Line 1296"/>
              <p:cNvSpPr>
                <a:spLocks noChangeShapeType="1"/>
              </p:cNvSpPr>
              <p:nvPr/>
            </p:nvSpPr>
            <p:spPr bwMode="auto">
              <a:xfrm flipV="1">
                <a:off x="3679" y="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38" name="Line 1297"/>
              <p:cNvSpPr>
                <a:spLocks noChangeShapeType="1"/>
              </p:cNvSpPr>
              <p:nvPr/>
            </p:nvSpPr>
            <p:spPr bwMode="auto">
              <a:xfrm flipV="1">
                <a:off x="3679" y="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39" name="Line 1298"/>
              <p:cNvSpPr>
                <a:spLocks noChangeShapeType="1"/>
              </p:cNvSpPr>
              <p:nvPr/>
            </p:nvSpPr>
            <p:spPr bwMode="auto">
              <a:xfrm flipV="1">
                <a:off x="3679" y="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40" name="Line 1299"/>
              <p:cNvSpPr>
                <a:spLocks noChangeShapeType="1"/>
              </p:cNvSpPr>
              <p:nvPr/>
            </p:nvSpPr>
            <p:spPr bwMode="auto">
              <a:xfrm flipV="1">
                <a:off x="3679" y="9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41" name="Line 1300"/>
              <p:cNvSpPr>
                <a:spLocks noChangeShapeType="1"/>
              </p:cNvSpPr>
              <p:nvPr/>
            </p:nvSpPr>
            <p:spPr bwMode="auto">
              <a:xfrm flipV="1">
                <a:off x="3679" y="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42" name="Line 1301"/>
              <p:cNvSpPr>
                <a:spLocks noChangeShapeType="1"/>
              </p:cNvSpPr>
              <p:nvPr/>
            </p:nvSpPr>
            <p:spPr bwMode="auto">
              <a:xfrm flipV="1">
                <a:off x="3679" y="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43" name="Line 1302"/>
              <p:cNvSpPr>
                <a:spLocks noChangeShapeType="1"/>
              </p:cNvSpPr>
              <p:nvPr/>
            </p:nvSpPr>
            <p:spPr bwMode="auto">
              <a:xfrm flipV="1">
                <a:off x="3679" y="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44" name="Line 1303"/>
              <p:cNvSpPr>
                <a:spLocks noChangeShapeType="1"/>
              </p:cNvSpPr>
              <p:nvPr/>
            </p:nvSpPr>
            <p:spPr bwMode="auto">
              <a:xfrm flipV="1">
                <a:off x="3679" y="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45" name="Line 1304"/>
              <p:cNvSpPr>
                <a:spLocks noChangeShapeType="1"/>
              </p:cNvSpPr>
              <p:nvPr/>
            </p:nvSpPr>
            <p:spPr bwMode="auto">
              <a:xfrm flipV="1">
                <a:off x="3679" y="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46" name="Line 1305"/>
              <p:cNvSpPr>
                <a:spLocks noChangeShapeType="1"/>
              </p:cNvSpPr>
              <p:nvPr/>
            </p:nvSpPr>
            <p:spPr bwMode="auto">
              <a:xfrm flipV="1">
                <a:off x="3679" y="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47" name="Line 1306"/>
              <p:cNvSpPr>
                <a:spLocks noChangeShapeType="1"/>
              </p:cNvSpPr>
              <p:nvPr/>
            </p:nvSpPr>
            <p:spPr bwMode="auto">
              <a:xfrm flipV="1">
                <a:off x="3679" y="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48" name="Line 1307"/>
              <p:cNvSpPr>
                <a:spLocks noChangeShapeType="1"/>
              </p:cNvSpPr>
              <p:nvPr/>
            </p:nvSpPr>
            <p:spPr bwMode="auto">
              <a:xfrm flipV="1">
                <a:off x="3679" y="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49" name="Line 1308"/>
              <p:cNvSpPr>
                <a:spLocks noChangeShapeType="1"/>
              </p:cNvSpPr>
              <p:nvPr/>
            </p:nvSpPr>
            <p:spPr bwMode="auto">
              <a:xfrm flipV="1">
                <a:off x="3679" y="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50" name="Line 1309"/>
              <p:cNvSpPr>
                <a:spLocks noChangeShapeType="1"/>
              </p:cNvSpPr>
              <p:nvPr/>
            </p:nvSpPr>
            <p:spPr bwMode="auto">
              <a:xfrm flipV="1">
                <a:off x="3679" y="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51" name="Line 1310"/>
              <p:cNvSpPr>
                <a:spLocks noChangeShapeType="1"/>
              </p:cNvSpPr>
              <p:nvPr/>
            </p:nvSpPr>
            <p:spPr bwMode="auto">
              <a:xfrm flipV="1">
                <a:off x="3679" y="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52" name="Line 1311"/>
              <p:cNvSpPr>
                <a:spLocks noChangeShapeType="1"/>
              </p:cNvSpPr>
              <p:nvPr/>
            </p:nvSpPr>
            <p:spPr bwMode="auto">
              <a:xfrm flipV="1">
                <a:off x="3679" y="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53" name="Line 1312"/>
              <p:cNvSpPr>
                <a:spLocks noChangeShapeType="1"/>
              </p:cNvSpPr>
              <p:nvPr/>
            </p:nvSpPr>
            <p:spPr bwMode="auto">
              <a:xfrm flipV="1">
                <a:off x="3679" y="7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54" name="Line 1313"/>
              <p:cNvSpPr>
                <a:spLocks noChangeShapeType="1"/>
              </p:cNvSpPr>
              <p:nvPr/>
            </p:nvSpPr>
            <p:spPr bwMode="auto">
              <a:xfrm flipV="1">
                <a:off x="3679" y="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55" name="Line 1314"/>
              <p:cNvSpPr>
                <a:spLocks noChangeShapeType="1"/>
              </p:cNvSpPr>
              <p:nvPr/>
            </p:nvSpPr>
            <p:spPr bwMode="auto">
              <a:xfrm flipV="1">
                <a:off x="3679" y="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56" name="Line 1315"/>
              <p:cNvSpPr>
                <a:spLocks noChangeShapeType="1"/>
              </p:cNvSpPr>
              <p:nvPr/>
            </p:nvSpPr>
            <p:spPr bwMode="auto">
              <a:xfrm flipV="1">
                <a:off x="3679" y="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57" name="Line 1316"/>
              <p:cNvSpPr>
                <a:spLocks noChangeShapeType="1"/>
              </p:cNvSpPr>
              <p:nvPr/>
            </p:nvSpPr>
            <p:spPr bwMode="auto">
              <a:xfrm flipV="1">
                <a:off x="3679" y="7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58" name="Line 1317"/>
              <p:cNvSpPr>
                <a:spLocks noChangeShapeType="1"/>
              </p:cNvSpPr>
              <p:nvPr/>
            </p:nvSpPr>
            <p:spPr bwMode="auto">
              <a:xfrm flipV="1">
                <a:off x="3679" y="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59" name="Line 1318"/>
              <p:cNvSpPr>
                <a:spLocks noChangeShapeType="1"/>
              </p:cNvSpPr>
              <p:nvPr/>
            </p:nvSpPr>
            <p:spPr bwMode="auto">
              <a:xfrm flipV="1">
                <a:off x="3679" y="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60" name="Line 1319"/>
              <p:cNvSpPr>
                <a:spLocks noChangeShapeType="1"/>
              </p:cNvSpPr>
              <p:nvPr/>
            </p:nvSpPr>
            <p:spPr bwMode="auto">
              <a:xfrm flipV="1">
                <a:off x="3679" y="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61" name="Line 1320"/>
              <p:cNvSpPr>
                <a:spLocks noChangeShapeType="1"/>
              </p:cNvSpPr>
              <p:nvPr/>
            </p:nvSpPr>
            <p:spPr bwMode="auto">
              <a:xfrm flipV="1">
                <a:off x="3679" y="7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62" name="Line 1321"/>
              <p:cNvSpPr>
                <a:spLocks noChangeShapeType="1"/>
              </p:cNvSpPr>
              <p:nvPr/>
            </p:nvSpPr>
            <p:spPr bwMode="auto">
              <a:xfrm flipV="1">
                <a:off x="3679" y="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63" name="Line 1322"/>
              <p:cNvSpPr>
                <a:spLocks noChangeShapeType="1"/>
              </p:cNvSpPr>
              <p:nvPr/>
            </p:nvSpPr>
            <p:spPr bwMode="auto">
              <a:xfrm flipV="1">
                <a:off x="3679" y="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64" name="Line 1323"/>
              <p:cNvSpPr>
                <a:spLocks noChangeShapeType="1"/>
              </p:cNvSpPr>
              <p:nvPr/>
            </p:nvSpPr>
            <p:spPr bwMode="auto">
              <a:xfrm flipV="1">
                <a:off x="3679" y="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65" name="Line 1324"/>
              <p:cNvSpPr>
                <a:spLocks noChangeShapeType="1"/>
              </p:cNvSpPr>
              <p:nvPr/>
            </p:nvSpPr>
            <p:spPr bwMode="auto">
              <a:xfrm flipV="1">
                <a:off x="3679" y="6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66" name="Line 1325"/>
              <p:cNvSpPr>
                <a:spLocks noChangeShapeType="1"/>
              </p:cNvSpPr>
              <p:nvPr/>
            </p:nvSpPr>
            <p:spPr bwMode="auto">
              <a:xfrm flipV="1">
                <a:off x="3679" y="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67" name="Line 1326"/>
              <p:cNvSpPr>
                <a:spLocks noChangeShapeType="1"/>
              </p:cNvSpPr>
              <p:nvPr/>
            </p:nvSpPr>
            <p:spPr bwMode="auto">
              <a:xfrm flipV="1">
                <a:off x="3679" y="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68" name="Line 1327"/>
              <p:cNvSpPr>
                <a:spLocks noChangeShapeType="1"/>
              </p:cNvSpPr>
              <p:nvPr/>
            </p:nvSpPr>
            <p:spPr bwMode="auto">
              <a:xfrm flipV="1">
                <a:off x="3679" y="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69" name="Line 1328"/>
              <p:cNvSpPr>
                <a:spLocks noChangeShapeType="1"/>
              </p:cNvSpPr>
              <p:nvPr/>
            </p:nvSpPr>
            <p:spPr bwMode="auto">
              <a:xfrm flipV="1">
                <a:off x="3679" y="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70" name="Line 1329"/>
              <p:cNvSpPr>
                <a:spLocks noChangeShapeType="1"/>
              </p:cNvSpPr>
              <p:nvPr/>
            </p:nvSpPr>
            <p:spPr bwMode="auto">
              <a:xfrm flipV="1">
                <a:off x="3679" y="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71" name="Line 1330"/>
              <p:cNvSpPr>
                <a:spLocks noChangeShapeType="1"/>
              </p:cNvSpPr>
              <p:nvPr/>
            </p:nvSpPr>
            <p:spPr bwMode="auto">
              <a:xfrm flipV="1">
                <a:off x="3679" y="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72" name="Line 1331"/>
              <p:cNvSpPr>
                <a:spLocks noChangeShapeType="1"/>
              </p:cNvSpPr>
              <p:nvPr/>
            </p:nvSpPr>
            <p:spPr bwMode="auto">
              <a:xfrm flipV="1">
                <a:off x="3679" y="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73" name="Line 1332"/>
              <p:cNvSpPr>
                <a:spLocks noChangeShapeType="1"/>
              </p:cNvSpPr>
              <p:nvPr/>
            </p:nvSpPr>
            <p:spPr bwMode="auto">
              <a:xfrm flipV="1">
                <a:off x="3679" y="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74" name="Line 1333"/>
              <p:cNvSpPr>
                <a:spLocks noChangeShapeType="1"/>
              </p:cNvSpPr>
              <p:nvPr/>
            </p:nvSpPr>
            <p:spPr bwMode="auto">
              <a:xfrm flipV="1">
                <a:off x="3679" y="6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75" name="Line 1334"/>
              <p:cNvSpPr>
                <a:spLocks noChangeShapeType="1"/>
              </p:cNvSpPr>
              <p:nvPr/>
            </p:nvSpPr>
            <p:spPr bwMode="auto">
              <a:xfrm flipV="1">
                <a:off x="3679" y="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76" name="Line 1335"/>
              <p:cNvSpPr>
                <a:spLocks noChangeShapeType="1"/>
              </p:cNvSpPr>
              <p:nvPr/>
            </p:nvSpPr>
            <p:spPr bwMode="auto">
              <a:xfrm flipV="1">
                <a:off x="3679" y="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77" name="Line 1336"/>
              <p:cNvSpPr>
                <a:spLocks noChangeShapeType="1"/>
              </p:cNvSpPr>
              <p:nvPr/>
            </p:nvSpPr>
            <p:spPr bwMode="auto">
              <a:xfrm flipV="1">
                <a:off x="3679" y="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78" name="Line 1337"/>
              <p:cNvSpPr>
                <a:spLocks noChangeShapeType="1"/>
              </p:cNvSpPr>
              <p:nvPr/>
            </p:nvSpPr>
            <p:spPr bwMode="auto">
              <a:xfrm flipV="1">
                <a:off x="3679" y="5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79" name="Line 1338"/>
              <p:cNvSpPr>
                <a:spLocks noChangeShapeType="1"/>
              </p:cNvSpPr>
              <p:nvPr/>
            </p:nvSpPr>
            <p:spPr bwMode="auto">
              <a:xfrm flipV="1">
                <a:off x="3679" y="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80" name="Line 1339"/>
              <p:cNvSpPr>
                <a:spLocks noChangeShapeType="1"/>
              </p:cNvSpPr>
              <p:nvPr/>
            </p:nvSpPr>
            <p:spPr bwMode="auto">
              <a:xfrm flipV="1">
                <a:off x="3679" y="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81" name="Line 1340"/>
              <p:cNvSpPr>
                <a:spLocks noChangeShapeType="1"/>
              </p:cNvSpPr>
              <p:nvPr/>
            </p:nvSpPr>
            <p:spPr bwMode="auto">
              <a:xfrm flipV="1">
                <a:off x="3679" y="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82" name="Line 1341"/>
              <p:cNvSpPr>
                <a:spLocks noChangeShapeType="1"/>
              </p:cNvSpPr>
              <p:nvPr/>
            </p:nvSpPr>
            <p:spPr bwMode="auto">
              <a:xfrm flipV="1">
                <a:off x="3679" y="5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83" name="Line 1342"/>
              <p:cNvSpPr>
                <a:spLocks noChangeShapeType="1"/>
              </p:cNvSpPr>
              <p:nvPr/>
            </p:nvSpPr>
            <p:spPr bwMode="auto">
              <a:xfrm flipV="1">
                <a:off x="4437" y="32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84" name="Line 1343"/>
              <p:cNvSpPr>
                <a:spLocks noChangeShapeType="1"/>
              </p:cNvSpPr>
              <p:nvPr/>
            </p:nvSpPr>
            <p:spPr bwMode="auto">
              <a:xfrm flipV="1">
                <a:off x="4437" y="32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85" name="Line 1344"/>
              <p:cNvSpPr>
                <a:spLocks noChangeShapeType="1"/>
              </p:cNvSpPr>
              <p:nvPr/>
            </p:nvSpPr>
            <p:spPr bwMode="auto">
              <a:xfrm flipV="1">
                <a:off x="4437" y="32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86" name="Line 1345"/>
              <p:cNvSpPr>
                <a:spLocks noChangeShapeType="1"/>
              </p:cNvSpPr>
              <p:nvPr/>
            </p:nvSpPr>
            <p:spPr bwMode="auto">
              <a:xfrm flipV="1">
                <a:off x="4437" y="32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87" name="Line 1346"/>
              <p:cNvSpPr>
                <a:spLocks noChangeShapeType="1"/>
              </p:cNvSpPr>
              <p:nvPr/>
            </p:nvSpPr>
            <p:spPr bwMode="auto">
              <a:xfrm flipV="1">
                <a:off x="4437" y="32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88" name="Line 1347"/>
              <p:cNvSpPr>
                <a:spLocks noChangeShapeType="1"/>
              </p:cNvSpPr>
              <p:nvPr/>
            </p:nvSpPr>
            <p:spPr bwMode="auto">
              <a:xfrm flipV="1">
                <a:off x="4437" y="31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89" name="Line 1348"/>
              <p:cNvSpPr>
                <a:spLocks noChangeShapeType="1"/>
              </p:cNvSpPr>
              <p:nvPr/>
            </p:nvSpPr>
            <p:spPr bwMode="auto">
              <a:xfrm flipV="1">
                <a:off x="4437" y="31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90" name="Line 1349"/>
              <p:cNvSpPr>
                <a:spLocks noChangeShapeType="1"/>
              </p:cNvSpPr>
              <p:nvPr/>
            </p:nvSpPr>
            <p:spPr bwMode="auto">
              <a:xfrm flipV="1">
                <a:off x="4437" y="31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91" name="Line 1350"/>
              <p:cNvSpPr>
                <a:spLocks noChangeShapeType="1"/>
              </p:cNvSpPr>
              <p:nvPr/>
            </p:nvSpPr>
            <p:spPr bwMode="auto">
              <a:xfrm flipV="1">
                <a:off x="4437" y="31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92" name="Line 1351"/>
              <p:cNvSpPr>
                <a:spLocks noChangeShapeType="1"/>
              </p:cNvSpPr>
              <p:nvPr/>
            </p:nvSpPr>
            <p:spPr bwMode="auto">
              <a:xfrm flipV="1">
                <a:off x="4437" y="31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93" name="Line 1352"/>
              <p:cNvSpPr>
                <a:spLocks noChangeShapeType="1"/>
              </p:cNvSpPr>
              <p:nvPr/>
            </p:nvSpPr>
            <p:spPr bwMode="auto">
              <a:xfrm flipV="1">
                <a:off x="4437" y="31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94" name="Line 1353"/>
              <p:cNvSpPr>
                <a:spLocks noChangeShapeType="1"/>
              </p:cNvSpPr>
              <p:nvPr/>
            </p:nvSpPr>
            <p:spPr bwMode="auto">
              <a:xfrm flipV="1">
                <a:off x="4437" y="31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95" name="Line 1354"/>
              <p:cNvSpPr>
                <a:spLocks noChangeShapeType="1"/>
              </p:cNvSpPr>
              <p:nvPr/>
            </p:nvSpPr>
            <p:spPr bwMode="auto">
              <a:xfrm flipV="1">
                <a:off x="4437" y="31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96" name="Line 1355"/>
              <p:cNvSpPr>
                <a:spLocks noChangeShapeType="1"/>
              </p:cNvSpPr>
              <p:nvPr/>
            </p:nvSpPr>
            <p:spPr bwMode="auto">
              <a:xfrm flipV="1">
                <a:off x="4437" y="31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97" name="Line 1356"/>
              <p:cNvSpPr>
                <a:spLocks noChangeShapeType="1"/>
              </p:cNvSpPr>
              <p:nvPr/>
            </p:nvSpPr>
            <p:spPr bwMode="auto">
              <a:xfrm flipV="1">
                <a:off x="4437" y="31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98" name="Line 1357"/>
              <p:cNvSpPr>
                <a:spLocks noChangeShapeType="1"/>
              </p:cNvSpPr>
              <p:nvPr/>
            </p:nvSpPr>
            <p:spPr bwMode="auto">
              <a:xfrm flipV="1">
                <a:off x="4437" y="31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99" name="Line 1358"/>
              <p:cNvSpPr>
                <a:spLocks noChangeShapeType="1"/>
              </p:cNvSpPr>
              <p:nvPr/>
            </p:nvSpPr>
            <p:spPr bwMode="auto">
              <a:xfrm flipV="1">
                <a:off x="4437" y="31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00" name="Line 1359"/>
              <p:cNvSpPr>
                <a:spLocks noChangeShapeType="1"/>
              </p:cNvSpPr>
              <p:nvPr/>
            </p:nvSpPr>
            <p:spPr bwMode="auto">
              <a:xfrm flipV="1">
                <a:off x="4437" y="30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01" name="Line 1360"/>
              <p:cNvSpPr>
                <a:spLocks noChangeShapeType="1"/>
              </p:cNvSpPr>
              <p:nvPr/>
            </p:nvSpPr>
            <p:spPr bwMode="auto">
              <a:xfrm flipV="1">
                <a:off x="4437" y="30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02" name="Line 1361"/>
              <p:cNvSpPr>
                <a:spLocks noChangeShapeType="1"/>
              </p:cNvSpPr>
              <p:nvPr/>
            </p:nvSpPr>
            <p:spPr bwMode="auto">
              <a:xfrm flipV="1">
                <a:off x="4437" y="30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03" name="Line 1362"/>
              <p:cNvSpPr>
                <a:spLocks noChangeShapeType="1"/>
              </p:cNvSpPr>
              <p:nvPr/>
            </p:nvSpPr>
            <p:spPr bwMode="auto">
              <a:xfrm flipV="1">
                <a:off x="4437" y="30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04" name="Line 1363"/>
              <p:cNvSpPr>
                <a:spLocks noChangeShapeType="1"/>
              </p:cNvSpPr>
              <p:nvPr/>
            </p:nvSpPr>
            <p:spPr bwMode="auto">
              <a:xfrm flipV="1">
                <a:off x="4437" y="30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05" name="Line 1364"/>
              <p:cNvSpPr>
                <a:spLocks noChangeShapeType="1"/>
              </p:cNvSpPr>
              <p:nvPr/>
            </p:nvSpPr>
            <p:spPr bwMode="auto">
              <a:xfrm flipV="1">
                <a:off x="4437" y="30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06" name="Line 1365"/>
              <p:cNvSpPr>
                <a:spLocks noChangeShapeType="1"/>
              </p:cNvSpPr>
              <p:nvPr/>
            </p:nvSpPr>
            <p:spPr bwMode="auto">
              <a:xfrm flipV="1">
                <a:off x="4437" y="30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07" name="Line 1366"/>
              <p:cNvSpPr>
                <a:spLocks noChangeShapeType="1"/>
              </p:cNvSpPr>
              <p:nvPr/>
            </p:nvSpPr>
            <p:spPr bwMode="auto">
              <a:xfrm flipV="1">
                <a:off x="4437" y="30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08" name="Line 1367"/>
              <p:cNvSpPr>
                <a:spLocks noChangeShapeType="1"/>
              </p:cNvSpPr>
              <p:nvPr/>
            </p:nvSpPr>
            <p:spPr bwMode="auto">
              <a:xfrm flipV="1">
                <a:off x="4437" y="30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09" name="Line 1368"/>
              <p:cNvSpPr>
                <a:spLocks noChangeShapeType="1"/>
              </p:cNvSpPr>
              <p:nvPr/>
            </p:nvSpPr>
            <p:spPr bwMode="auto">
              <a:xfrm flipV="1">
                <a:off x="4437" y="30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10" name="Line 1369"/>
              <p:cNvSpPr>
                <a:spLocks noChangeShapeType="1"/>
              </p:cNvSpPr>
              <p:nvPr/>
            </p:nvSpPr>
            <p:spPr bwMode="auto">
              <a:xfrm flipV="1">
                <a:off x="4437" y="30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11" name="Line 1370"/>
              <p:cNvSpPr>
                <a:spLocks noChangeShapeType="1"/>
              </p:cNvSpPr>
              <p:nvPr/>
            </p:nvSpPr>
            <p:spPr bwMode="auto">
              <a:xfrm flipV="1">
                <a:off x="4437" y="30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12" name="Line 1371"/>
              <p:cNvSpPr>
                <a:spLocks noChangeShapeType="1"/>
              </p:cNvSpPr>
              <p:nvPr/>
            </p:nvSpPr>
            <p:spPr bwMode="auto">
              <a:xfrm flipV="1">
                <a:off x="4437" y="29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13" name="Line 1372"/>
              <p:cNvSpPr>
                <a:spLocks noChangeShapeType="1"/>
              </p:cNvSpPr>
              <p:nvPr/>
            </p:nvSpPr>
            <p:spPr bwMode="auto">
              <a:xfrm flipV="1">
                <a:off x="4437" y="29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14" name="Line 1373"/>
              <p:cNvSpPr>
                <a:spLocks noChangeShapeType="1"/>
              </p:cNvSpPr>
              <p:nvPr/>
            </p:nvSpPr>
            <p:spPr bwMode="auto">
              <a:xfrm flipV="1">
                <a:off x="4437" y="29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15" name="Line 1374"/>
              <p:cNvSpPr>
                <a:spLocks noChangeShapeType="1"/>
              </p:cNvSpPr>
              <p:nvPr/>
            </p:nvSpPr>
            <p:spPr bwMode="auto">
              <a:xfrm flipV="1">
                <a:off x="4437" y="29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16" name="Line 1375"/>
              <p:cNvSpPr>
                <a:spLocks noChangeShapeType="1"/>
              </p:cNvSpPr>
              <p:nvPr/>
            </p:nvSpPr>
            <p:spPr bwMode="auto">
              <a:xfrm flipV="1">
                <a:off x="4437" y="29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17" name="Line 1376"/>
              <p:cNvSpPr>
                <a:spLocks noChangeShapeType="1"/>
              </p:cNvSpPr>
              <p:nvPr/>
            </p:nvSpPr>
            <p:spPr bwMode="auto">
              <a:xfrm flipV="1">
                <a:off x="4437" y="29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18" name="Line 1377"/>
              <p:cNvSpPr>
                <a:spLocks noChangeShapeType="1"/>
              </p:cNvSpPr>
              <p:nvPr/>
            </p:nvSpPr>
            <p:spPr bwMode="auto">
              <a:xfrm flipV="1">
                <a:off x="4437" y="29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19" name="Line 1378"/>
              <p:cNvSpPr>
                <a:spLocks noChangeShapeType="1"/>
              </p:cNvSpPr>
              <p:nvPr/>
            </p:nvSpPr>
            <p:spPr bwMode="auto">
              <a:xfrm flipV="1">
                <a:off x="4437" y="29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20" name="Line 1379"/>
              <p:cNvSpPr>
                <a:spLocks noChangeShapeType="1"/>
              </p:cNvSpPr>
              <p:nvPr/>
            </p:nvSpPr>
            <p:spPr bwMode="auto">
              <a:xfrm flipV="1">
                <a:off x="4437" y="29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21" name="Line 1380"/>
              <p:cNvSpPr>
                <a:spLocks noChangeShapeType="1"/>
              </p:cNvSpPr>
              <p:nvPr/>
            </p:nvSpPr>
            <p:spPr bwMode="auto">
              <a:xfrm flipV="1">
                <a:off x="4437" y="29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22" name="Line 1381"/>
              <p:cNvSpPr>
                <a:spLocks noChangeShapeType="1"/>
              </p:cNvSpPr>
              <p:nvPr/>
            </p:nvSpPr>
            <p:spPr bwMode="auto">
              <a:xfrm flipV="1">
                <a:off x="4437" y="29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23" name="Line 1382"/>
              <p:cNvSpPr>
                <a:spLocks noChangeShapeType="1"/>
              </p:cNvSpPr>
              <p:nvPr/>
            </p:nvSpPr>
            <p:spPr bwMode="auto">
              <a:xfrm flipV="1">
                <a:off x="4437" y="29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24" name="Line 1383"/>
              <p:cNvSpPr>
                <a:spLocks noChangeShapeType="1"/>
              </p:cNvSpPr>
              <p:nvPr/>
            </p:nvSpPr>
            <p:spPr bwMode="auto">
              <a:xfrm flipV="1">
                <a:off x="4437" y="28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25" name="Line 1384"/>
              <p:cNvSpPr>
                <a:spLocks noChangeShapeType="1"/>
              </p:cNvSpPr>
              <p:nvPr/>
            </p:nvSpPr>
            <p:spPr bwMode="auto">
              <a:xfrm flipV="1">
                <a:off x="4437" y="28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26" name="Line 1385"/>
              <p:cNvSpPr>
                <a:spLocks noChangeShapeType="1"/>
              </p:cNvSpPr>
              <p:nvPr/>
            </p:nvSpPr>
            <p:spPr bwMode="auto">
              <a:xfrm flipV="1">
                <a:off x="4437" y="28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27" name="Line 1386"/>
              <p:cNvSpPr>
                <a:spLocks noChangeShapeType="1"/>
              </p:cNvSpPr>
              <p:nvPr/>
            </p:nvSpPr>
            <p:spPr bwMode="auto">
              <a:xfrm flipV="1">
                <a:off x="4437" y="28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28" name="Line 1387"/>
              <p:cNvSpPr>
                <a:spLocks noChangeShapeType="1"/>
              </p:cNvSpPr>
              <p:nvPr/>
            </p:nvSpPr>
            <p:spPr bwMode="auto">
              <a:xfrm flipV="1">
                <a:off x="4437" y="28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29" name="Line 1388"/>
              <p:cNvSpPr>
                <a:spLocks noChangeShapeType="1"/>
              </p:cNvSpPr>
              <p:nvPr/>
            </p:nvSpPr>
            <p:spPr bwMode="auto">
              <a:xfrm flipV="1">
                <a:off x="4437" y="28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30" name="Line 1389"/>
              <p:cNvSpPr>
                <a:spLocks noChangeShapeType="1"/>
              </p:cNvSpPr>
              <p:nvPr/>
            </p:nvSpPr>
            <p:spPr bwMode="auto">
              <a:xfrm flipV="1">
                <a:off x="4437" y="28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31" name="Line 1390"/>
              <p:cNvSpPr>
                <a:spLocks noChangeShapeType="1"/>
              </p:cNvSpPr>
              <p:nvPr/>
            </p:nvSpPr>
            <p:spPr bwMode="auto">
              <a:xfrm flipV="1">
                <a:off x="4437" y="28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32" name="Line 1391"/>
              <p:cNvSpPr>
                <a:spLocks noChangeShapeType="1"/>
              </p:cNvSpPr>
              <p:nvPr/>
            </p:nvSpPr>
            <p:spPr bwMode="auto">
              <a:xfrm flipV="1">
                <a:off x="4437" y="28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33" name="Line 1392"/>
              <p:cNvSpPr>
                <a:spLocks noChangeShapeType="1"/>
              </p:cNvSpPr>
              <p:nvPr/>
            </p:nvSpPr>
            <p:spPr bwMode="auto">
              <a:xfrm flipV="1">
                <a:off x="4437" y="28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34" name="Line 1393"/>
              <p:cNvSpPr>
                <a:spLocks noChangeShapeType="1"/>
              </p:cNvSpPr>
              <p:nvPr/>
            </p:nvSpPr>
            <p:spPr bwMode="auto">
              <a:xfrm flipV="1">
                <a:off x="4437" y="28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35" name="Line 1394"/>
              <p:cNvSpPr>
                <a:spLocks noChangeShapeType="1"/>
              </p:cNvSpPr>
              <p:nvPr/>
            </p:nvSpPr>
            <p:spPr bwMode="auto">
              <a:xfrm flipV="1">
                <a:off x="4437" y="28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36" name="Line 1395"/>
              <p:cNvSpPr>
                <a:spLocks noChangeShapeType="1"/>
              </p:cNvSpPr>
              <p:nvPr/>
            </p:nvSpPr>
            <p:spPr bwMode="auto">
              <a:xfrm flipV="1">
                <a:off x="4437" y="27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37" name="Line 1396"/>
              <p:cNvSpPr>
                <a:spLocks noChangeShapeType="1"/>
              </p:cNvSpPr>
              <p:nvPr/>
            </p:nvSpPr>
            <p:spPr bwMode="auto">
              <a:xfrm flipV="1">
                <a:off x="4437" y="27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38" name="Line 1397"/>
              <p:cNvSpPr>
                <a:spLocks noChangeShapeType="1"/>
              </p:cNvSpPr>
              <p:nvPr/>
            </p:nvSpPr>
            <p:spPr bwMode="auto">
              <a:xfrm flipV="1">
                <a:off x="4437" y="27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39" name="Line 1398"/>
              <p:cNvSpPr>
                <a:spLocks noChangeShapeType="1"/>
              </p:cNvSpPr>
              <p:nvPr/>
            </p:nvSpPr>
            <p:spPr bwMode="auto">
              <a:xfrm flipV="1">
                <a:off x="4437" y="27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40" name="Line 1399"/>
              <p:cNvSpPr>
                <a:spLocks noChangeShapeType="1"/>
              </p:cNvSpPr>
              <p:nvPr/>
            </p:nvSpPr>
            <p:spPr bwMode="auto">
              <a:xfrm flipV="1">
                <a:off x="4437" y="27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41" name="Line 1400"/>
              <p:cNvSpPr>
                <a:spLocks noChangeShapeType="1"/>
              </p:cNvSpPr>
              <p:nvPr/>
            </p:nvSpPr>
            <p:spPr bwMode="auto">
              <a:xfrm flipV="1">
                <a:off x="4437" y="27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42" name="Line 1401"/>
              <p:cNvSpPr>
                <a:spLocks noChangeShapeType="1"/>
              </p:cNvSpPr>
              <p:nvPr/>
            </p:nvSpPr>
            <p:spPr bwMode="auto">
              <a:xfrm flipV="1">
                <a:off x="4437" y="27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43" name="Line 1402"/>
              <p:cNvSpPr>
                <a:spLocks noChangeShapeType="1"/>
              </p:cNvSpPr>
              <p:nvPr/>
            </p:nvSpPr>
            <p:spPr bwMode="auto">
              <a:xfrm flipV="1">
                <a:off x="4437" y="27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44" name="Line 1403"/>
              <p:cNvSpPr>
                <a:spLocks noChangeShapeType="1"/>
              </p:cNvSpPr>
              <p:nvPr/>
            </p:nvSpPr>
            <p:spPr bwMode="auto">
              <a:xfrm flipV="1">
                <a:off x="4437" y="27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45" name="Line 1404"/>
              <p:cNvSpPr>
                <a:spLocks noChangeShapeType="1"/>
              </p:cNvSpPr>
              <p:nvPr/>
            </p:nvSpPr>
            <p:spPr bwMode="auto">
              <a:xfrm flipV="1">
                <a:off x="4437" y="27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46" name="Line 1405"/>
              <p:cNvSpPr>
                <a:spLocks noChangeShapeType="1"/>
              </p:cNvSpPr>
              <p:nvPr/>
            </p:nvSpPr>
            <p:spPr bwMode="auto">
              <a:xfrm flipV="1">
                <a:off x="4437" y="27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47" name="Line 1406"/>
              <p:cNvSpPr>
                <a:spLocks noChangeShapeType="1"/>
              </p:cNvSpPr>
              <p:nvPr/>
            </p:nvSpPr>
            <p:spPr bwMode="auto">
              <a:xfrm flipV="1">
                <a:off x="4437" y="27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48" name="Line 1407"/>
              <p:cNvSpPr>
                <a:spLocks noChangeShapeType="1"/>
              </p:cNvSpPr>
              <p:nvPr/>
            </p:nvSpPr>
            <p:spPr bwMode="auto">
              <a:xfrm flipV="1">
                <a:off x="4437" y="26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49" name="Line 1408"/>
              <p:cNvSpPr>
                <a:spLocks noChangeShapeType="1"/>
              </p:cNvSpPr>
              <p:nvPr/>
            </p:nvSpPr>
            <p:spPr bwMode="auto">
              <a:xfrm flipV="1">
                <a:off x="4437" y="26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50" name="Line 1409"/>
              <p:cNvSpPr>
                <a:spLocks noChangeShapeType="1"/>
              </p:cNvSpPr>
              <p:nvPr/>
            </p:nvSpPr>
            <p:spPr bwMode="auto">
              <a:xfrm flipV="1">
                <a:off x="4437" y="26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51" name="Line 1410"/>
              <p:cNvSpPr>
                <a:spLocks noChangeShapeType="1"/>
              </p:cNvSpPr>
              <p:nvPr/>
            </p:nvSpPr>
            <p:spPr bwMode="auto">
              <a:xfrm flipV="1">
                <a:off x="4437" y="26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25" name="Group 1612"/>
            <p:cNvGrpSpPr>
              <a:grpSpLocks/>
            </p:cNvGrpSpPr>
            <p:nvPr/>
          </p:nvGrpSpPr>
          <p:grpSpPr bwMode="auto">
            <a:xfrm>
              <a:off x="7043738" y="1628775"/>
              <a:ext cx="0" cy="2608263"/>
              <a:chOff x="4437" y="1026"/>
              <a:chExt cx="0" cy="1643"/>
            </a:xfrm>
          </p:grpSpPr>
          <p:sp>
            <p:nvSpPr>
              <p:cNvPr id="2752" name="Line 1412"/>
              <p:cNvSpPr>
                <a:spLocks noChangeShapeType="1"/>
              </p:cNvSpPr>
              <p:nvPr/>
            </p:nvSpPr>
            <p:spPr bwMode="auto">
              <a:xfrm flipV="1">
                <a:off x="4437" y="26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53" name="Line 1413"/>
              <p:cNvSpPr>
                <a:spLocks noChangeShapeType="1"/>
              </p:cNvSpPr>
              <p:nvPr/>
            </p:nvSpPr>
            <p:spPr bwMode="auto">
              <a:xfrm flipV="1">
                <a:off x="4437" y="26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54" name="Line 1414"/>
              <p:cNvSpPr>
                <a:spLocks noChangeShapeType="1"/>
              </p:cNvSpPr>
              <p:nvPr/>
            </p:nvSpPr>
            <p:spPr bwMode="auto">
              <a:xfrm flipV="1">
                <a:off x="4437" y="26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55" name="Line 1415"/>
              <p:cNvSpPr>
                <a:spLocks noChangeShapeType="1"/>
              </p:cNvSpPr>
              <p:nvPr/>
            </p:nvSpPr>
            <p:spPr bwMode="auto">
              <a:xfrm flipV="1">
                <a:off x="4437" y="26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56" name="Line 1416"/>
              <p:cNvSpPr>
                <a:spLocks noChangeShapeType="1"/>
              </p:cNvSpPr>
              <p:nvPr/>
            </p:nvSpPr>
            <p:spPr bwMode="auto">
              <a:xfrm flipV="1">
                <a:off x="4437" y="26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57" name="Line 1417"/>
              <p:cNvSpPr>
                <a:spLocks noChangeShapeType="1"/>
              </p:cNvSpPr>
              <p:nvPr/>
            </p:nvSpPr>
            <p:spPr bwMode="auto">
              <a:xfrm flipV="1">
                <a:off x="4437" y="26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58" name="Line 1418"/>
              <p:cNvSpPr>
                <a:spLocks noChangeShapeType="1"/>
              </p:cNvSpPr>
              <p:nvPr/>
            </p:nvSpPr>
            <p:spPr bwMode="auto">
              <a:xfrm flipV="1">
                <a:off x="4437" y="26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59" name="Line 1419"/>
              <p:cNvSpPr>
                <a:spLocks noChangeShapeType="1"/>
              </p:cNvSpPr>
              <p:nvPr/>
            </p:nvSpPr>
            <p:spPr bwMode="auto">
              <a:xfrm flipV="1">
                <a:off x="4437" y="26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60" name="Line 1420"/>
              <p:cNvSpPr>
                <a:spLocks noChangeShapeType="1"/>
              </p:cNvSpPr>
              <p:nvPr/>
            </p:nvSpPr>
            <p:spPr bwMode="auto">
              <a:xfrm flipV="1">
                <a:off x="4437" y="26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61" name="Line 1421"/>
              <p:cNvSpPr>
                <a:spLocks noChangeShapeType="1"/>
              </p:cNvSpPr>
              <p:nvPr/>
            </p:nvSpPr>
            <p:spPr bwMode="auto">
              <a:xfrm flipV="1">
                <a:off x="4437" y="25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62" name="Line 1422"/>
              <p:cNvSpPr>
                <a:spLocks noChangeShapeType="1"/>
              </p:cNvSpPr>
              <p:nvPr/>
            </p:nvSpPr>
            <p:spPr bwMode="auto">
              <a:xfrm flipV="1">
                <a:off x="4437" y="25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63" name="Line 1423"/>
              <p:cNvSpPr>
                <a:spLocks noChangeShapeType="1"/>
              </p:cNvSpPr>
              <p:nvPr/>
            </p:nvSpPr>
            <p:spPr bwMode="auto">
              <a:xfrm flipV="1">
                <a:off x="4437" y="25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64" name="Line 1424"/>
              <p:cNvSpPr>
                <a:spLocks noChangeShapeType="1"/>
              </p:cNvSpPr>
              <p:nvPr/>
            </p:nvSpPr>
            <p:spPr bwMode="auto">
              <a:xfrm flipV="1">
                <a:off x="4437" y="25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65" name="Line 1425"/>
              <p:cNvSpPr>
                <a:spLocks noChangeShapeType="1"/>
              </p:cNvSpPr>
              <p:nvPr/>
            </p:nvSpPr>
            <p:spPr bwMode="auto">
              <a:xfrm flipV="1">
                <a:off x="4437" y="25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66" name="Line 1426"/>
              <p:cNvSpPr>
                <a:spLocks noChangeShapeType="1"/>
              </p:cNvSpPr>
              <p:nvPr/>
            </p:nvSpPr>
            <p:spPr bwMode="auto">
              <a:xfrm flipV="1">
                <a:off x="4437" y="25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67" name="Line 1427"/>
              <p:cNvSpPr>
                <a:spLocks noChangeShapeType="1"/>
              </p:cNvSpPr>
              <p:nvPr/>
            </p:nvSpPr>
            <p:spPr bwMode="auto">
              <a:xfrm flipV="1">
                <a:off x="4437" y="25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68" name="Line 1428"/>
              <p:cNvSpPr>
                <a:spLocks noChangeShapeType="1"/>
              </p:cNvSpPr>
              <p:nvPr/>
            </p:nvSpPr>
            <p:spPr bwMode="auto">
              <a:xfrm flipV="1">
                <a:off x="4437" y="25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69" name="Line 1429"/>
              <p:cNvSpPr>
                <a:spLocks noChangeShapeType="1"/>
              </p:cNvSpPr>
              <p:nvPr/>
            </p:nvSpPr>
            <p:spPr bwMode="auto">
              <a:xfrm flipV="1">
                <a:off x="4437" y="25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70" name="Line 1430"/>
              <p:cNvSpPr>
                <a:spLocks noChangeShapeType="1"/>
              </p:cNvSpPr>
              <p:nvPr/>
            </p:nvSpPr>
            <p:spPr bwMode="auto">
              <a:xfrm flipV="1">
                <a:off x="4437" y="25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71" name="Line 1431"/>
              <p:cNvSpPr>
                <a:spLocks noChangeShapeType="1"/>
              </p:cNvSpPr>
              <p:nvPr/>
            </p:nvSpPr>
            <p:spPr bwMode="auto">
              <a:xfrm flipV="1">
                <a:off x="4437" y="25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72" name="Line 1432"/>
              <p:cNvSpPr>
                <a:spLocks noChangeShapeType="1"/>
              </p:cNvSpPr>
              <p:nvPr/>
            </p:nvSpPr>
            <p:spPr bwMode="auto">
              <a:xfrm flipV="1">
                <a:off x="4437" y="25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73" name="Line 1433"/>
              <p:cNvSpPr>
                <a:spLocks noChangeShapeType="1"/>
              </p:cNvSpPr>
              <p:nvPr/>
            </p:nvSpPr>
            <p:spPr bwMode="auto">
              <a:xfrm flipV="1">
                <a:off x="4437" y="24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74" name="Line 1434"/>
              <p:cNvSpPr>
                <a:spLocks noChangeShapeType="1"/>
              </p:cNvSpPr>
              <p:nvPr/>
            </p:nvSpPr>
            <p:spPr bwMode="auto">
              <a:xfrm flipV="1">
                <a:off x="4437" y="24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75" name="Line 1435"/>
              <p:cNvSpPr>
                <a:spLocks noChangeShapeType="1"/>
              </p:cNvSpPr>
              <p:nvPr/>
            </p:nvSpPr>
            <p:spPr bwMode="auto">
              <a:xfrm flipV="1">
                <a:off x="4437" y="24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76" name="Line 1436"/>
              <p:cNvSpPr>
                <a:spLocks noChangeShapeType="1"/>
              </p:cNvSpPr>
              <p:nvPr/>
            </p:nvSpPr>
            <p:spPr bwMode="auto">
              <a:xfrm flipV="1">
                <a:off x="4437" y="24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77" name="Line 1437"/>
              <p:cNvSpPr>
                <a:spLocks noChangeShapeType="1"/>
              </p:cNvSpPr>
              <p:nvPr/>
            </p:nvSpPr>
            <p:spPr bwMode="auto">
              <a:xfrm flipV="1">
                <a:off x="4437" y="24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78" name="Line 1438"/>
              <p:cNvSpPr>
                <a:spLocks noChangeShapeType="1"/>
              </p:cNvSpPr>
              <p:nvPr/>
            </p:nvSpPr>
            <p:spPr bwMode="auto">
              <a:xfrm flipV="1">
                <a:off x="4437" y="24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79" name="Line 1439"/>
              <p:cNvSpPr>
                <a:spLocks noChangeShapeType="1"/>
              </p:cNvSpPr>
              <p:nvPr/>
            </p:nvSpPr>
            <p:spPr bwMode="auto">
              <a:xfrm flipV="1">
                <a:off x="4437" y="24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80" name="Line 1440"/>
              <p:cNvSpPr>
                <a:spLocks noChangeShapeType="1"/>
              </p:cNvSpPr>
              <p:nvPr/>
            </p:nvSpPr>
            <p:spPr bwMode="auto">
              <a:xfrm flipV="1">
                <a:off x="4437" y="24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81" name="Line 1441"/>
              <p:cNvSpPr>
                <a:spLocks noChangeShapeType="1"/>
              </p:cNvSpPr>
              <p:nvPr/>
            </p:nvSpPr>
            <p:spPr bwMode="auto">
              <a:xfrm flipV="1">
                <a:off x="4437" y="24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82" name="Line 1442"/>
              <p:cNvSpPr>
                <a:spLocks noChangeShapeType="1"/>
              </p:cNvSpPr>
              <p:nvPr/>
            </p:nvSpPr>
            <p:spPr bwMode="auto">
              <a:xfrm flipV="1">
                <a:off x="4437" y="24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83" name="Line 1443"/>
              <p:cNvSpPr>
                <a:spLocks noChangeShapeType="1"/>
              </p:cNvSpPr>
              <p:nvPr/>
            </p:nvSpPr>
            <p:spPr bwMode="auto">
              <a:xfrm flipV="1">
                <a:off x="4437" y="24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84" name="Line 1444"/>
              <p:cNvSpPr>
                <a:spLocks noChangeShapeType="1"/>
              </p:cNvSpPr>
              <p:nvPr/>
            </p:nvSpPr>
            <p:spPr bwMode="auto">
              <a:xfrm flipV="1">
                <a:off x="4437" y="24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85" name="Line 1445"/>
              <p:cNvSpPr>
                <a:spLocks noChangeShapeType="1"/>
              </p:cNvSpPr>
              <p:nvPr/>
            </p:nvSpPr>
            <p:spPr bwMode="auto">
              <a:xfrm flipV="1">
                <a:off x="4437" y="23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86" name="Line 1446"/>
              <p:cNvSpPr>
                <a:spLocks noChangeShapeType="1"/>
              </p:cNvSpPr>
              <p:nvPr/>
            </p:nvSpPr>
            <p:spPr bwMode="auto">
              <a:xfrm flipV="1">
                <a:off x="4437" y="23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87" name="Line 1447"/>
              <p:cNvSpPr>
                <a:spLocks noChangeShapeType="1"/>
              </p:cNvSpPr>
              <p:nvPr/>
            </p:nvSpPr>
            <p:spPr bwMode="auto">
              <a:xfrm flipV="1">
                <a:off x="4437" y="23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88" name="Line 1448"/>
              <p:cNvSpPr>
                <a:spLocks noChangeShapeType="1"/>
              </p:cNvSpPr>
              <p:nvPr/>
            </p:nvSpPr>
            <p:spPr bwMode="auto">
              <a:xfrm flipV="1">
                <a:off x="4437" y="23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89" name="Line 1449"/>
              <p:cNvSpPr>
                <a:spLocks noChangeShapeType="1"/>
              </p:cNvSpPr>
              <p:nvPr/>
            </p:nvSpPr>
            <p:spPr bwMode="auto">
              <a:xfrm flipV="1">
                <a:off x="4437" y="23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90" name="Line 1450"/>
              <p:cNvSpPr>
                <a:spLocks noChangeShapeType="1"/>
              </p:cNvSpPr>
              <p:nvPr/>
            </p:nvSpPr>
            <p:spPr bwMode="auto">
              <a:xfrm flipV="1">
                <a:off x="4437" y="23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91" name="Line 1451"/>
              <p:cNvSpPr>
                <a:spLocks noChangeShapeType="1"/>
              </p:cNvSpPr>
              <p:nvPr/>
            </p:nvSpPr>
            <p:spPr bwMode="auto">
              <a:xfrm flipV="1">
                <a:off x="4437" y="23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92" name="Line 1452"/>
              <p:cNvSpPr>
                <a:spLocks noChangeShapeType="1"/>
              </p:cNvSpPr>
              <p:nvPr/>
            </p:nvSpPr>
            <p:spPr bwMode="auto">
              <a:xfrm flipV="1">
                <a:off x="4437" y="23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93" name="Line 1453"/>
              <p:cNvSpPr>
                <a:spLocks noChangeShapeType="1"/>
              </p:cNvSpPr>
              <p:nvPr/>
            </p:nvSpPr>
            <p:spPr bwMode="auto">
              <a:xfrm flipV="1">
                <a:off x="4437" y="23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94" name="Line 1454"/>
              <p:cNvSpPr>
                <a:spLocks noChangeShapeType="1"/>
              </p:cNvSpPr>
              <p:nvPr/>
            </p:nvSpPr>
            <p:spPr bwMode="auto">
              <a:xfrm flipV="1">
                <a:off x="4437" y="23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95" name="Line 1455"/>
              <p:cNvSpPr>
                <a:spLocks noChangeShapeType="1"/>
              </p:cNvSpPr>
              <p:nvPr/>
            </p:nvSpPr>
            <p:spPr bwMode="auto">
              <a:xfrm flipV="1">
                <a:off x="4437" y="23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96" name="Line 1456"/>
              <p:cNvSpPr>
                <a:spLocks noChangeShapeType="1"/>
              </p:cNvSpPr>
              <p:nvPr/>
            </p:nvSpPr>
            <p:spPr bwMode="auto">
              <a:xfrm flipV="1">
                <a:off x="4437" y="23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97" name="Line 1457"/>
              <p:cNvSpPr>
                <a:spLocks noChangeShapeType="1"/>
              </p:cNvSpPr>
              <p:nvPr/>
            </p:nvSpPr>
            <p:spPr bwMode="auto">
              <a:xfrm flipV="1">
                <a:off x="4437" y="22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98" name="Line 1458"/>
              <p:cNvSpPr>
                <a:spLocks noChangeShapeType="1"/>
              </p:cNvSpPr>
              <p:nvPr/>
            </p:nvSpPr>
            <p:spPr bwMode="auto">
              <a:xfrm flipV="1">
                <a:off x="4437" y="22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99" name="Line 1459"/>
              <p:cNvSpPr>
                <a:spLocks noChangeShapeType="1"/>
              </p:cNvSpPr>
              <p:nvPr/>
            </p:nvSpPr>
            <p:spPr bwMode="auto">
              <a:xfrm flipV="1">
                <a:off x="4437" y="22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00" name="Line 1460"/>
              <p:cNvSpPr>
                <a:spLocks noChangeShapeType="1"/>
              </p:cNvSpPr>
              <p:nvPr/>
            </p:nvSpPr>
            <p:spPr bwMode="auto">
              <a:xfrm flipV="1">
                <a:off x="4437" y="22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01" name="Line 1461"/>
              <p:cNvSpPr>
                <a:spLocks noChangeShapeType="1"/>
              </p:cNvSpPr>
              <p:nvPr/>
            </p:nvSpPr>
            <p:spPr bwMode="auto">
              <a:xfrm flipV="1">
                <a:off x="4437" y="22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02" name="Line 1462"/>
              <p:cNvSpPr>
                <a:spLocks noChangeShapeType="1"/>
              </p:cNvSpPr>
              <p:nvPr/>
            </p:nvSpPr>
            <p:spPr bwMode="auto">
              <a:xfrm flipV="1">
                <a:off x="4437" y="22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03" name="Line 1463"/>
              <p:cNvSpPr>
                <a:spLocks noChangeShapeType="1"/>
              </p:cNvSpPr>
              <p:nvPr/>
            </p:nvSpPr>
            <p:spPr bwMode="auto">
              <a:xfrm flipV="1">
                <a:off x="4437" y="22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04" name="Line 1464"/>
              <p:cNvSpPr>
                <a:spLocks noChangeShapeType="1"/>
              </p:cNvSpPr>
              <p:nvPr/>
            </p:nvSpPr>
            <p:spPr bwMode="auto">
              <a:xfrm flipV="1">
                <a:off x="4437" y="22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05" name="Line 1465"/>
              <p:cNvSpPr>
                <a:spLocks noChangeShapeType="1"/>
              </p:cNvSpPr>
              <p:nvPr/>
            </p:nvSpPr>
            <p:spPr bwMode="auto">
              <a:xfrm flipV="1">
                <a:off x="4437" y="22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06" name="Line 1466"/>
              <p:cNvSpPr>
                <a:spLocks noChangeShapeType="1"/>
              </p:cNvSpPr>
              <p:nvPr/>
            </p:nvSpPr>
            <p:spPr bwMode="auto">
              <a:xfrm flipV="1">
                <a:off x="4437" y="22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07" name="Line 1467"/>
              <p:cNvSpPr>
                <a:spLocks noChangeShapeType="1"/>
              </p:cNvSpPr>
              <p:nvPr/>
            </p:nvSpPr>
            <p:spPr bwMode="auto">
              <a:xfrm flipV="1">
                <a:off x="4437" y="22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08" name="Line 1468"/>
              <p:cNvSpPr>
                <a:spLocks noChangeShapeType="1"/>
              </p:cNvSpPr>
              <p:nvPr/>
            </p:nvSpPr>
            <p:spPr bwMode="auto">
              <a:xfrm flipV="1">
                <a:off x="4437" y="22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09" name="Line 1469"/>
              <p:cNvSpPr>
                <a:spLocks noChangeShapeType="1"/>
              </p:cNvSpPr>
              <p:nvPr/>
            </p:nvSpPr>
            <p:spPr bwMode="auto">
              <a:xfrm flipV="1">
                <a:off x="4437" y="21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10" name="Line 1470"/>
              <p:cNvSpPr>
                <a:spLocks noChangeShapeType="1"/>
              </p:cNvSpPr>
              <p:nvPr/>
            </p:nvSpPr>
            <p:spPr bwMode="auto">
              <a:xfrm flipV="1">
                <a:off x="4437" y="21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11" name="Line 1471"/>
              <p:cNvSpPr>
                <a:spLocks noChangeShapeType="1"/>
              </p:cNvSpPr>
              <p:nvPr/>
            </p:nvSpPr>
            <p:spPr bwMode="auto">
              <a:xfrm flipV="1">
                <a:off x="4437" y="21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12" name="Line 1472"/>
              <p:cNvSpPr>
                <a:spLocks noChangeShapeType="1"/>
              </p:cNvSpPr>
              <p:nvPr/>
            </p:nvSpPr>
            <p:spPr bwMode="auto">
              <a:xfrm flipV="1">
                <a:off x="4437" y="21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13" name="Line 1473"/>
              <p:cNvSpPr>
                <a:spLocks noChangeShapeType="1"/>
              </p:cNvSpPr>
              <p:nvPr/>
            </p:nvSpPr>
            <p:spPr bwMode="auto">
              <a:xfrm flipV="1">
                <a:off x="4437" y="21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14" name="Line 1474"/>
              <p:cNvSpPr>
                <a:spLocks noChangeShapeType="1"/>
              </p:cNvSpPr>
              <p:nvPr/>
            </p:nvSpPr>
            <p:spPr bwMode="auto">
              <a:xfrm flipV="1">
                <a:off x="4437" y="21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15" name="Line 1475"/>
              <p:cNvSpPr>
                <a:spLocks noChangeShapeType="1"/>
              </p:cNvSpPr>
              <p:nvPr/>
            </p:nvSpPr>
            <p:spPr bwMode="auto">
              <a:xfrm flipV="1">
                <a:off x="4437" y="21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16" name="Line 1476"/>
              <p:cNvSpPr>
                <a:spLocks noChangeShapeType="1"/>
              </p:cNvSpPr>
              <p:nvPr/>
            </p:nvSpPr>
            <p:spPr bwMode="auto">
              <a:xfrm flipV="1">
                <a:off x="4437" y="21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17" name="Line 1477"/>
              <p:cNvSpPr>
                <a:spLocks noChangeShapeType="1"/>
              </p:cNvSpPr>
              <p:nvPr/>
            </p:nvSpPr>
            <p:spPr bwMode="auto">
              <a:xfrm flipV="1">
                <a:off x="4437" y="21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18" name="Line 1478"/>
              <p:cNvSpPr>
                <a:spLocks noChangeShapeType="1"/>
              </p:cNvSpPr>
              <p:nvPr/>
            </p:nvSpPr>
            <p:spPr bwMode="auto">
              <a:xfrm flipV="1">
                <a:off x="4437" y="21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19" name="Line 1479"/>
              <p:cNvSpPr>
                <a:spLocks noChangeShapeType="1"/>
              </p:cNvSpPr>
              <p:nvPr/>
            </p:nvSpPr>
            <p:spPr bwMode="auto">
              <a:xfrm flipV="1">
                <a:off x="4437" y="21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20" name="Line 1480"/>
              <p:cNvSpPr>
                <a:spLocks noChangeShapeType="1"/>
              </p:cNvSpPr>
              <p:nvPr/>
            </p:nvSpPr>
            <p:spPr bwMode="auto">
              <a:xfrm flipV="1">
                <a:off x="4437" y="21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21" name="Line 1481"/>
              <p:cNvSpPr>
                <a:spLocks noChangeShapeType="1"/>
              </p:cNvSpPr>
              <p:nvPr/>
            </p:nvSpPr>
            <p:spPr bwMode="auto">
              <a:xfrm flipV="1">
                <a:off x="4437" y="20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22" name="Line 1482"/>
              <p:cNvSpPr>
                <a:spLocks noChangeShapeType="1"/>
              </p:cNvSpPr>
              <p:nvPr/>
            </p:nvSpPr>
            <p:spPr bwMode="auto">
              <a:xfrm flipV="1">
                <a:off x="4437" y="20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23" name="Line 1483"/>
              <p:cNvSpPr>
                <a:spLocks noChangeShapeType="1"/>
              </p:cNvSpPr>
              <p:nvPr/>
            </p:nvSpPr>
            <p:spPr bwMode="auto">
              <a:xfrm flipV="1">
                <a:off x="4437" y="20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24" name="Line 1484"/>
              <p:cNvSpPr>
                <a:spLocks noChangeShapeType="1"/>
              </p:cNvSpPr>
              <p:nvPr/>
            </p:nvSpPr>
            <p:spPr bwMode="auto">
              <a:xfrm flipV="1">
                <a:off x="4437" y="20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25" name="Line 1485"/>
              <p:cNvSpPr>
                <a:spLocks noChangeShapeType="1"/>
              </p:cNvSpPr>
              <p:nvPr/>
            </p:nvSpPr>
            <p:spPr bwMode="auto">
              <a:xfrm flipV="1">
                <a:off x="4437" y="20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26" name="Line 1486"/>
              <p:cNvSpPr>
                <a:spLocks noChangeShapeType="1"/>
              </p:cNvSpPr>
              <p:nvPr/>
            </p:nvSpPr>
            <p:spPr bwMode="auto">
              <a:xfrm flipV="1">
                <a:off x="4437" y="20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27" name="Line 1487"/>
              <p:cNvSpPr>
                <a:spLocks noChangeShapeType="1"/>
              </p:cNvSpPr>
              <p:nvPr/>
            </p:nvSpPr>
            <p:spPr bwMode="auto">
              <a:xfrm flipV="1">
                <a:off x="4437" y="20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28" name="Line 1488"/>
              <p:cNvSpPr>
                <a:spLocks noChangeShapeType="1"/>
              </p:cNvSpPr>
              <p:nvPr/>
            </p:nvSpPr>
            <p:spPr bwMode="auto">
              <a:xfrm flipV="1">
                <a:off x="4437" y="20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29" name="Line 1489"/>
              <p:cNvSpPr>
                <a:spLocks noChangeShapeType="1"/>
              </p:cNvSpPr>
              <p:nvPr/>
            </p:nvSpPr>
            <p:spPr bwMode="auto">
              <a:xfrm flipV="1">
                <a:off x="4437" y="20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30" name="Line 1490"/>
              <p:cNvSpPr>
                <a:spLocks noChangeShapeType="1"/>
              </p:cNvSpPr>
              <p:nvPr/>
            </p:nvSpPr>
            <p:spPr bwMode="auto">
              <a:xfrm flipV="1">
                <a:off x="4437" y="20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31" name="Line 1491"/>
              <p:cNvSpPr>
                <a:spLocks noChangeShapeType="1"/>
              </p:cNvSpPr>
              <p:nvPr/>
            </p:nvSpPr>
            <p:spPr bwMode="auto">
              <a:xfrm flipV="1">
                <a:off x="4437" y="20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32" name="Line 1492"/>
              <p:cNvSpPr>
                <a:spLocks noChangeShapeType="1"/>
              </p:cNvSpPr>
              <p:nvPr/>
            </p:nvSpPr>
            <p:spPr bwMode="auto">
              <a:xfrm flipV="1">
                <a:off x="4437" y="20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33" name="Line 1493"/>
              <p:cNvSpPr>
                <a:spLocks noChangeShapeType="1"/>
              </p:cNvSpPr>
              <p:nvPr/>
            </p:nvSpPr>
            <p:spPr bwMode="auto">
              <a:xfrm flipV="1">
                <a:off x="4437" y="19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34" name="Line 1494"/>
              <p:cNvSpPr>
                <a:spLocks noChangeShapeType="1"/>
              </p:cNvSpPr>
              <p:nvPr/>
            </p:nvSpPr>
            <p:spPr bwMode="auto">
              <a:xfrm flipV="1">
                <a:off x="4437" y="19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35" name="Line 1495"/>
              <p:cNvSpPr>
                <a:spLocks noChangeShapeType="1"/>
              </p:cNvSpPr>
              <p:nvPr/>
            </p:nvSpPr>
            <p:spPr bwMode="auto">
              <a:xfrm flipV="1">
                <a:off x="4437" y="19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36" name="Line 1496"/>
              <p:cNvSpPr>
                <a:spLocks noChangeShapeType="1"/>
              </p:cNvSpPr>
              <p:nvPr/>
            </p:nvSpPr>
            <p:spPr bwMode="auto">
              <a:xfrm flipV="1">
                <a:off x="4437" y="19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37" name="Line 1497"/>
              <p:cNvSpPr>
                <a:spLocks noChangeShapeType="1"/>
              </p:cNvSpPr>
              <p:nvPr/>
            </p:nvSpPr>
            <p:spPr bwMode="auto">
              <a:xfrm flipV="1">
                <a:off x="4437" y="19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38" name="Line 1498"/>
              <p:cNvSpPr>
                <a:spLocks noChangeShapeType="1"/>
              </p:cNvSpPr>
              <p:nvPr/>
            </p:nvSpPr>
            <p:spPr bwMode="auto">
              <a:xfrm flipV="1">
                <a:off x="4437" y="19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39" name="Line 1499"/>
              <p:cNvSpPr>
                <a:spLocks noChangeShapeType="1"/>
              </p:cNvSpPr>
              <p:nvPr/>
            </p:nvSpPr>
            <p:spPr bwMode="auto">
              <a:xfrm flipV="1">
                <a:off x="4437" y="19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40" name="Line 1500"/>
              <p:cNvSpPr>
                <a:spLocks noChangeShapeType="1"/>
              </p:cNvSpPr>
              <p:nvPr/>
            </p:nvSpPr>
            <p:spPr bwMode="auto">
              <a:xfrm flipV="1">
                <a:off x="4437" y="19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41" name="Line 1501"/>
              <p:cNvSpPr>
                <a:spLocks noChangeShapeType="1"/>
              </p:cNvSpPr>
              <p:nvPr/>
            </p:nvSpPr>
            <p:spPr bwMode="auto">
              <a:xfrm flipV="1">
                <a:off x="4437" y="19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42" name="Line 1502"/>
              <p:cNvSpPr>
                <a:spLocks noChangeShapeType="1"/>
              </p:cNvSpPr>
              <p:nvPr/>
            </p:nvSpPr>
            <p:spPr bwMode="auto">
              <a:xfrm flipV="1">
                <a:off x="4437" y="19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43" name="Line 1503"/>
              <p:cNvSpPr>
                <a:spLocks noChangeShapeType="1"/>
              </p:cNvSpPr>
              <p:nvPr/>
            </p:nvSpPr>
            <p:spPr bwMode="auto">
              <a:xfrm flipV="1">
                <a:off x="4437" y="19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44" name="Line 1504"/>
              <p:cNvSpPr>
                <a:spLocks noChangeShapeType="1"/>
              </p:cNvSpPr>
              <p:nvPr/>
            </p:nvSpPr>
            <p:spPr bwMode="auto">
              <a:xfrm flipV="1">
                <a:off x="4437" y="19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45" name="Line 1505"/>
              <p:cNvSpPr>
                <a:spLocks noChangeShapeType="1"/>
              </p:cNvSpPr>
              <p:nvPr/>
            </p:nvSpPr>
            <p:spPr bwMode="auto">
              <a:xfrm flipV="1">
                <a:off x="4437" y="18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46" name="Line 1506"/>
              <p:cNvSpPr>
                <a:spLocks noChangeShapeType="1"/>
              </p:cNvSpPr>
              <p:nvPr/>
            </p:nvSpPr>
            <p:spPr bwMode="auto">
              <a:xfrm flipV="1">
                <a:off x="4437" y="18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47" name="Line 1507"/>
              <p:cNvSpPr>
                <a:spLocks noChangeShapeType="1"/>
              </p:cNvSpPr>
              <p:nvPr/>
            </p:nvSpPr>
            <p:spPr bwMode="auto">
              <a:xfrm flipV="1">
                <a:off x="4437" y="18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48" name="Line 1508"/>
              <p:cNvSpPr>
                <a:spLocks noChangeShapeType="1"/>
              </p:cNvSpPr>
              <p:nvPr/>
            </p:nvSpPr>
            <p:spPr bwMode="auto">
              <a:xfrm flipV="1">
                <a:off x="4437" y="18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49" name="Line 1509"/>
              <p:cNvSpPr>
                <a:spLocks noChangeShapeType="1"/>
              </p:cNvSpPr>
              <p:nvPr/>
            </p:nvSpPr>
            <p:spPr bwMode="auto">
              <a:xfrm flipV="1">
                <a:off x="4437" y="18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50" name="Line 1510"/>
              <p:cNvSpPr>
                <a:spLocks noChangeShapeType="1"/>
              </p:cNvSpPr>
              <p:nvPr/>
            </p:nvSpPr>
            <p:spPr bwMode="auto">
              <a:xfrm flipV="1">
                <a:off x="4437" y="18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51" name="Line 1511"/>
              <p:cNvSpPr>
                <a:spLocks noChangeShapeType="1"/>
              </p:cNvSpPr>
              <p:nvPr/>
            </p:nvSpPr>
            <p:spPr bwMode="auto">
              <a:xfrm flipV="1">
                <a:off x="4437" y="18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52" name="Line 1512"/>
              <p:cNvSpPr>
                <a:spLocks noChangeShapeType="1"/>
              </p:cNvSpPr>
              <p:nvPr/>
            </p:nvSpPr>
            <p:spPr bwMode="auto">
              <a:xfrm flipV="1">
                <a:off x="4437" y="18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53" name="Line 1513"/>
              <p:cNvSpPr>
                <a:spLocks noChangeShapeType="1"/>
              </p:cNvSpPr>
              <p:nvPr/>
            </p:nvSpPr>
            <p:spPr bwMode="auto">
              <a:xfrm flipV="1">
                <a:off x="4437" y="18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54" name="Line 1514"/>
              <p:cNvSpPr>
                <a:spLocks noChangeShapeType="1"/>
              </p:cNvSpPr>
              <p:nvPr/>
            </p:nvSpPr>
            <p:spPr bwMode="auto">
              <a:xfrm flipV="1">
                <a:off x="4437" y="18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55" name="Line 1515"/>
              <p:cNvSpPr>
                <a:spLocks noChangeShapeType="1"/>
              </p:cNvSpPr>
              <p:nvPr/>
            </p:nvSpPr>
            <p:spPr bwMode="auto">
              <a:xfrm flipV="1">
                <a:off x="4437" y="18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56" name="Line 1516"/>
              <p:cNvSpPr>
                <a:spLocks noChangeShapeType="1"/>
              </p:cNvSpPr>
              <p:nvPr/>
            </p:nvSpPr>
            <p:spPr bwMode="auto">
              <a:xfrm flipV="1">
                <a:off x="4437" y="18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57" name="Line 1517"/>
              <p:cNvSpPr>
                <a:spLocks noChangeShapeType="1"/>
              </p:cNvSpPr>
              <p:nvPr/>
            </p:nvSpPr>
            <p:spPr bwMode="auto">
              <a:xfrm flipV="1">
                <a:off x="4437" y="18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58" name="Line 1518"/>
              <p:cNvSpPr>
                <a:spLocks noChangeShapeType="1"/>
              </p:cNvSpPr>
              <p:nvPr/>
            </p:nvSpPr>
            <p:spPr bwMode="auto">
              <a:xfrm flipV="1">
                <a:off x="4437" y="17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59" name="Line 1519"/>
              <p:cNvSpPr>
                <a:spLocks noChangeShapeType="1"/>
              </p:cNvSpPr>
              <p:nvPr/>
            </p:nvSpPr>
            <p:spPr bwMode="auto">
              <a:xfrm flipV="1">
                <a:off x="4437" y="17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60" name="Line 1520"/>
              <p:cNvSpPr>
                <a:spLocks noChangeShapeType="1"/>
              </p:cNvSpPr>
              <p:nvPr/>
            </p:nvSpPr>
            <p:spPr bwMode="auto">
              <a:xfrm flipV="1">
                <a:off x="4437" y="17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61" name="Line 1521"/>
              <p:cNvSpPr>
                <a:spLocks noChangeShapeType="1"/>
              </p:cNvSpPr>
              <p:nvPr/>
            </p:nvSpPr>
            <p:spPr bwMode="auto">
              <a:xfrm flipV="1">
                <a:off x="4437" y="17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62" name="Line 1522"/>
              <p:cNvSpPr>
                <a:spLocks noChangeShapeType="1"/>
              </p:cNvSpPr>
              <p:nvPr/>
            </p:nvSpPr>
            <p:spPr bwMode="auto">
              <a:xfrm flipV="1">
                <a:off x="4437" y="17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63" name="Line 1523"/>
              <p:cNvSpPr>
                <a:spLocks noChangeShapeType="1"/>
              </p:cNvSpPr>
              <p:nvPr/>
            </p:nvSpPr>
            <p:spPr bwMode="auto">
              <a:xfrm flipV="1">
                <a:off x="4437" y="17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64" name="Line 1524"/>
              <p:cNvSpPr>
                <a:spLocks noChangeShapeType="1"/>
              </p:cNvSpPr>
              <p:nvPr/>
            </p:nvSpPr>
            <p:spPr bwMode="auto">
              <a:xfrm flipV="1">
                <a:off x="4437" y="17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65" name="Line 1525"/>
              <p:cNvSpPr>
                <a:spLocks noChangeShapeType="1"/>
              </p:cNvSpPr>
              <p:nvPr/>
            </p:nvSpPr>
            <p:spPr bwMode="auto">
              <a:xfrm flipV="1">
                <a:off x="4437" y="17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66" name="Line 1526"/>
              <p:cNvSpPr>
                <a:spLocks noChangeShapeType="1"/>
              </p:cNvSpPr>
              <p:nvPr/>
            </p:nvSpPr>
            <p:spPr bwMode="auto">
              <a:xfrm flipV="1">
                <a:off x="4437" y="17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67" name="Line 1527"/>
              <p:cNvSpPr>
                <a:spLocks noChangeShapeType="1"/>
              </p:cNvSpPr>
              <p:nvPr/>
            </p:nvSpPr>
            <p:spPr bwMode="auto">
              <a:xfrm flipV="1">
                <a:off x="4437" y="17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68" name="Line 1528"/>
              <p:cNvSpPr>
                <a:spLocks noChangeShapeType="1"/>
              </p:cNvSpPr>
              <p:nvPr/>
            </p:nvSpPr>
            <p:spPr bwMode="auto">
              <a:xfrm flipV="1">
                <a:off x="4437" y="17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69" name="Line 1529"/>
              <p:cNvSpPr>
                <a:spLocks noChangeShapeType="1"/>
              </p:cNvSpPr>
              <p:nvPr/>
            </p:nvSpPr>
            <p:spPr bwMode="auto">
              <a:xfrm flipV="1">
                <a:off x="4437" y="17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70" name="Line 1530"/>
              <p:cNvSpPr>
                <a:spLocks noChangeShapeType="1"/>
              </p:cNvSpPr>
              <p:nvPr/>
            </p:nvSpPr>
            <p:spPr bwMode="auto">
              <a:xfrm flipV="1">
                <a:off x="4437" y="16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71" name="Line 1531"/>
              <p:cNvSpPr>
                <a:spLocks noChangeShapeType="1"/>
              </p:cNvSpPr>
              <p:nvPr/>
            </p:nvSpPr>
            <p:spPr bwMode="auto">
              <a:xfrm flipV="1">
                <a:off x="4437" y="16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72" name="Line 1532"/>
              <p:cNvSpPr>
                <a:spLocks noChangeShapeType="1"/>
              </p:cNvSpPr>
              <p:nvPr/>
            </p:nvSpPr>
            <p:spPr bwMode="auto">
              <a:xfrm flipV="1">
                <a:off x="4437" y="16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73" name="Line 1533"/>
              <p:cNvSpPr>
                <a:spLocks noChangeShapeType="1"/>
              </p:cNvSpPr>
              <p:nvPr/>
            </p:nvSpPr>
            <p:spPr bwMode="auto">
              <a:xfrm flipV="1">
                <a:off x="4437" y="16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74" name="Line 1534"/>
              <p:cNvSpPr>
                <a:spLocks noChangeShapeType="1"/>
              </p:cNvSpPr>
              <p:nvPr/>
            </p:nvSpPr>
            <p:spPr bwMode="auto">
              <a:xfrm flipV="1">
                <a:off x="4437" y="16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75" name="Line 1535"/>
              <p:cNvSpPr>
                <a:spLocks noChangeShapeType="1"/>
              </p:cNvSpPr>
              <p:nvPr/>
            </p:nvSpPr>
            <p:spPr bwMode="auto">
              <a:xfrm flipV="1">
                <a:off x="4437" y="16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76" name="Line 1536"/>
              <p:cNvSpPr>
                <a:spLocks noChangeShapeType="1"/>
              </p:cNvSpPr>
              <p:nvPr/>
            </p:nvSpPr>
            <p:spPr bwMode="auto">
              <a:xfrm flipV="1">
                <a:off x="4437" y="16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77" name="Line 1537"/>
              <p:cNvSpPr>
                <a:spLocks noChangeShapeType="1"/>
              </p:cNvSpPr>
              <p:nvPr/>
            </p:nvSpPr>
            <p:spPr bwMode="auto">
              <a:xfrm flipV="1">
                <a:off x="4437" y="16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78" name="Line 1538"/>
              <p:cNvSpPr>
                <a:spLocks noChangeShapeType="1"/>
              </p:cNvSpPr>
              <p:nvPr/>
            </p:nvSpPr>
            <p:spPr bwMode="auto">
              <a:xfrm flipV="1">
                <a:off x="4437" y="16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79" name="Line 1539"/>
              <p:cNvSpPr>
                <a:spLocks noChangeShapeType="1"/>
              </p:cNvSpPr>
              <p:nvPr/>
            </p:nvSpPr>
            <p:spPr bwMode="auto">
              <a:xfrm flipV="1">
                <a:off x="4437" y="16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80" name="Line 1540"/>
              <p:cNvSpPr>
                <a:spLocks noChangeShapeType="1"/>
              </p:cNvSpPr>
              <p:nvPr/>
            </p:nvSpPr>
            <p:spPr bwMode="auto">
              <a:xfrm flipV="1">
                <a:off x="4437" y="16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81" name="Line 1541"/>
              <p:cNvSpPr>
                <a:spLocks noChangeShapeType="1"/>
              </p:cNvSpPr>
              <p:nvPr/>
            </p:nvSpPr>
            <p:spPr bwMode="auto">
              <a:xfrm flipV="1">
                <a:off x="4437" y="16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82" name="Line 1542"/>
              <p:cNvSpPr>
                <a:spLocks noChangeShapeType="1"/>
              </p:cNvSpPr>
              <p:nvPr/>
            </p:nvSpPr>
            <p:spPr bwMode="auto">
              <a:xfrm flipV="1">
                <a:off x="4437" y="15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83" name="Line 1543"/>
              <p:cNvSpPr>
                <a:spLocks noChangeShapeType="1"/>
              </p:cNvSpPr>
              <p:nvPr/>
            </p:nvSpPr>
            <p:spPr bwMode="auto">
              <a:xfrm flipV="1">
                <a:off x="4437" y="15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84" name="Line 1544"/>
              <p:cNvSpPr>
                <a:spLocks noChangeShapeType="1"/>
              </p:cNvSpPr>
              <p:nvPr/>
            </p:nvSpPr>
            <p:spPr bwMode="auto">
              <a:xfrm flipV="1">
                <a:off x="4437" y="15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85" name="Line 1545"/>
              <p:cNvSpPr>
                <a:spLocks noChangeShapeType="1"/>
              </p:cNvSpPr>
              <p:nvPr/>
            </p:nvSpPr>
            <p:spPr bwMode="auto">
              <a:xfrm flipV="1">
                <a:off x="4437" y="15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86" name="Line 1546"/>
              <p:cNvSpPr>
                <a:spLocks noChangeShapeType="1"/>
              </p:cNvSpPr>
              <p:nvPr/>
            </p:nvSpPr>
            <p:spPr bwMode="auto">
              <a:xfrm flipV="1">
                <a:off x="4437" y="15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87" name="Line 1547"/>
              <p:cNvSpPr>
                <a:spLocks noChangeShapeType="1"/>
              </p:cNvSpPr>
              <p:nvPr/>
            </p:nvSpPr>
            <p:spPr bwMode="auto">
              <a:xfrm flipV="1">
                <a:off x="4437" y="15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88" name="Line 1548"/>
              <p:cNvSpPr>
                <a:spLocks noChangeShapeType="1"/>
              </p:cNvSpPr>
              <p:nvPr/>
            </p:nvSpPr>
            <p:spPr bwMode="auto">
              <a:xfrm flipV="1">
                <a:off x="4437" y="15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89" name="Line 1549"/>
              <p:cNvSpPr>
                <a:spLocks noChangeShapeType="1"/>
              </p:cNvSpPr>
              <p:nvPr/>
            </p:nvSpPr>
            <p:spPr bwMode="auto">
              <a:xfrm flipV="1">
                <a:off x="4437" y="15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90" name="Line 1550"/>
              <p:cNvSpPr>
                <a:spLocks noChangeShapeType="1"/>
              </p:cNvSpPr>
              <p:nvPr/>
            </p:nvSpPr>
            <p:spPr bwMode="auto">
              <a:xfrm flipV="1">
                <a:off x="4437" y="15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91" name="Line 1551"/>
              <p:cNvSpPr>
                <a:spLocks noChangeShapeType="1"/>
              </p:cNvSpPr>
              <p:nvPr/>
            </p:nvSpPr>
            <p:spPr bwMode="auto">
              <a:xfrm flipV="1">
                <a:off x="4437" y="15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92" name="Line 1552"/>
              <p:cNvSpPr>
                <a:spLocks noChangeShapeType="1"/>
              </p:cNvSpPr>
              <p:nvPr/>
            </p:nvSpPr>
            <p:spPr bwMode="auto">
              <a:xfrm flipV="1">
                <a:off x="4437" y="15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93" name="Line 1553"/>
              <p:cNvSpPr>
                <a:spLocks noChangeShapeType="1"/>
              </p:cNvSpPr>
              <p:nvPr/>
            </p:nvSpPr>
            <p:spPr bwMode="auto">
              <a:xfrm flipV="1">
                <a:off x="4437" y="15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94" name="Line 1554"/>
              <p:cNvSpPr>
                <a:spLocks noChangeShapeType="1"/>
              </p:cNvSpPr>
              <p:nvPr/>
            </p:nvSpPr>
            <p:spPr bwMode="auto">
              <a:xfrm flipV="1">
                <a:off x="4437" y="14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95" name="Line 1555"/>
              <p:cNvSpPr>
                <a:spLocks noChangeShapeType="1"/>
              </p:cNvSpPr>
              <p:nvPr/>
            </p:nvSpPr>
            <p:spPr bwMode="auto">
              <a:xfrm flipV="1">
                <a:off x="4437" y="14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96" name="Line 1556"/>
              <p:cNvSpPr>
                <a:spLocks noChangeShapeType="1"/>
              </p:cNvSpPr>
              <p:nvPr/>
            </p:nvSpPr>
            <p:spPr bwMode="auto">
              <a:xfrm flipV="1">
                <a:off x="4437" y="14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97" name="Line 1557"/>
              <p:cNvSpPr>
                <a:spLocks noChangeShapeType="1"/>
              </p:cNvSpPr>
              <p:nvPr/>
            </p:nvSpPr>
            <p:spPr bwMode="auto">
              <a:xfrm flipV="1">
                <a:off x="4437" y="14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98" name="Line 1558"/>
              <p:cNvSpPr>
                <a:spLocks noChangeShapeType="1"/>
              </p:cNvSpPr>
              <p:nvPr/>
            </p:nvSpPr>
            <p:spPr bwMode="auto">
              <a:xfrm flipV="1">
                <a:off x="4437" y="14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99" name="Line 1559"/>
              <p:cNvSpPr>
                <a:spLocks noChangeShapeType="1"/>
              </p:cNvSpPr>
              <p:nvPr/>
            </p:nvSpPr>
            <p:spPr bwMode="auto">
              <a:xfrm flipV="1">
                <a:off x="4437" y="14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00" name="Line 1560"/>
              <p:cNvSpPr>
                <a:spLocks noChangeShapeType="1"/>
              </p:cNvSpPr>
              <p:nvPr/>
            </p:nvSpPr>
            <p:spPr bwMode="auto">
              <a:xfrm flipV="1">
                <a:off x="4437" y="14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01" name="Line 1561"/>
              <p:cNvSpPr>
                <a:spLocks noChangeShapeType="1"/>
              </p:cNvSpPr>
              <p:nvPr/>
            </p:nvSpPr>
            <p:spPr bwMode="auto">
              <a:xfrm flipV="1">
                <a:off x="4437" y="14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02" name="Line 1562"/>
              <p:cNvSpPr>
                <a:spLocks noChangeShapeType="1"/>
              </p:cNvSpPr>
              <p:nvPr/>
            </p:nvSpPr>
            <p:spPr bwMode="auto">
              <a:xfrm flipV="1">
                <a:off x="4437" y="14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03" name="Line 1563"/>
              <p:cNvSpPr>
                <a:spLocks noChangeShapeType="1"/>
              </p:cNvSpPr>
              <p:nvPr/>
            </p:nvSpPr>
            <p:spPr bwMode="auto">
              <a:xfrm flipV="1">
                <a:off x="4437" y="14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04" name="Line 1564"/>
              <p:cNvSpPr>
                <a:spLocks noChangeShapeType="1"/>
              </p:cNvSpPr>
              <p:nvPr/>
            </p:nvSpPr>
            <p:spPr bwMode="auto">
              <a:xfrm flipV="1">
                <a:off x="4437" y="14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05" name="Line 1565"/>
              <p:cNvSpPr>
                <a:spLocks noChangeShapeType="1"/>
              </p:cNvSpPr>
              <p:nvPr/>
            </p:nvSpPr>
            <p:spPr bwMode="auto">
              <a:xfrm flipV="1">
                <a:off x="4437" y="14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06" name="Line 1566"/>
              <p:cNvSpPr>
                <a:spLocks noChangeShapeType="1"/>
              </p:cNvSpPr>
              <p:nvPr/>
            </p:nvSpPr>
            <p:spPr bwMode="auto">
              <a:xfrm flipV="1">
                <a:off x="4437" y="13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07" name="Line 1567"/>
              <p:cNvSpPr>
                <a:spLocks noChangeShapeType="1"/>
              </p:cNvSpPr>
              <p:nvPr/>
            </p:nvSpPr>
            <p:spPr bwMode="auto">
              <a:xfrm flipV="1">
                <a:off x="4437" y="13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08" name="Line 1568"/>
              <p:cNvSpPr>
                <a:spLocks noChangeShapeType="1"/>
              </p:cNvSpPr>
              <p:nvPr/>
            </p:nvSpPr>
            <p:spPr bwMode="auto">
              <a:xfrm flipV="1">
                <a:off x="4437" y="13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09" name="Line 1569"/>
              <p:cNvSpPr>
                <a:spLocks noChangeShapeType="1"/>
              </p:cNvSpPr>
              <p:nvPr/>
            </p:nvSpPr>
            <p:spPr bwMode="auto">
              <a:xfrm flipV="1">
                <a:off x="4437" y="13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10" name="Line 1570"/>
              <p:cNvSpPr>
                <a:spLocks noChangeShapeType="1"/>
              </p:cNvSpPr>
              <p:nvPr/>
            </p:nvSpPr>
            <p:spPr bwMode="auto">
              <a:xfrm flipV="1">
                <a:off x="4437" y="13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11" name="Line 1571"/>
              <p:cNvSpPr>
                <a:spLocks noChangeShapeType="1"/>
              </p:cNvSpPr>
              <p:nvPr/>
            </p:nvSpPr>
            <p:spPr bwMode="auto">
              <a:xfrm flipV="1">
                <a:off x="4437" y="13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12" name="Line 1572"/>
              <p:cNvSpPr>
                <a:spLocks noChangeShapeType="1"/>
              </p:cNvSpPr>
              <p:nvPr/>
            </p:nvSpPr>
            <p:spPr bwMode="auto">
              <a:xfrm flipV="1">
                <a:off x="4437" y="13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13" name="Line 1573"/>
              <p:cNvSpPr>
                <a:spLocks noChangeShapeType="1"/>
              </p:cNvSpPr>
              <p:nvPr/>
            </p:nvSpPr>
            <p:spPr bwMode="auto">
              <a:xfrm flipV="1">
                <a:off x="4437" y="13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14" name="Line 1574"/>
              <p:cNvSpPr>
                <a:spLocks noChangeShapeType="1"/>
              </p:cNvSpPr>
              <p:nvPr/>
            </p:nvSpPr>
            <p:spPr bwMode="auto">
              <a:xfrm flipV="1">
                <a:off x="4437" y="13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15" name="Line 1575"/>
              <p:cNvSpPr>
                <a:spLocks noChangeShapeType="1"/>
              </p:cNvSpPr>
              <p:nvPr/>
            </p:nvSpPr>
            <p:spPr bwMode="auto">
              <a:xfrm flipV="1">
                <a:off x="4437" y="13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16" name="Line 1576"/>
              <p:cNvSpPr>
                <a:spLocks noChangeShapeType="1"/>
              </p:cNvSpPr>
              <p:nvPr/>
            </p:nvSpPr>
            <p:spPr bwMode="auto">
              <a:xfrm flipV="1">
                <a:off x="4437" y="13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17" name="Line 1577"/>
              <p:cNvSpPr>
                <a:spLocks noChangeShapeType="1"/>
              </p:cNvSpPr>
              <p:nvPr/>
            </p:nvSpPr>
            <p:spPr bwMode="auto">
              <a:xfrm flipV="1">
                <a:off x="4437" y="13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18" name="Line 1578"/>
              <p:cNvSpPr>
                <a:spLocks noChangeShapeType="1"/>
              </p:cNvSpPr>
              <p:nvPr/>
            </p:nvSpPr>
            <p:spPr bwMode="auto">
              <a:xfrm flipV="1">
                <a:off x="4437" y="12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19" name="Line 1579"/>
              <p:cNvSpPr>
                <a:spLocks noChangeShapeType="1"/>
              </p:cNvSpPr>
              <p:nvPr/>
            </p:nvSpPr>
            <p:spPr bwMode="auto">
              <a:xfrm flipV="1">
                <a:off x="4437" y="12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20" name="Line 1580"/>
              <p:cNvSpPr>
                <a:spLocks noChangeShapeType="1"/>
              </p:cNvSpPr>
              <p:nvPr/>
            </p:nvSpPr>
            <p:spPr bwMode="auto">
              <a:xfrm flipV="1">
                <a:off x="4437" y="12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21" name="Line 1581"/>
              <p:cNvSpPr>
                <a:spLocks noChangeShapeType="1"/>
              </p:cNvSpPr>
              <p:nvPr/>
            </p:nvSpPr>
            <p:spPr bwMode="auto">
              <a:xfrm flipV="1">
                <a:off x="4437" y="12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22" name="Line 1582"/>
              <p:cNvSpPr>
                <a:spLocks noChangeShapeType="1"/>
              </p:cNvSpPr>
              <p:nvPr/>
            </p:nvSpPr>
            <p:spPr bwMode="auto">
              <a:xfrm flipV="1">
                <a:off x="4437" y="12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23" name="Line 1583"/>
              <p:cNvSpPr>
                <a:spLocks noChangeShapeType="1"/>
              </p:cNvSpPr>
              <p:nvPr/>
            </p:nvSpPr>
            <p:spPr bwMode="auto">
              <a:xfrm flipV="1">
                <a:off x="4437" y="12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24" name="Line 1584"/>
              <p:cNvSpPr>
                <a:spLocks noChangeShapeType="1"/>
              </p:cNvSpPr>
              <p:nvPr/>
            </p:nvSpPr>
            <p:spPr bwMode="auto">
              <a:xfrm flipV="1">
                <a:off x="4437" y="12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25" name="Line 1585"/>
              <p:cNvSpPr>
                <a:spLocks noChangeShapeType="1"/>
              </p:cNvSpPr>
              <p:nvPr/>
            </p:nvSpPr>
            <p:spPr bwMode="auto">
              <a:xfrm flipV="1">
                <a:off x="4437" y="12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26" name="Line 1586"/>
              <p:cNvSpPr>
                <a:spLocks noChangeShapeType="1"/>
              </p:cNvSpPr>
              <p:nvPr/>
            </p:nvSpPr>
            <p:spPr bwMode="auto">
              <a:xfrm flipV="1">
                <a:off x="4437" y="12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27" name="Line 1587"/>
              <p:cNvSpPr>
                <a:spLocks noChangeShapeType="1"/>
              </p:cNvSpPr>
              <p:nvPr/>
            </p:nvSpPr>
            <p:spPr bwMode="auto">
              <a:xfrm flipV="1">
                <a:off x="4437" y="12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28" name="Line 1588"/>
              <p:cNvSpPr>
                <a:spLocks noChangeShapeType="1"/>
              </p:cNvSpPr>
              <p:nvPr/>
            </p:nvSpPr>
            <p:spPr bwMode="auto">
              <a:xfrm flipV="1">
                <a:off x="4437" y="12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29" name="Line 1589"/>
              <p:cNvSpPr>
                <a:spLocks noChangeShapeType="1"/>
              </p:cNvSpPr>
              <p:nvPr/>
            </p:nvSpPr>
            <p:spPr bwMode="auto">
              <a:xfrm flipV="1">
                <a:off x="4437" y="12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30" name="Line 1590"/>
              <p:cNvSpPr>
                <a:spLocks noChangeShapeType="1"/>
              </p:cNvSpPr>
              <p:nvPr/>
            </p:nvSpPr>
            <p:spPr bwMode="auto">
              <a:xfrm flipV="1">
                <a:off x="4437" y="11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31" name="Line 1591"/>
              <p:cNvSpPr>
                <a:spLocks noChangeShapeType="1"/>
              </p:cNvSpPr>
              <p:nvPr/>
            </p:nvSpPr>
            <p:spPr bwMode="auto">
              <a:xfrm flipV="1">
                <a:off x="4437" y="11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32" name="Line 1592"/>
              <p:cNvSpPr>
                <a:spLocks noChangeShapeType="1"/>
              </p:cNvSpPr>
              <p:nvPr/>
            </p:nvSpPr>
            <p:spPr bwMode="auto">
              <a:xfrm flipV="1">
                <a:off x="4437" y="11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33" name="Line 1593"/>
              <p:cNvSpPr>
                <a:spLocks noChangeShapeType="1"/>
              </p:cNvSpPr>
              <p:nvPr/>
            </p:nvSpPr>
            <p:spPr bwMode="auto">
              <a:xfrm flipV="1">
                <a:off x="4437" y="11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34" name="Line 1594"/>
              <p:cNvSpPr>
                <a:spLocks noChangeShapeType="1"/>
              </p:cNvSpPr>
              <p:nvPr/>
            </p:nvSpPr>
            <p:spPr bwMode="auto">
              <a:xfrm flipV="1">
                <a:off x="4437" y="11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35" name="Line 1595"/>
              <p:cNvSpPr>
                <a:spLocks noChangeShapeType="1"/>
              </p:cNvSpPr>
              <p:nvPr/>
            </p:nvSpPr>
            <p:spPr bwMode="auto">
              <a:xfrm flipV="1">
                <a:off x="4437" y="11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36" name="Line 1596"/>
              <p:cNvSpPr>
                <a:spLocks noChangeShapeType="1"/>
              </p:cNvSpPr>
              <p:nvPr/>
            </p:nvSpPr>
            <p:spPr bwMode="auto">
              <a:xfrm flipV="1">
                <a:off x="4437" y="11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37" name="Line 1597"/>
              <p:cNvSpPr>
                <a:spLocks noChangeShapeType="1"/>
              </p:cNvSpPr>
              <p:nvPr/>
            </p:nvSpPr>
            <p:spPr bwMode="auto">
              <a:xfrm flipV="1">
                <a:off x="4437" y="11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38" name="Line 1598"/>
              <p:cNvSpPr>
                <a:spLocks noChangeShapeType="1"/>
              </p:cNvSpPr>
              <p:nvPr/>
            </p:nvSpPr>
            <p:spPr bwMode="auto">
              <a:xfrm flipV="1">
                <a:off x="4437" y="11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39" name="Line 1599"/>
              <p:cNvSpPr>
                <a:spLocks noChangeShapeType="1"/>
              </p:cNvSpPr>
              <p:nvPr/>
            </p:nvSpPr>
            <p:spPr bwMode="auto">
              <a:xfrm flipV="1">
                <a:off x="4437" y="11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40" name="Line 1600"/>
              <p:cNvSpPr>
                <a:spLocks noChangeShapeType="1"/>
              </p:cNvSpPr>
              <p:nvPr/>
            </p:nvSpPr>
            <p:spPr bwMode="auto">
              <a:xfrm flipV="1">
                <a:off x="4437" y="11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41" name="Line 1601"/>
              <p:cNvSpPr>
                <a:spLocks noChangeShapeType="1"/>
              </p:cNvSpPr>
              <p:nvPr/>
            </p:nvSpPr>
            <p:spPr bwMode="auto">
              <a:xfrm flipV="1">
                <a:off x="4437" y="11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42" name="Line 1602"/>
              <p:cNvSpPr>
                <a:spLocks noChangeShapeType="1"/>
              </p:cNvSpPr>
              <p:nvPr/>
            </p:nvSpPr>
            <p:spPr bwMode="auto">
              <a:xfrm flipV="1">
                <a:off x="4437" y="11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43" name="Line 1603"/>
              <p:cNvSpPr>
                <a:spLocks noChangeShapeType="1"/>
              </p:cNvSpPr>
              <p:nvPr/>
            </p:nvSpPr>
            <p:spPr bwMode="auto">
              <a:xfrm flipV="1">
                <a:off x="4437" y="10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44" name="Line 1604"/>
              <p:cNvSpPr>
                <a:spLocks noChangeShapeType="1"/>
              </p:cNvSpPr>
              <p:nvPr/>
            </p:nvSpPr>
            <p:spPr bwMode="auto">
              <a:xfrm flipV="1">
                <a:off x="4437" y="10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45" name="Line 1605"/>
              <p:cNvSpPr>
                <a:spLocks noChangeShapeType="1"/>
              </p:cNvSpPr>
              <p:nvPr/>
            </p:nvSpPr>
            <p:spPr bwMode="auto">
              <a:xfrm flipV="1">
                <a:off x="4437" y="10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46" name="Line 1606"/>
              <p:cNvSpPr>
                <a:spLocks noChangeShapeType="1"/>
              </p:cNvSpPr>
              <p:nvPr/>
            </p:nvSpPr>
            <p:spPr bwMode="auto">
              <a:xfrm flipV="1">
                <a:off x="4437" y="10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47" name="Line 1607"/>
              <p:cNvSpPr>
                <a:spLocks noChangeShapeType="1"/>
              </p:cNvSpPr>
              <p:nvPr/>
            </p:nvSpPr>
            <p:spPr bwMode="auto">
              <a:xfrm flipV="1">
                <a:off x="4437" y="10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48" name="Line 1608"/>
              <p:cNvSpPr>
                <a:spLocks noChangeShapeType="1"/>
              </p:cNvSpPr>
              <p:nvPr/>
            </p:nvSpPr>
            <p:spPr bwMode="auto">
              <a:xfrm flipV="1">
                <a:off x="4437" y="10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49" name="Line 1609"/>
              <p:cNvSpPr>
                <a:spLocks noChangeShapeType="1"/>
              </p:cNvSpPr>
              <p:nvPr/>
            </p:nvSpPr>
            <p:spPr bwMode="auto">
              <a:xfrm flipV="1">
                <a:off x="4437" y="10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50" name="Line 1610"/>
              <p:cNvSpPr>
                <a:spLocks noChangeShapeType="1"/>
              </p:cNvSpPr>
              <p:nvPr/>
            </p:nvSpPr>
            <p:spPr bwMode="auto">
              <a:xfrm flipV="1">
                <a:off x="4437" y="10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51" name="Line 1611"/>
              <p:cNvSpPr>
                <a:spLocks noChangeShapeType="1"/>
              </p:cNvSpPr>
              <p:nvPr/>
            </p:nvSpPr>
            <p:spPr bwMode="auto">
              <a:xfrm flipV="1">
                <a:off x="4437" y="1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26" name="Group 1813"/>
            <p:cNvGrpSpPr>
              <a:grpSpLocks/>
            </p:cNvGrpSpPr>
            <p:nvPr/>
          </p:nvGrpSpPr>
          <p:grpSpPr bwMode="auto">
            <a:xfrm>
              <a:off x="3532188" y="882650"/>
              <a:ext cx="3511550" cy="4256088"/>
              <a:chOff x="2225" y="556"/>
              <a:chExt cx="2212" cy="2681"/>
            </a:xfrm>
          </p:grpSpPr>
          <p:sp>
            <p:nvSpPr>
              <p:cNvPr id="2552" name="Line 1613"/>
              <p:cNvSpPr>
                <a:spLocks noChangeShapeType="1"/>
              </p:cNvSpPr>
              <p:nvPr/>
            </p:nvSpPr>
            <p:spPr bwMode="auto">
              <a:xfrm flipV="1">
                <a:off x="4437" y="1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53" name="Line 1614"/>
              <p:cNvSpPr>
                <a:spLocks noChangeShapeType="1"/>
              </p:cNvSpPr>
              <p:nvPr/>
            </p:nvSpPr>
            <p:spPr bwMode="auto">
              <a:xfrm flipV="1">
                <a:off x="4437" y="1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54" name="Line 1615"/>
              <p:cNvSpPr>
                <a:spLocks noChangeShapeType="1"/>
              </p:cNvSpPr>
              <p:nvPr/>
            </p:nvSpPr>
            <p:spPr bwMode="auto">
              <a:xfrm flipV="1">
                <a:off x="4437" y="10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55" name="Line 1616"/>
              <p:cNvSpPr>
                <a:spLocks noChangeShapeType="1"/>
              </p:cNvSpPr>
              <p:nvPr/>
            </p:nvSpPr>
            <p:spPr bwMode="auto">
              <a:xfrm flipV="1">
                <a:off x="4437" y="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56" name="Line 1617"/>
              <p:cNvSpPr>
                <a:spLocks noChangeShapeType="1"/>
              </p:cNvSpPr>
              <p:nvPr/>
            </p:nvSpPr>
            <p:spPr bwMode="auto">
              <a:xfrm flipV="1">
                <a:off x="4437" y="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57" name="Line 1618"/>
              <p:cNvSpPr>
                <a:spLocks noChangeShapeType="1"/>
              </p:cNvSpPr>
              <p:nvPr/>
            </p:nvSpPr>
            <p:spPr bwMode="auto">
              <a:xfrm flipV="1">
                <a:off x="4437" y="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58" name="Line 1619"/>
              <p:cNvSpPr>
                <a:spLocks noChangeShapeType="1"/>
              </p:cNvSpPr>
              <p:nvPr/>
            </p:nvSpPr>
            <p:spPr bwMode="auto">
              <a:xfrm flipV="1">
                <a:off x="4437" y="9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59" name="Line 1620"/>
              <p:cNvSpPr>
                <a:spLocks noChangeShapeType="1"/>
              </p:cNvSpPr>
              <p:nvPr/>
            </p:nvSpPr>
            <p:spPr bwMode="auto">
              <a:xfrm flipV="1">
                <a:off x="4437" y="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60" name="Line 1621"/>
              <p:cNvSpPr>
                <a:spLocks noChangeShapeType="1"/>
              </p:cNvSpPr>
              <p:nvPr/>
            </p:nvSpPr>
            <p:spPr bwMode="auto">
              <a:xfrm flipV="1">
                <a:off x="4437" y="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61" name="Line 1622"/>
              <p:cNvSpPr>
                <a:spLocks noChangeShapeType="1"/>
              </p:cNvSpPr>
              <p:nvPr/>
            </p:nvSpPr>
            <p:spPr bwMode="auto">
              <a:xfrm flipV="1">
                <a:off x="4437" y="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62" name="Line 1623"/>
              <p:cNvSpPr>
                <a:spLocks noChangeShapeType="1"/>
              </p:cNvSpPr>
              <p:nvPr/>
            </p:nvSpPr>
            <p:spPr bwMode="auto">
              <a:xfrm flipV="1">
                <a:off x="4437" y="9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63" name="Line 1624"/>
              <p:cNvSpPr>
                <a:spLocks noChangeShapeType="1"/>
              </p:cNvSpPr>
              <p:nvPr/>
            </p:nvSpPr>
            <p:spPr bwMode="auto">
              <a:xfrm flipV="1">
                <a:off x="4437" y="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64" name="Line 1625"/>
              <p:cNvSpPr>
                <a:spLocks noChangeShapeType="1"/>
              </p:cNvSpPr>
              <p:nvPr/>
            </p:nvSpPr>
            <p:spPr bwMode="auto">
              <a:xfrm flipV="1">
                <a:off x="4437" y="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65" name="Line 1626"/>
              <p:cNvSpPr>
                <a:spLocks noChangeShapeType="1"/>
              </p:cNvSpPr>
              <p:nvPr/>
            </p:nvSpPr>
            <p:spPr bwMode="auto">
              <a:xfrm flipV="1">
                <a:off x="4437" y="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66" name="Line 1627"/>
              <p:cNvSpPr>
                <a:spLocks noChangeShapeType="1"/>
              </p:cNvSpPr>
              <p:nvPr/>
            </p:nvSpPr>
            <p:spPr bwMode="auto">
              <a:xfrm flipV="1">
                <a:off x="4437" y="9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67" name="Line 1628"/>
              <p:cNvSpPr>
                <a:spLocks noChangeShapeType="1"/>
              </p:cNvSpPr>
              <p:nvPr/>
            </p:nvSpPr>
            <p:spPr bwMode="auto">
              <a:xfrm flipV="1">
                <a:off x="4437" y="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68" name="Line 1629"/>
              <p:cNvSpPr>
                <a:spLocks noChangeShapeType="1"/>
              </p:cNvSpPr>
              <p:nvPr/>
            </p:nvSpPr>
            <p:spPr bwMode="auto">
              <a:xfrm flipV="1">
                <a:off x="4437" y="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69" name="Line 1630"/>
              <p:cNvSpPr>
                <a:spLocks noChangeShapeType="1"/>
              </p:cNvSpPr>
              <p:nvPr/>
            </p:nvSpPr>
            <p:spPr bwMode="auto">
              <a:xfrm flipV="1">
                <a:off x="4437" y="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70" name="Line 1631"/>
              <p:cNvSpPr>
                <a:spLocks noChangeShapeType="1"/>
              </p:cNvSpPr>
              <p:nvPr/>
            </p:nvSpPr>
            <p:spPr bwMode="auto">
              <a:xfrm flipV="1">
                <a:off x="4437" y="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71" name="Line 1632"/>
              <p:cNvSpPr>
                <a:spLocks noChangeShapeType="1"/>
              </p:cNvSpPr>
              <p:nvPr/>
            </p:nvSpPr>
            <p:spPr bwMode="auto">
              <a:xfrm flipV="1">
                <a:off x="4437" y="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72" name="Line 1633"/>
              <p:cNvSpPr>
                <a:spLocks noChangeShapeType="1"/>
              </p:cNvSpPr>
              <p:nvPr/>
            </p:nvSpPr>
            <p:spPr bwMode="auto">
              <a:xfrm flipV="1">
                <a:off x="4437" y="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73" name="Line 1634"/>
              <p:cNvSpPr>
                <a:spLocks noChangeShapeType="1"/>
              </p:cNvSpPr>
              <p:nvPr/>
            </p:nvSpPr>
            <p:spPr bwMode="auto">
              <a:xfrm flipV="1">
                <a:off x="4437" y="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74" name="Line 1635"/>
              <p:cNvSpPr>
                <a:spLocks noChangeShapeType="1"/>
              </p:cNvSpPr>
              <p:nvPr/>
            </p:nvSpPr>
            <p:spPr bwMode="auto">
              <a:xfrm flipV="1">
                <a:off x="4437" y="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75" name="Line 1636"/>
              <p:cNvSpPr>
                <a:spLocks noChangeShapeType="1"/>
              </p:cNvSpPr>
              <p:nvPr/>
            </p:nvSpPr>
            <p:spPr bwMode="auto">
              <a:xfrm flipV="1">
                <a:off x="4437" y="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76" name="Line 1637"/>
              <p:cNvSpPr>
                <a:spLocks noChangeShapeType="1"/>
              </p:cNvSpPr>
              <p:nvPr/>
            </p:nvSpPr>
            <p:spPr bwMode="auto">
              <a:xfrm flipV="1">
                <a:off x="4437" y="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77" name="Line 1638"/>
              <p:cNvSpPr>
                <a:spLocks noChangeShapeType="1"/>
              </p:cNvSpPr>
              <p:nvPr/>
            </p:nvSpPr>
            <p:spPr bwMode="auto">
              <a:xfrm flipV="1">
                <a:off x="4437" y="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78" name="Line 1639"/>
              <p:cNvSpPr>
                <a:spLocks noChangeShapeType="1"/>
              </p:cNvSpPr>
              <p:nvPr/>
            </p:nvSpPr>
            <p:spPr bwMode="auto">
              <a:xfrm flipV="1">
                <a:off x="4437" y="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79" name="Line 1640"/>
              <p:cNvSpPr>
                <a:spLocks noChangeShapeType="1"/>
              </p:cNvSpPr>
              <p:nvPr/>
            </p:nvSpPr>
            <p:spPr bwMode="auto">
              <a:xfrm flipV="1">
                <a:off x="4437" y="7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80" name="Line 1641"/>
              <p:cNvSpPr>
                <a:spLocks noChangeShapeType="1"/>
              </p:cNvSpPr>
              <p:nvPr/>
            </p:nvSpPr>
            <p:spPr bwMode="auto">
              <a:xfrm flipV="1">
                <a:off x="4437" y="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81" name="Line 1642"/>
              <p:cNvSpPr>
                <a:spLocks noChangeShapeType="1"/>
              </p:cNvSpPr>
              <p:nvPr/>
            </p:nvSpPr>
            <p:spPr bwMode="auto">
              <a:xfrm flipV="1">
                <a:off x="4437" y="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82" name="Line 1643"/>
              <p:cNvSpPr>
                <a:spLocks noChangeShapeType="1"/>
              </p:cNvSpPr>
              <p:nvPr/>
            </p:nvSpPr>
            <p:spPr bwMode="auto">
              <a:xfrm flipV="1">
                <a:off x="4437" y="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83" name="Line 1644"/>
              <p:cNvSpPr>
                <a:spLocks noChangeShapeType="1"/>
              </p:cNvSpPr>
              <p:nvPr/>
            </p:nvSpPr>
            <p:spPr bwMode="auto">
              <a:xfrm flipV="1">
                <a:off x="4437" y="7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84" name="Line 1645"/>
              <p:cNvSpPr>
                <a:spLocks noChangeShapeType="1"/>
              </p:cNvSpPr>
              <p:nvPr/>
            </p:nvSpPr>
            <p:spPr bwMode="auto">
              <a:xfrm flipV="1">
                <a:off x="4437" y="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85" name="Line 1646"/>
              <p:cNvSpPr>
                <a:spLocks noChangeShapeType="1"/>
              </p:cNvSpPr>
              <p:nvPr/>
            </p:nvSpPr>
            <p:spPr bwMode="auto">
              <a:xfrm flipV="1">
                <a:off x="4437" y="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86" name="Line 1647"/>
              <p:cNvSpPr>
                <a:spLocks noChangeShapeType="1"/>
              </p:cNvSpPr>
              <p:nvPr/>
            </p:nvSpPr>
            <p:spPr bwMode="auto">
              <a:xfrm flipV="1">
                <a:off x="4437" y="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87" name="Line 1648"/>
              <p:cNvSpPr>
                <a:spLocks noChangeShapeType="1"/>
              </p:cNvSpPr>
              <p:nvPr/>
            </p:nvSpPr>
            <p:spPr bwMode="auto">
              <a:xfrm flipV="1">
                <a:off x="4437" y="7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88" name="Line 1649"/>
              <p:cNvSpPr>
                <a:spLocks noChangeShapeType="1"/>
              </p:cNvSpPr>
              <p:nvPr/>
            </p:nvSpPr>
            <p:spPr bwMode="auto">
              <a:xfrm flipV="1">
                <a:off x="4437" y="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89" name="Line 1650"/>
              <p:cNvSpPr>
                <a:spLocks noChangeShapeType="1"/>
              </p:cNvSpPr>
              <p:nvPr/>
            </p:nvSpPr>
            <p:spPr bwMode="auto">
              <a:xfrm flipV="1">
                <a:off x="4437" y="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90" name="Line 1651"/>
              <p:cNvSpPr>
                <a:spLocks noChangeShapeType="1"/>
              </p:cNvSpPr>
              <p:nvPr/>
            </p:nvSpPr>
            <p:spPr bwMode="auto">
              <a:xfrm flipV="1">
                <a:off x="4437" y="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91" name="Line 1652"/>
              <p:cNvSpPr>
                <a:spLocks noChangeShapeType="1"/>
              </p:cNvSpPr>
              <p:nvPr/>
            </p:nvSpPr>
            <p:spPr bwMode="auto">
              <a:xfrm flipV="1">
                <a:off x="4437" y="6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92" name="Line 1653"/>
              <p:cNvSpPr>
                <a:spLocks noChangeShapeType="1"/>
              </p:cNvSpPr>
              <p:nvPr/>
            </p:nvSpPr>
            <p:spPr bwMode="auto">
              <a:xfrm flipV="1">
                <a:off x="4437" y="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93" name="Line 1654"/>
              <p:cNvSpPr>
                <a:spLocks noChangeShapeType="1"/>
              </p:cNvSpPr>
              <p:nvPr/>
            </p:nvSpPr>
            <p:spPr bwMode="auto">
              <a:xfrm flipV="1">
                <a:off x="4437" y="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94" name="Line 1655"/>
              <p:cNvSpPr>
                <a:spLocks noChangeShapeType="1"/>
              </p:cNvSpPr>
              <p:nvPr/>
            </p:nvSpPr>
            <p:spPr bwMode="auto">
              <a:xfrm flipV="1">
                <a:off x="4437" y="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95" name="Line 1656"/>
              <p:cNvSpPr>
                <a:spLocks noChangeShapeType="1"/>
              </p:cNvSpPr>
              <p:nvPr/>
            </p:nvSpPr>
            <p:spPr bwMode="auto">
              <a:xfrm flipV="1">
                <a:off x="4437" y="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96" name="Line 1657"/>
              <p:cNvSpPr>
                <a:spLocks noChangeShapeType="1"/>
              </p:cNvSpPr>
              <p:nvPr/>
            </p:nvSpPr>
            <p:spPr bwMode="auto">
              <a:xfrm flipV="1">
                <a:off x="4437" y="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97" name="Line 1658"/>
              <p:cNvSpPr>
                <a:spLocks noChangeShapeType="1"/>
              </p:cNvSpPr>
              <p:nvPr/>
            </p:nvSpPr>
            <p:spPr bwMode="auto">
              <a:xfrm flipV="1">
                <a:off x="4437" y="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98" name="Line 1659"/>
              <p:cNvSpPr>
                <a:spLocks noChangeShapeType="1"/>
              </p:cNvSpPr>
              <p:nvPr/>
            </p:nvSpPr>
            <p:spPr bwMode="auto">
              <a:xfrm flipV="1">
                <a:off x="4437" y="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99" name="Line 1660"/>
              <p:cNvSpPr>
                <a:spLocks noChangeShapeType="1"/>
              </p:cNvSpPr>
              <p:nvPr/>
            </p:nvSpPr>
            <p:spPr bwMode="auto">
              <a:xfrm flipV="1">
                <a:off x="4437" y="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00" name="Line 1661"/>
              <p:cNvSpPr>
                <a:spLocks noChangeShapeType="1"/>
              </p:cNvSpPr>
              <p:nvPr/>
            </p:nvSpPr>
            <p:spPr bwMode="auto">
              <a:xfrm flipV="1">
                <a:off x="4437" y="6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01" name="Line 1662"/>
              <p:cNvSpPr>
                <a:spLocks noChangeShapeType="1"/>
              </p:cNvSpPr>
              <p:nvPr/>
            </p:nvSpPr>
            <p:spPr bwMode="auto">
              <a:xfrm flipV="1">
                <a:off x="4437" y="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02" name="Line 1663"/>
              <p:cNvSpPr>
                <a:spLocks noChangeShapeType="1"/>
              </p:cNvSpPr>
              <p:nvPr/>
            </p:nvSpPr>
            <p:spPr bwMode="auto">
              <a:xfrm flipV="1">
                <a:off x="4437" y="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03" name="Line 1664"/>
              <p:cNvSpPr>
                <a:spLocks noChangeShapeType="1"/>
              </p:cNvSpPr>
              <p:nvPr/>
            </p:nvSpPr>
            <p:spPr bwMode="auto">
              <a:xfrm flipV="1">
                <a:off x="4437" y="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04" name="Line 1665"/>
              <p:cNvSpPr>
                <a:spLocks noChangeShapeType="1"/>
              </p:cNvSpPr>
              <p:nvPr/>
            </p:nvSpPr>
            <p:spPr bwMode="auto">
              <a:xfrm flipV="1">
                <a:off x="4437" y="5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05" name="Line 1666"/>
              <p:cNvSpPr>
                <a:spLocks noChangeShapeType="1"/>
              </p:cNvSpPr>
              <p:nvPr/>
            </p:nvSpPr>
            <p:spPr bwMode="auto">
              <a:xfrm flipV="1">
                <a:off x="4437" y="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06" name="Line 1667"/>
              <p:cNvSpPr>
                <a:spLocks noChangeShapeType="1"/>
              </p:cNvSpPr>
              <p:nvPr/>
            </p:nvSpPr>
            <p:spPr bwMode="auto">
              <a:xfrm flipV="1">
                <a:off x="4437" y="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07" name="Line 1668"/>
              <p:cNvSpPr>
                <a:spLocks noChangeShapeType="1"/>
              </p:cNvSpPr>
              <p:nvPr/>
            </p:nvSpPr>
            <p:spPr bwMode="auto">
              <a:xfrm flipV="1">
                <a:off x="4437" y="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08" name="Line 1669"/>
              <p:cNvSpPr>
                <a:spLocks noChangeShapeType="1"/>
              </p:cNvSpPr>
              <p:nvPr/>
            </p:nvSpPr>
            <p:spPr bwMode="auto">
              <a:xfrm flipV="1">
                <a:off x="4437" y="5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09" name="Line 1670"/>
              <p:cNvSpPr>
                <a:spLocks noChangeShapeType="1"/>
              </p:cNvSpPr>
              <p:nvPr/>
            </p:nvSpPr>
            <p:spPr bwMode="auto">
              <a:xfrm flipV="1">
                <a:off x="2225" y="32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10" name="Line 1671"/>
              <p:cNvSpPr>
                <a:spLocks noChangeShapeType="1"/>
              </p:cNvSpPr>
              <p:nvPr/>
            </p:nvSpPr>
            <p:spPr bwMode="auto">
              <a:xfrm flipV="1">
                <a:off x="2225" y="32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11" name="Line 1672"/>
              <p:cNvSpPr>
                <a:spLocks noChangeShapeType="1"/>
              </p:cNvSpPr>
              <p:nvPr/>
            </p:nvSpPr>
            <p:spPr bwMode="auto">
              <a:xfrm flipV="1">
                <a:off x="2225" y="32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12" name="Line 1673"/>
              <p:cNvSpPr>
                <a:spLocks noChangeShapeType="1"/>
              </p:cNvSpPr>
              <p:nvPr/>
            </p:nvSpPr>
            <p:spPr bwMode="auto">
              <a:xfrm flipV="1">
                <a:off x="2225" y="32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13" name="Line 1674"/>
              <p:cNvSpPr>
                <a:spLocks noChangeShapeType="1"/>
              </p:cNvSpPr>
              <p:nvPr/>
            </p:nvSpPr>
            <p:spPr bwMode="auto">
              <a:xfrm flipV="1">
                <a:off x="2225" y="32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14" name="Line 1675"/>
              <p:cNvSpPr>
                <a:spLocks noChangeShapeType="1"/>
              </p:cNvSpPr>
              <p:nvPr/>
            </p:nvSpPr>
            <p:spPr bwMode="auto">
              <a:xfrm flipV="1">
                <a:off x="2225" y="31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15" name="Line 1676"/>
              <p:cNvSpPr>
                <a:spLocks noChangeShapeType="1"/>
              </p:cNvSpPr>
              <p:nvPr/>
            </p:nvSpPr>
            <p:spPr bwMode="auto">
              <a:xfrm flipV="1">
                <a:off x="2225" y="31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16" name="Line 1677"/>
              <p:cNvSpPr>
                <a:spLocks noChangeShapeType="1"/>
              </p:cNvSpPr>
              <p:nvPr/>
            </p:nvSpPr>
            <p:spPr bwMode="auto">
              <a:xfrm flipV="1">
                <a:off x="2225" y="31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17" name="Line 1678"/>
              <p:cNvSpPr>
                <a:spLocks noChangeShapeType="1"/>
              </p:cNvSpPr>
              <p:nvPr/>
            </p:nvSpPr>
            <p:spPr bwMode="auto">
              <a:xfrm flipV="1">
                <a:off x="2225" y="31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18" name="Line 1679"/>
              <p:cNvSpPr>
                <a:spLocks noChangeShapeType="1"/>
              </p:cNvSpPr>
              <p:nvPr/>
            </p:nvSpPr>
            <p:spPr bwMode="auto">
              <a:xfrm flipV="1">
                <a:off x="2225" y="31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19" name="Line 1680"/>
              <p:cNvSpPr>
                <a:spLocks noChangeShapeType="1"/>
              </p:cNvSpPr>
              <p:nvPr/>
            </p:nvSpPr>
            <p:spPr bwMode="auto">
              <a:xfrm flipV="1">
                <a:off x="2225" y="31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20" name="Line 1681"/>
              <p:cNvSpPr>
                <a:spLocks noChangeShapeType="1"/>
              </p:cNvSpPr>
              <p:nvPr/>
            </p:nvSpPr>
            <p:spPr bwMode="auto">
              <a:xfrm flipV="1">
                <a:off x="2225" y="31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21" name="Line 1682"/>
              <p:cNvSpPr>
                <a:spLocks noChangeShapeType="1"/>
              </p:cNvSpPr>
              <p:nvPr/>
            </p:nvSpPr>
            <p:spPr bwMode="auto">
              <a:xfrm flipV="1">
                <a:off x="2225" y="31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22" name="Line 1683"/>
              <p:cNvSpPr>
                <a:spLocks noChangeShapeType="1"/>
              </p:cNvSpPr>
              <p:nvPr/>
            </p:nvSpPr>
            <p:spPr bwMode="auto">
              <a:xfrm flipV="1">
                <a:off x="2225" y="31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23" name="Line 1684"/>
              <p:cNvSpPr>
                <a:spLocks noChangeShapeType="1"/>
              </p:cNvSpPr>
              <p:nvPr/>
            </p:nvSpPr>
            <p:spPr bwMode="auto">
              <a:xfrm flipV="1">
                <a:off x="2225" y="31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24" name="Line 1685"/>
              <p:cNvSpPr>
                <a:spLocks noChangeShapeType="1"/>
              </p:cNvSpPr>
              <p:nvPr/>
            </p:nvSpPr>
            <p:spPr bwMode="auto">
              <a:xfrm flipV="1">
                <a:off x="2225" y="31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25" name="Line 1686"/>
              <p:cNvSpPr>
                <a:spLocks noChangeShapeType="1"/>
              </p:cNvSpPr>
              <p:nvPr/>
            </p:nvSpPr>
            <p:spPr bwMode="auto">
              <a:xfrm flipV="1">
                <a:off x="2225" y="31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26" name="Line 1687"/>
              <p:cNvSpPr>
                <a:spLocks noChangeShapeType="1"/>
              </p:cNvSpPr>
              <p:nvPr/>
            </p:nvSpPr>
            <p:spPr bwMode="auto">
              <a:xfrm flipV="1">
                <a:off x="2225" y="30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27" name="Line 1688"/>
              <p:cNvSpPr>
                <a:spLocks noChangeShapeType="1"/>
              </p:cNvSpPr>
              <p:nvPr/>
            </p:nvSpPr>
            <p:spPr bwMode="auto">
              <a:xfrm flipV="1">
                <a:off x="2225" y="30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28" name="Line 1689"/>
              <p:cNvSpPr>
                <a:spLocks noChangeShapeType="1"/>
              </p:cNvSpPr>
              <p:nvPr/>
            </p:nvSpPr>
            <p:spPr bwMode="auto">
              <a:xfrm flipV="1">
                <a:off x="2225" y="30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29" name="Line 1690"/>
              <p:cNvSpPr>
                <a:spLocks noChangeShapeType="1"/>
              </p:cNvSpPr>
              <p:nvPr/>
            </p:nvSpPr>
            <p:spPr bwMode="auto">
              <a:xfrm flipV="1">
                <a:off x="2225" y="30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30" name="Line 1691"/>
              <p:cNvSpPr>
                <a:spLocks noChangeShapeType="1"/>
              </p:cNvSpPr>
              <p:nvPr/>
            </p:nvSpPr>
            <p:spPr bwMode="auto">
              <a:xfrm flipV="1">
                <a:off x="2225" y="30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31" name="Line 1692"/>
              <p:cNvSpPr>
                <a:spLocks noChangeShapeType="1"/>
              </p:cNvSpPr>
              <p:nvPr/>
            </p:nvSpPr>
            <p:spPr bwMode="auto">
              <a:xfrm flipV="1">
                <a:off x="2225" y="30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32" name="Line 1693"/>
              <p:cNvSpPr>
                <a:spLocks noChangeShapeType="1"/>
              </p:cNvSpPr>
              <p:nvPr/>
            </p:nvSpPr>
            <p:spPr bwMode="auto">
              <a:xfrm flipV="1">
                <a:off x="2225" y="30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33" name="Line 1694"/>
              <p:cNvSpPr>
                <a:spLocks noChangeShapeType="1"/>
              </p:cNvSpPr>
              <p:nvPr/>
            </p:nvSpPr>
            <p:spPr bwMode="auto">
              <a:xfrm flipV="1">
                <a:off x="2225" y="30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34" name="Line 1695"/>
              <p:cNvSpPr>
                <a:spLocks noChangeShapeType="1"/>
              </p:cNvSpPr>
              <p:nvPr/>
            </p:nvSpPr>
            <p:spPr bwMode="auto">
              <a:xfrm flipV="1">
                <a:off x="2225" y="30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35" name="Line 1696"/>
              <p:cNvSpPr>
                <a:spLocks noChangeShapeType="1"/>
              </p:cNvSpPr>
              <p:nvPr/>
            </p:nvSpPr>
            <p:spPr bwMode="auto">
              <a:xfrm flipV="1">
                <a:off x="2225" y="30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36" name="Line 1697"/>
              <p:cNvSpPr>
                <a:spLocks noChangeShapeType="1"/>
              </p:cNvSpPr>
              <p:nvPr/>
            </p:nvSpPr>
            <p:spPr bwMode="auto">
              <a:xfrm flipV="1">
                <a:off x="2225" y="30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37" name="Line 1698"/>
              <p:cNvSpPr>
                <a:spLocks noChangeShapeType="1"/>
              </p:cNvSpPr>
              <p:nvPr/>
            </p:nvSpPr>
            <p:spPr bwMode="auto">
              <a:xfrm flipV="1">
                <a:off x="2225" y="30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38" name="Line 1699"/>
              <p:cNvSpPr>
                <a:spLocks noChangeShapeType="1"/>
              </p:cNvSpPr>
              <p:nvPr/>
            </p:nvSpPr>
            <p:spPr bwMode="auto">
              <a:xfrm flipV="1">
                <a:off x="2225" y="29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39" name="Line 1700"/>
              <p:cNvSpPr>
                <a:spLocks noChangeShapeType="1"/>
              </p:cNvSpPr>
              <p:nvPr/>
            </p:nvSpPr>
            <p:spPr bwMode="auto">
              <a:xfrm flipV="1">
                <a:off x="2225" y="29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40" name="Line 1701"/>
              <p:cNvSpPr>
                <a:spLocks noChangeShapeType="1"/>
              </p:cNvSpPr>
              <p:nvPr/>
            </p:nvSpPr>
            <p:spPr bwMode="auto">
              <a:xfrm flipV="1">
                <a:off x="2225" y="29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41" name="Line 1702"/>
              <p:cNvSpPr>
                <a:spLocks noChangeShapeType="1"/>
              </p:cNvSpPr>
              <p:nvPr/>
            </p:nvSpPr>
            <p:spPr bwMode="auto">
              <a:xfrm flipV="1">
                <a:off x="2225" y="29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42" name="Line 1703"/>
              <p:cNvSpPr>
                <a:spLocks noChangeShapeType="1"/>
              </p:cNvSpPr>
              <p:nvPr/>
            </p:nvSpPr>
            <p:spPr bwMode="auto">
              <a:xfrm flipV="1">
                <a:off x="2225" y="29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43" name="Line 1704"/>
              <p:cNvSpPr>
                <a:spLocks noChangeShapeType="1"/>
              </p:cNvSpPr>
              <p:nvPr/>
            </p:nvSpPr>
            <p:spPr bwMode="auto">
              <a:xfrm flipV="1">
                <a:off x="2225" y="29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44" name="Line 1705"/>
              <p:cNvSpPr>
                <a:spLocks noChangeShapeType="1"/>
              </p:cNvSpPr>
              <p:nvPr/>
            </p:nvSpPr>
            <p:spPr bwMode="auto">
              <a:xfrm flipV="1">
                <a:off x="2225" y="29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45" name="Line 1706"/>
              <p:cNvSpPr>
                <a:spLocks noChangeShapeType="1"/>
              </p:cNvSpPr>
              <p:nvPr/>
            </p:nvSpPr>
            <p:spPr bwMode="auto">
              <a:xfrm flipV="1">
                <a:off x="2225" y="29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46" name="Line 1707"/>
              <p:cNvSpPr>
                <a:spLocks noChangeShapeType="1"/>
              </p:cNvSpPr>
              <p:nvPr/>
            </p:nvSpPr>
            <p:spPr bwMode="auto">
              <a:xfrm flipV="1">
                <a:off x="2225" y="29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47" name="Line 1708"/>
              <p:cNvSpPr>
                <a:spLocks noChangeShapeType="1"/>
              </p:cNvSpPr>
              <p:nvPr/>
            </p:nvSpPr>
            <p:spPr bwMode="auto">
              <a:xfrm flipV="1">
                <a:off x="2225" y="29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48" name="Line 1709"/>
              <p:cNvSpPr>
                <a:spLocks noChangeShapeType="1"/>
              </p:cNvSpPr>
              <p:nvPr/>
            </p:nvSpPr>
            <p:spPr bwMode="auto">
              <a:xfrm flipV="1">
                <a:off x="2225" y="29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49" name="Line 1710"/>
              <p:cNvSpPr>
                <a:spLocks noChangeShapeType="1"/>
              </p:cNvSpPr>
              <p:nvPr/>
            </p:nvSpPr>
            <p:spPr bwMode="auto">
              <a:xfrm flipV="1">
                <a:off x="2225" y="29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50" name="Line 1711"/>
              <p:cNvSpPr>
                <a:spLocks noChangeShapeType="1"/>
              </p:cNvSpPr>
              <p:nvPr/>
            </p:nvSpPr>
            <p:spPr bwMode="auto">
              <a:xfrm flipV="1">
                <a:off x="2225" y="28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51" name="Line 1712"/>
              <p:cNvSpPr>
                <a:spLocks noChangeShapeType="1"/>
              </p:cNvSpPr>
              <p:nvPr/>
            </p:nvSpPr>
            <p:spPr bwMode="auto">
              <a:xfrm flipV="1">
                <a:off x="2225" y="28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52" name="Line 1713"/>
              <p:cNvSpPr>
                <a:spLocks noChangeShapeType="1"/>
              </p:cNvSpPr>
              <p:nvPr/>
            </p:nvSpPr>
            <p:spPr bwMode="auto">
              <a:xfrm flipV="1">
                <a:off x="2225" y="28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53" name="Line 1714"/>
              <p:cNvSpPr>
                <a:spLocks noChangeShapeType="1"/>
              </p:cNvSpPr>
              <p:nvPr/>
            </p:nvSpPr>
            <p:spPr bwMode="auto">
              <a:xfrm flipV="1">
                <a:off x="2225" y="28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54" name="Line 1715"/>
              <p:cNvSpPr>
                <a:spLocks noChangeShapeType="1"/>
              </p:cNvSpPr>
              <p:nvPr/>
            </p:nvSpPr>
            <p:spPr bwMode="auto">
              <a:xfrm flipV="1">
                <a:off x="2225" y="28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55" name="Line 1716"/>
              <p:cNvSpPr>
                <a:spLocks noChangeShapeType="1"/>
              </p:cNvSpPr>
              <p:nvPr/>
            </p:nvSpPr>
            <p:spPr bwMode="auto">
              <a:xfrm flipV="1">
                <a:off x="2225" y="28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56" name="Line 1717"/>
              <p:cNvSpPr>
                <a:spLocks noChangeShapeType="1"/>
              </p:cNvSpPr>
              <p:nvPr/>
            </p:nvSpPr>
            <p:spPr bwMode="auto">
              <a:xfrm flipV="1">
                <a:off x="2225" y="28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57" name="Line 1718"/>
              <p:cNvSpPr>
                <a:spLocks noChangeShapeType="1"/>
              </p:cNvSpPr>
              <p:nvPr/>
            </p:nvSpPr>
            <p:spPr bwMode="auto">
              <a:xfrm flipV="1">
                <a:off x="2225" y="28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58" name="Line 1719"/>
              <p:cNvSpPr>
                <a:spLocks noChangeShapeType="1"/>
              </p:cNvSpPr>
              <p:nvPr/>
            </p:nvSpPr>
            <p:spPr bwMode="auto">
              <a:xfrm flipV="1">
                <a:off x="2225" y="28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59" name="Line 1720"/>
              <p:cNvSpPr>
                <a:spLocks noChangeShapeType="1"/>
              </p:cNvSpPr>
              <p:nvPr/>
            </p:nvSpPr>
            <p:spPr bwMode="auto">
              <a:xfrm flipV="1">
                <a:off x="2225" y="28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60" name="Line 1721"/>
              <p:cNvSpPr>
                <a:spLocks noChangeShapeType="1"/>
              </p:cNvSpPr>
              <p:nvPr/>
            </p:nvSpPr>
            <p:spPr bwMode="auto">
              <a:xfrm flipV="1">
                <a:off x="2225" y="28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61" name="Line 1722"/>
              <p:cNvSpPr>
                <a:spLocks noChangeShapeType="1"/>
              </p:cNvSpPr>
              <p:nvPr/>
            </p:nvSpPr>
            <p:spPr bwMode="auto">
              <a:xfrm flipV="1">
                <a:off x="2225" y="28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62" name="Line 1723"/>
              <p:cNvSpPr>
                <a:spLocks noChangeShapeType="1"/>
              </p:cNvSpPr>
              <p:nvPr/>
            </p:nvSpPr>
            <p:spPr bwMode="auto">
              <a:xfrm flipV="1">
                <a:off x="2225" y="27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63" name="Line 1724"/>
              <p:cNvSpPr>
                <a:spLocks noChangeShapeType="1"/>
              </p:cNvSpPr>
              <p:nvPr/>
            </p:nvSpPr>
            <p:spPr bwMode="auto">
              <a:xfrm flipV="1">
                <a:off x="2225" y="27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64" name="Line 1725"/>
              <p:cNvSpPr>
                <a:spLocks noChangeShapeType="1"/>
              </p:cNvSpPr>
              <p:nvPr/>
            </p:nvSpPr>
            <p:spPr bwMode="auto">
              <a:xfrm flipV="1">
                <a:off x="2225" y="27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65" name="Line 1726"/>
              <p:cNvSpPr>
                <a:spLocks noChangeShapeType="1"/>
              </p:cNvSpPr>
              <p:nvPr/>
            </p:nvSpPr>
            <p:spPr bwMode="auto">
              <a:xfrm flipV="1">
                <a:off x="2225" y="27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66" name="Line 1727"/>
              <p:cNvSpPr>
                <a:spLocks noChangeShapeType="1"/>
              </p:cNvSpPr>
              <p:nvPr/>
            </p:nvSpPr>
            <p:spPr bwMode="auto">
              <a:xfrm flipV="1">
                <a:off x="2225" y="27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67" name="Line 1728"/>
              <p:cNvSpPr>
                <a:spLocks noChangeShapeType="1"/>
              </p:cNvSpPr>
              <p:nvPr/>
            </p:nvSpPr>
            <p:spPr bwMode="auto">
              <a:xfrm flipV="1">
                <a:off x="2225" y="27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68" name="Line 1729"/>
              <p:cNvSpPr>
                <a:spLocks noChangeShapeType="1"/>
              </p:cNvSpPr>
              <p:nvPr/>
            </p:nvSpPr>
            <p:spPr bwMode="auto">
              <a:xfrm flipV="1">
                <a:off x="2225" y="27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69" name="Line 1730"/>
              <p:cNvSpPr>
                <a:spLocks noChangeShapeType="1"/>
              </p:cNvSpPr>
              <p:nvPr/>
            </p:nvSpPr>
            <p:spPr bwMode="auto">
              <a:xfrm flipV="1">
                <a:off x="2225" y="27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70" name="Line 1731"/>
              <p:cNvSpPr>
                <a:spLocks noChangeShapeType="1"/>
              </p:cNvSpPr>
              <p:nvPr/>
            </p:nvSpPr>
            <p:spPr bwMode="auto">
              <a:xfrm flipV="1">
                <a:off x="2225" y="27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71" name="Line 1732"/>
              <p:cNvSpPr>
                <a:spLocks noChangeShapeType="1"/>
              </p:cNvSpPr>
              <p:nvPr/>
            </p:nvSpPr>
            <p:spPr bwMode="auto">
              <a:xfrm flipV="1">
                <a:off x="2225" y="27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72" name="Line 1733"/>
              <p:cNvSpPr>
                <a:spLocks noChangeShapeType="1"/>
              </p:cNvSpPr>
              <p:nvPr/>
            </p:nvSpPr>
            <p:spPr bwMode="auto">
              <a:xfrm flipV="1">
                <a:off x="2225" y="27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73" name="Line 1734"/>
              <p:cNvSpPr>
                <a:spLocks noChangeShapeType="1"/>
              </p:cNvSpPr>
              <p:nvPr/>
            </p:nvSpPr>
            <p:spPr bwMode="auto">
              <a:xfrm flipV="1">
                <a:off x="2225" y="27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74" name="Line 1735"/>
              <p:cNvSpPr>
                <a:spLocks noChangeShapeType="1"/>
              </p:cNvSpPr>
              <p:nvPr/>
            </p:nvSpPr>
            <p:spPr bwMode="auto">
              <a:xfrm flipV="1">
                <a:off x="2225" y="26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75" name="Line 1736"/>
              <p:cNvSpPr>
                <a:spLocks noChangeShapeType="1"/>
              </p:cNvSpPr>
              <p:nvPr/>
            </p:nvSpPr>
            <p:spPr bwMode="auto">
              <a:xfrm flipV="1">
                <a:off x="2225" y="26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76" name="Line 1737"/>
              <p:cNvSpPr>
                <a:spLocks noChangeShapeType="1"/>
              </p:cNvSpPr>
              <p:nvPr/>
            </p:nvSpPr>
            <p:spPr bwMode="auto">
              <a:xfrm flipV="1">
                <a:off x="2225" y="26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77" name="Line 1738"/>
              <p:cNvSpPr>
                <a:spLocks noChangeShapeType="1"/>
              </p:cNvSpPr>
              <p:nvPr/>
            </p:nvSpPr>
            <p:spPr bwMode="auto">
              <a:xfrm flipV="1">
                <a:off x="2225" y="26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78" name="Line 1739"/>
              <p:cNvSpPr>
                <a:spLocks noChangeShapeType="1"/>
              </p:cNvSpPr>
              <p:nvPr/>
            </p:nvSpPr>
            <p:spPr bwMode="auto">
              <a:xfrm flipV="1">
                <a:off x="2225" y="26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79" name="Line 1740"/>
              <p:cNvSpPr>
                <a:spLocks noChangeShapeType="1"/>
              </p:cNvSpPr>
              <p:nvPr/>
            </p:nvSpPr>
            <p:spPr bwMode="auto">
              <a:xfrm flipV="1">
                <a:off x="2225" y="26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80" name="Line 1741"/>
              <p:cNvSpPr>
                <a:spLocks noChangeShapeType="1"/>
              </p:cNvSpPr>
              <p:nvPr/>
            </p:nvSpPr>
            <p:spPr bwMode="auto">
              <a:xfrm flipV="1">
                <a:off x="2225" y="26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81" name="Line 1742"/>
              <p:cNvSpPr>
                <a:spLocks noChangeShapeType="1"/>
              </p:cNvSpPr>
              <p:nvPr/>
            </p:nvSpPr>
            <p:spPr bwMode="auto">
              <a:xfrm flipV="1">
                <a:off x="2225" y="26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82" name="Line 1743"/>
              <p:cNvSpPr>
                <a:spLocks noChangeShapeType="1"/>
              </p:cNvSpPr>
              <p:nvPr/>
            </p:nvSpPr>
            <p:spPr bwMode="auto">
              <a:xfrm flipV="1">
                <a:off x="2225" y="26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83" name="Line 1744"/>
              <p:cNvSpPr>
                <a:spLocks noChangeShapeType="1"/>
              </p:cNvSpPr>
              <p:nvPr/>
            </p:nvSpPr>
            <p:spPr bwMode="auto">
              <a:xfrm flipV="1">
                <a:off x="2225" y="26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84" name="Line 1745"/>
              <p:cNvSpPr>
                <a:spLocks noChangeShapeType="1"/>
              </p:cNvSpPr>
              <p:nvPr/>
            </p:nvSpPr>
            <p:spPr bwMode="auto">
              <a:xfrm flipV="1">
                <a:off x="2225" y="26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85" name="Line 1746"/>
              <p:cNvSpPr>
                <a:spLocks noChangeShapeType="1"/>
              </p:cNvSpPr>
              <p:nvPr/>
            </p:nvSpPr>
            <p:spPr bwMode="auto">
              <a:xfrm flipV="1">
                <a:off x="2225" y="26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86" name="Line 1747"/>
              <p:cNvSpPr>
                <a:spLocks noChangeShapeType="1"/>
              </p:cNvSpPr>
              <p:nvPr/>
            </p:nvSpPr>
            <p:spPr bwMode="auto">
              <a:xfrm flipV="1">
                <a:off x="2225" y="26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87" name="Line 1748"/>
              <p:cNvSpPr>
                <a:spLocks noChangeShapeType="1"/>
              </p:cNvSpPr>
              <p:nvPr/>
            </p:nvSpPr>
            <p:spPr bwMode="auto">
              <a:xfrm flipV="1">
                <a:off x="2225" y="25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88" name="Line 1749"/>
              <p:cNvSpPr>
                <a:spLocks noChangeShapeType="1"/>
              </p:cNvSpPr>
              <p:nvPr/>
            </p:nvSpPr>
            <p:spPr bwMode="auto">
              <a:xfrm flipV="1">
                <a:off x="2225" y="25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89" name="Line 1750"/>
              <p:cNvSpPr>
                <a:spLocks noChangeShapeType="1"/>
              </p:cNvSpPr>
              <p:nvPr/>
            </p:nvSpPr>
            <p:spPr bwMode="auto">
              <a:xfrm flipV="1">
                <a:off x="2225" y="25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90" name="Line 1751"/>
              <p:cNvSpPr>
                <a:spLocks noChangeShapeType="1"/>
              </p:cNvSpPr>
              <p:nvPr/>
            </p:nvSpPr>
            <p:spPr bwMode="auto">
              <a:xfrm flipV="1">
                <a:off x="2225" y="25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91" name="Line 1752"/>
              <p:cNvSpPr>
                <a:spLocks noChangeShapeType="1"/>
              </p:cNvSpPr>
              <p:nvPr/>
            </p:nvSpPr>
            <p:spPr bwMode="auto">
              <a:xfrm flipV="1">
                <a:off x="2225" y="25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92" name="Line 1753"/>
              <p:cNvSpPr>
                <a:spLocks noChangeShapeType="1"/>
              </p:cNvSpPr>
              <p:nvPr/>
            </p:nvSpPr>
            <p:spPr bwMode="auto">
              <a:xfrm flipV="1">
                <a:off x="2225" y="25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93" name="Line 1754"/>
              <p:cNvSpPr>
                <a:spLocks noChangeShapeType="1"/>
              </p:cNvSpPr>
              <p:nvPr/>
            </p:nvSpPr>
            <p:spPr bwMode="auto">
              <a:xfrm flipV="1">
                <a:off x="2225" y="25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94" name="Line 1755"/>
              <p:cNvSpPr>
                <a:spLocks noChangeShapeType="1"/>
              </p:cNvSpPr>
              <p:nvPr/>
            </p:nvSpPr>
            <p:spPr bwMode="auto">
              <a:xfrm flipV="1">
                <a:off x="2225" y="25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95" name="Line 1756"/>
              <p:cNvSpPr>
                <a:spLocks noChangeShapeType="1"/>
              </p:cNvSpPr>
              <p:nvPr/>
            </p:nvSpPr>
            <p:spPr bwMode="auto">
              <a:xfrm flipV="1">
                <a:off x="2225" y="25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96" name="Line 1757"/>
              <p:cNvSpPr>
                <a:spLocks noChangeShapeType="1"/>
              </p:cNvSpPr>
              <p:nvPr/>
            </p:nvSpPr>
            <p:spPr bwMode="auto">
              <a:xfrm flipV="1">
                <a:off x="2225" y="25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97" name="Line 1758"/>
              <p:cNvSpPr>
                <a:spLocks noChangeShapeType="1"/>
              </p:cNvSpPr>
              <p:nvPr/>
            </p:nvSpPr>
            <p:spPr bwMode="auto">
              <a:xfrm flipV="1">
                <a:off x="2225" y="25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98" name="Line 1759"/>
              <p:cNvSpPr>
                <a:spLocks noChangeShapeType="1"/>
              </p:cNvSpPr>
              <p:nvPr/>
            </p:nvSpPr>
            <p:spPr bwMode="auto">
              <a:xfrm flipV="1">
                <a:off x="2225" y="25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99" name="Line 1760"/>
              <p:cNvSpPr>
                <a:spLocks noChangeShapeType="1"/>
              </p:cNvSpPr>
              <p:nvPr/>
            </p:nvSpPr>
            <p:spPr bwMode="auto">
              <a:xfrm flipV="1">
                <a:off x="2225" y="24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00" name="Line 1761"/>
              <p:cNvSpPr>
                <a:spLocks noChangeShapeType="1"/>
              </p:cNvSpPr>
              <p:nvPr/>
            </p:nvSpPr>
            <p:spPr bwMode="auto">
              <a:xfrm flipV="1">
                <a:off x="2225" y="24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01" name="Line 1762"/>
              <p:cNvSpPr>
                <a:spLocks noChangeShapeType="1"/>
              </p:cNvSpPr>
              <p:nvPr/>
            </p:nvSpPr>
            <p:spPr bwMode="auto">
              <a:xfrm flipV="1">
                <a:off x="2225" y="24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02" name="Line 1763"/>
              <p:cNvSpPr>
                <a:spLocks noChangeShapeType="1"/>
              </p:cNvSpPr>
              <p:nvPr/>
            </p:nvSpPr>
            <p:spPr bwMode="auto">
              <a:xfrm flipV="1">
                <a:off x="2225" y="24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03" name="Line 1764"/>
              <p:cNvSpPr>
                <a:spLocks noChangeShapeType="1"/>
              </p:cNvSpPr>
              <p:nvPr/>
            </p:nvSpPr>
            <p:spPr bwMode="auto">
              <a:xfrm flipV="1">
                <a:off x="2225" y="24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04" name="Line 1765"/>
              <p:cNvSpPr>
                <a:spLocks noChangeShapeType="1"/>
              </p:cNvSpPr>
              <p:nvPr/>
            </p:nvSpPr>
            <p:spPr bwMode="auto">
              <a:xfrm flipV="1">
                <a:off x="2225" y="24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05" name="Line 1766"/>
              <p:cNvSpPr>
                <a:spLocks noChangeShapeType="1"/>
              </p:cNvSpPr>
              <p:nvPr/>
            </p:nvSpPr>
            <p:spPr bwMode="auto">
              <a:xfrm flipV="1">
                <a:off x="2225" y="24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06" name="Line 1767"/>
              <p:cNvSpPr>
                <a:spLocks noChangeShapeType="1"/>
              </p:cNvSpPr>
              <p:nvPr/>
            </p:nvSpPr>
            <p:spPr bwMode="auto">
              <a:xfrm flipV="1">
                <a:off x="2225" y="24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07" name="Line 1768"/>
              <p:cNvSpPr>
                <a:spLocks noChangeShapeType="1"/>
              </p:cNvSpPr>
              <p:nvPr/>
            </p:nvSpPr>
            <p:spPr bwMode="auto">
              <a:xfrm flipV="1">
                <a:off x="2225" y="24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08" name="Line 1769"/>
              <p:cNvSpPr>
                <a:spLocks noChangeShapeType="1"/>
              </p:cNvSpPr>
              <p:nvPr/>
            </p:nvSpPr>
            <p:spPr bwMode="auto">
              <a:xfrm flipV="1">
                <a:off x="2225" y="24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09" name="Line 1770"/>
              <p:cNvSpPr>
                <a:spLocks noChangeShapeType="1"/>
              </p:cNvSpPr>
              <p:nvPr/>
            </p:nvSpPr>
            <p:spPr bwMode="auto">
              <a:xfrm flipV="1">
                <a:off x="2225" y="24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10" name="Line 1771"/>
              <p:cNvSpPr>
                <a:spLocks noChangeShapeType="1"/>
              </p:cNvSpPr>
              <p:nvPr/>
            </p:nvSpPr>
            <p:spPr bwMode="auto">
              <a:xfrm flipV="1">
                <a:off x="2225" y="24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11" name="Line 1772"/>
              <p:cNvSpPr>
                <a:spLocks noChangeShapeType="1"/>
              </p:cNvSpPr>
              <p:nvPr/>
            </p:nvSpPr>
            <p:spPr bwMode="auto">
              <a:xfrm flipV="1">
                <a:off x="2225" y="23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12" name="Line 1773"/>
              <p:cNvSpPr>
                <a:spLocks noChangeShapeType="1"/>
              </p:cNvSpPr>
              <p:nvPr/>
            </p:nvSpPr>
            <p:spPr bwMode="auto">
              <a:xfrm flipV="1">
                <a:off x="2225" y="23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13" name="Line 1774"/>
              <p:cNvSpPr>
                <a:spLocks noChangeShapeType="1"/>
              </p:cNvSpPr>
              <p:nvPr/>
            </p:nvSpPr>
            <p:spPr bwMode="auto">
              <a:xfrm flipV="1">
                <a:off x="2225" y="23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14" name="Line 1775"/>
              <p:cNvSpPr>
                <a:spLocks noChangeShapeType="1"/>
              </p:cNvSpPr>
              <p:nvPr/>
            </p:nvSpPr>
            <p:spPr bwMode="auto">
              <a:xfrm flipV="1">
                <a:off x="2225" y="23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15" name="Line 1776"/>
              <p:cNvSpPr>
                <a:spLocks noChangeShapeType="1"/>
              </p:cNvSpPr>
              <p:nvPr/>
            </p:nvSpPr>
            <p:spPr bwMode="auto">
              <a:xfrm flipV="1">
                <a:off x="2225" y="23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16" name="Line 1777"/>
              <p:cNvSpPr>
                <a:spLocks noChangeShapeType="1"/>
              </p:cNvSpPr>
              <p:nvPr/>
            </p:nvSpPr>
            <p:spPr bwMode="auto">
              <a:xfrm flipV="1">
                <a:off x="2225" y="23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17" name="Line 1778"/>
              <p:cNvSpPr>
                <a:spLocks noChangeShapeType="1"/>
              </p:cNvSpPr>
              <p:nvPr/>
            </p:nvSpPr>
            <p:spPr bwMode="auto">
              <a:xfrm flipV="1">
                <a:off x="2225" y="23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18" name="Line 1779"/>
              <p:cNvSpPr>
                <a:spLocks noChangeShapeType="1"/>
              </p:cNvSpPr>
              <p:nvPr/>
            </p:nvSpPr>
            <p:spPr bwMode="auto">
              <a:xfrm flipV="1">
                <a:off x="2225" y="23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19" name="Line 1780"/>
              <p:cNvSpPr>
                <a:spLocks noChangeShapeType="1"/>
              </p:cNvSpPr>
              <p:nvPr/>
            </p:nvSpPr>
            <p:spPr bwMode="auto">
              <a:xfrm flipV="1">
                <a:off x="2225" y="23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20" name="Line 1781"/>
              <p:cNvSpPr>
                <a:spLocks noChangeShapeType="1"/>
              </p:cNvSpPr>
              <p:nvPr/>
            </p:nvSpPr>
            <p:spPr bwMode="auto">
              <a:xfrm flipV="1">
                <a:off x="2225" y="23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21" name="Line 1782"/>
              <p:cNvSpPr>
                <a:spLocks noChangeShapeType="1"/>
              </p:cNvSpPr>
              <p:nvPr/>
            </p:nvSpPr>
            <p:spPr bwMode="auto">
              <a:xfrm flipV="1">
                <a:off x="2225" y="23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22" name="Line 1783"/>
              <p:cNvSpPr>
                <a:spLocks noChangeShapeType="1"/>
              </p:cNvSpPr>
              <p:nvPr/>
            </p:nvSpPr>
            <p:spPr bwMode="auto">
              <a:xfrm flipV="1">
                <a:off x="2225" y="23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23" name="Line 1784"/>
              <p:cNvSpPr>
                <a:spLocks noChangeShapeType="1"/>
              </p:cNvSpPr>
              <p:nvPr/>
            </p:nvSpPr>
            <p:spPr bwMode="auto">
              <a:xfrm flipV="1">
                <a:off x="2225" y="22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24" name="Line 1785"/>
              <p:cNvSpPr>
                <a:spLocks noChangeShapeType="1"/>
              </p:cNvSpPr>
              <p:nvPr/>
            </p:nvSpPr>
            <p:spPr bwMode="auto">
              <a:xfrm flipV="1">
                <a:off x="2225" y="22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25" name="Line 1786"/>
              <p:cNvSpPr>
                <a:spLocks noChangeShapeType="1"/>
              </p:cNvSpPr>
              <p:nvPr/>
            </p:nvSpPr>
            <p:spPr bwMode="auto">
              <a:xfrm flipV="1">
                <a:off x="2225" y="22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26" name="Line 1787"/>
              <p:cNvSpPr>
                <a:spLocks noChangeShapeType="1"/>
              </p:cNvSpPr>
              <p:nvPr/>
            </p:nvSpPr>
            <p:spPr bwMode="auto">
              <a:xfrm flipV="1">
                <a:off x="2225" y="22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27" name="Line 1788"/>
              <p:cNvSpPr>
                <a:spLocks noChangeShapeType="1"/>
              </p:cNvSpPr>
              <p:nvPr/>
            </p:nvSpPr>
            <p:spPr bwMode="auto">
              <a:xfrm flipV="1">
                <a:off x="2225" y="22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28" name="Line 1789"/>
              <p:cNvSpPr>
                <a:spLocks noChangeShapeType="1"/>
              </p:cNvSpPr>
              <p:nvPr/>
            </p:nvSpPr>
            <p:spPr bwMode="auto">
              <a:xfrm flipV="1">
                <a:off x="2225" y="22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29" name="Line 1790"/>
              <p:cNvSpPr>
                <a:spLocks noChangeShapeType="1"/>
              </p:cNvSpPr>
              <p:nvPr/>
            </p:nvSpPr>
            <p:spPr bwMode="auto">
              <a:xfrm flipV="1">
                <a:off x="2225" y="22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30" name="Line 1791"/>
              <p:cNvSpPr>
                <a:spLocks noChangeShapeType="1"/>
              </p:cNvSpPr>
              <p:nvPr/>
            </p:nvSpPr>
            <p:spPr bwMode="auto">
              <a:xfrm flipV="1">
                <a:off x="2225" y="22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31" name="Line 1792"/>
              <p:cNvSpPr>
                <a:spLocks noChangeShapeType="1"/>
              </p:cNvSpPr>
              <p:nvPr/>
            </p:nvSpPr>
            <p:spPr bwMode="auto">
              <a:xfrm flipV="1">
                <a:off x="2225" y="22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32" name="Line 1793"/>
              <p:cNvSpPr>
                <a:spLocks noChangeShapeType="1"/>
              </p:cNvSpPr>
              <p:nvPr/>
            </p:nvSpPr>
            <p:spPr bwMode="auto">
              <a:xfrm flipV="1">
                <a:off x="2225" y="22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33" name="Line 1794"/>
              <p:cNvSpPr>
                <a:spLocks noChangeShapeType="1"/>
              </p:cNvSpPr>
              <p:nvPr/>
            </p:nvSpPr>
            <p:spPr bwMode="auto">
              <a:xfrm flipV="1">
                <a:off x="2225" y="22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34" name="Line 1795"/>
              <p:cNvSpPr>
                <a:spLocks noChangeShapeType="1"/>
              </p:cNvSpPr>
              <p:nvPr/>
            </p:nvSpPr>
            <p:spPr bwMode="auto">
              <a:xfrm flipV="1">
                <a:off x="2225" y="22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35" name="Line 1796"/>
              <p:cNvSpPr>
                <a:spLocks noChangeShapeType="1"/>
              </p:cNvSpPr>
              <p:nvPr/>
            </p:nvSpPr>
            <p:spPr bwMode="auto">
              <a:xfrm flipV="1">
                <a:off x="2225" y="21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36" name="Line 1797"/>
              <p:cNvSpPr>
                <a:spLocks noChangeShapeType="1"/>
              </p:cNvSpPr>
              <p:nvPr/>
            </p:nvSpPr>
            <p:spPr bwMode="auto">
              <a:xfrm flipV="1">
                <a:off x="2225" y="21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37" name="Line 1798"/>
              <p:cNvSpPr>
                <a:spLocks noChangeShapeType="1"/>
              </p:cNvSpPr>
              <p:nvPr/>
            </p:nvSpPr>
            <p:spPr bwMode="auto">
              <a:xfrm flipV="1">
                <a:off x="2225" y="21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38" name="Line 1799"/>
              <p:cNvSpPr>
                <a:spLocks noChangeShapeType="1"/>
              </p:cNvSpPr>
              <p:nvPr/>
            </p:nvSpPr>
            <p:spPr bwMode="auto">
              <a:xfrm flipV="1">
                <a:off x="2225" y="21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39" name="Line 1800"/>
              <p:cNvSpPr>
                <a:spLocks noChangeShapeType="1"/>
              </p:cNvSpPr>
              <p:nvPr/>
            </p:nvSpPr>
            <p:spPr bwMode="auto">
              <a:xfrm flipV="1">
                <a:off x="2225" y="21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40" name="Line 1801"/>
              <p:cNvSpPr>
                <a:spLocks noChangeShapeType="1"/>
              </p:cNvSpPr>
              <p:nvPr/>
            </p:nvSpPr>
            <p:spPr bwMode="auto">
              <a:xfrm flipV="1">
                <a:off x="2225" y="21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41" name="Line 1802"/>
              <p:cNvSpPr>
                <a:spLocks noChangeShapeType="1"/>
              </p:cNvSpPr>
              <p:nvPr/>
            </p:nvSpPr>
            <p:spPr bwMode="auto">
              <a:xfrm flipV="1">
                <a:off x="2225" y="21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42" name="Line 1803"/>
              <p:cNvSpPr>
                <a:spLocks noChangeShapeType="1"/>
              </p:cNvSpPr>
              <p:nvPr/>
            </p:nvSpPr>
            <p:spPr bwMode="auto">
              <a:xfrm flipV="1">
                <a:off x="2225" y="21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43" name="Line 1804"/>
              <p:cNvSpPr>
                <a:spLocks noChangeShapeType="1"/>
              </p:cNvSpPr>
              <p:nvPr/>
            </p:nvSpPr>
            <p:spPr bwMode="auto">
              <a:xfrm flipV="1">
                <a:off x="2225" y="21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44" name="Line 1805"/>
              <p:cNvSpPr>
                <a:spLocks noChangeShapeType="1"/>
              </p:cNvSpPr>
              <p:nvPr/>
            </p:nvSpPr>
            <p:spPr bwMode="auto">
              <a:xfrm flipV="1">
                <a:off x="2225" y="21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45" name="Line 1806"/>
              <p:cNvSpPr>
                <a:spLocks noChangeShapeType="1"/>
              </p:cNvSpPr>
              <p:nvPr/>
            </p:nvSpPr>
            <p:spPr bwMode="auto">
              <a:xfrm flipV="1">
                <a:off x="2225" y="21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46" name="Line 1807"/>
              <p:cNvSpPr>
                <a:spLocks noChangeShapeType="1"/>
              </p:cNvSpPr>
              <p:nvPr/>
            </p:nvSpPr>
            <p:spPr bwMode="auto">
              <a:xfrm flipV="1">
                <a:off x="2225" y="21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47" name="Line 1808"/>
              <p:cNvSpPr>
                <a:spLocks noChangeShapeType="1"/>
              </p:cNvSpPr>
              <p:nvPr/>
            </p:nvSpPr>
            <p:spPr bwMode="auto">
              <a:xfrm flipV="1">
                <a:off x="2225" y="20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48" name="Line 1809"/>
              <p:cNvSpPr>
                <a:spLocks noChangeShapeType="1"/>
              </p:cNvSpPr>
              <p:nvPr/>
            </p:nvSpPr>
            <p:spPr bwMode="auto">
              <a:xfrm flipV="1">
                <a:off x="2225" y="20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49" name="Line 1810"/>
              <p:cNvSpPr>
                <a:spLocks noChangeShapeType="1"/>
              </p:cNvSpPr>
              <p:nvPr/>
            </p:nvSpPr>
            <p:spPr bwMode="auto">
              <a:xfrm flipV="1">
                <a:off x="2225" y="20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50" name="Line 1811"/>
              <p:cNvSpPr>
                <a:spLocks noChangeShapeType="1"/>
              </p:cNvSpPr>
              <p:nvPr/>
            </p:nvSpPr>
            <p:spPr bwMode="auto">
              <a:xfrm flipV="1">
                <a:off x="2225" y="20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51" name="Line 1812"/>
              <p:cNvSpPr>
                <a:spLocks noChangeShapeType="1"/>
              </p:cNvSpPr>
              <p:nvPr/>
            </p:nvSpPr>
            <p:spPr bwMode="auto">
              <a:xfrm flipV="1">
                <a:off x="2225" y="20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27" name="Group 2014"/>
            <p:cNvGrpSpPr>
              <a:grpSpLocks/>
            </p:cNvGrpSpPr>
            <p:nvPr/>
          </p:nvGrpSpPr>
          <p:grpSpPr bwMode="auto">
            <a:xfrm>
              <a:off x="3532188" y="882650"/>
              <a:ext cx="1177925" cy="4256088"/>
              <a:chOff x="2225" y="556"/>
              <a:chExt cx="742" cy="2681"/>
            </a:xfrm>
          </p:grpSpPr>
          <p:sp>
            <p:nvSpPr>
              <p:cNvPr id="2352" name="Line 1814"/>
              <p:cNvSpPr>
                <a:spLocks noChangeShapeType="1"/>
              </p:cNvSpPr>
              <p:nvPr/>
            </p:nvSpPr>
            <p:spPr bwMode="auto">
              <a:xfrm flipV="1">
                <a:off x="2225" y="20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53" name="Line 1815"/>
              <p:cNvSpPr>
                <a:spLocks noChangeShapeType="1"/>
              </p:cNvSpPr>
              <p:nvPr/>
            </p:nvSpPr>
            <p:spPr bwMode="auto">
              <a:xfrm flipV="1">
                <a:off x="2225" y="20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54" name="Line 1816"/>
              <p:cNvSpPr>
                <a:spLocks noChangeShapeType="1"/>
              </p:cNvSpPr>
              <p:nvPr/>
            </p:nvSpPr>
            <p:spPr bwMode="auto">
              <a:xfrm flipV="1">
                <a:off x="2225" y="20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55" name="Line 1817"/>
              <p:cNvSpPr>
                <a:spLocks noChangeShapeType="1"/>
              </p:cNvSpPr>
              <p:nvPr/>
            </p:nvSpPr>
            <p:spPr bwMode="auto">
              <a:xfrm flipV="1">
                <a:off x="2225" y="20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56" name="Line 1818"/>
              <p:cNvSpPr>
                <a:spLocks noChangeShapeType="1"/>
              </p:cNvSpPr>
              <p:nvPr/>
            </p:nvSpPr>
            <p:spPr bwMode="auto">
              <a:xfrm flipV="1">
                <a:off x="2225" y="20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57" name="Line 1819"/>
              <p:cNvSpPr>
                <a:spLocks noChangeShapeType="1"/>
              </p:cNvSpPr>
              <p:nvPr/>
            </p:nvSpPr>
            <p:spPr bwMode="auto">
              <a:xfrm flipV="1">
                <a:off x="2225" y="20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58" name="Line 1820"/>
              <p:cNvSpPr>
                <a:spLocks noChangeShapeType="1"/>
              </p:cNvSpPr>
              <p:nvPr/>
            </p:nvSpPr>
            <p:spPr bwMode="auto">
              <a:xfrm flipV="1">
                <a:off x="2225" y="20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59" name="Line 1821"/>
              <p:cNvSpPr>
                <a:spLocks noChangeShapeType="1"/>
              </p:cNvSpPr>
              <p:nvPr/>
            </p:nvSpPr>
            <p:spPr bwMode="auto">
              <a:xfrm flipV="1">
                <a:off x="2225" y="19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60" name="Line 1822"/>
              <p:cNvSpPr>
                <a:spLocks noChangeShapeType="1"/>
              </p:cNvSpPr>
              <p:nvPr/>
            </p:nvSpPr>
            <p:spPr bwMode="auto">
              <a:xfrm flipV="1">
                <a:off x="2225" y="19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61" name="Line 1823"/>
              <p:cNvSpPr>
                <a:spLocks noChangeShapeType="1"/>
              </p:cNvSpPr>
              <p:nvPr/>
            </p:nvSpPr>
            <p:spPr bwMode="auto">
              <a:xfrm flipV="1">
                <a:off x="2225" y="19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62" name="Line 1824"/>
              <p:cNvSpPr>
                <a:spLocks noChangeShapeType="1"/>
              </p:cNvSpPr>
              <p:nvPr/>
            </p:nvSpPr>
            <p:spPr bwMode="auto">
              <a:xfrm flipV="1">
                <a:off x="2225" y="19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63" name="Line 1825"/>
              <p:cNvSpPr>
                <a:spLocks noChangeShapeType="1"/>
              </p:cNvSpPr>
              <p:nvPr/>
            </p:nvSpPr>
            <p:spPr bwMode="auto">
              <a:xfrm flipV="1">
                <a:off x="2225" y="19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64" name="Line 1826"/>
              <p:cNvSpPr>
                <a:spLocks noChangeShapeType="1"/>
              </p:cNvSpPr>
              <p:nvPr/>
            </p:nvSpPr>
            <p:spPr bwMode="auto">
              <a:xfrm flipV="1">
                <a:off x="2225" y="19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65" name="Line 1827"/>
              <p:cNvSpPr>
                <a:spLocks noChangeShapeType="1"/>
              </p:cNvSpPr>
              <p:nvPr/>
            </p:nvSpPr>
            <p:spPr bwMode="auto">
              <a:xfrm flipV="1">
                <a:off x="2225" y="19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66" name="Line 1828"/>
              <p:cNvSpPr>
                <a:spLocks noChangeShapeType="1"/>
              </p:cNvSpPr>
              <p:nvPr/>
            </p:nvSpPr>
            <p:spPr bwMode="auto">
              <a:xfrm flipV="1">
                <a:off x="2225" y="19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67" name="Line 1829"/>
              <p:cNvSpPr>
                <a:spLocks noChangeShapeType="1"/>
              </p:cNvSpPr>
              <p:nvPr/>
            </p:nvSpPr>
            <p:spPr bwMode="auto">
              <a:xfrm flipV="1">
                <a:off x="2225" y="19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68" name="Line 1830"/>
              <p:cNvSpPr>
                <a:spLocks noChangeShapeType="1"/>
              </p:cNvSpPr>
              <p:nvPr/>
            </p:nvSpPr>
            <p:spPr bwMode="auto">
              <a:xfrm flipV="1">
                <a:off x="2225" y="19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69" name="Line 1831"/>
              <p:cNvSpPr>
                <a:spLocks noChangeShapeType="1"/>
              </p:cNvSpPr>
              <p:nvPr/>
            </p:nvSpPr>
            <p:spPr bwMode="auto">
              <a:xfrm flipV="1">
                <a:off x="2225" y="19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70" name="Line 1832"/>
              <p:cNvSpPr>
                <a:spLocks noChangeShapeType="1"/>
              </p:cNvSpPr>
              <p:nvPr/>
            </p:nvSpPr>
            <p:spPr bwMode="auto">
              <a:xfrm flipV="1">
                <a:off x="2225" y="19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71" name="Line 1833"/>
              <p:cNvSpPr>
                <a:spLocks noChangeShapeType="1"/>
              </p:cNvSpPr>
              <p:nvPr/>
            </p:nvSpPr>
            <p:spPr bwMode="auto">
              <a:xfrm flipV="1">
                <a:off x="2225" y="18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72" name="Line 1834"/>
              <p:cNvSpPr>
                <a:spLocks noChangeShapeType="1"/>
              </p:cNvSpPr>
              <p:nvPr/>
            </p:nvSpPr>
            <p:spPr bwMode="auto">
              <a:xfrm flipV="1">
                <a:off x="2225" y="18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73" name="Line 1835"/>
              <p:cNvSpPr>
                <a:spLocks noChangeShapeType="1"/>
              </p:cNvSpPr>
              <p:nvPr/>
            </p:nvSpPr>
            <p:spPr bwMode="auto">
              <a:xfrm flipV="1">
                <a:off x="2225" y="18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74" name="Line 1836"/>
              <p:cNvSpPr>
                <a:spLocks noChangeShapeType="1"/>
              </p:cNvSpPr>
              <p:nvPr/>
            </p:nvSpPr>
            <p:spPr bwMode="auto">
              <a:xfrm flipV="1">
                <a:off x="2225" y="18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75" name="Line 1837"/>
              <p:cNvSpPr>
                <a:spLocks noChangeShapeType="1"/>
              </p:cNvSpPr>
              <p:nvPr/>
            </p:nvSpPr>
            <p:spPr bwMode="auto">
              <a:xfrm flipV="1">
                <a:off x="2225" y="18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76" name="Line 1838"/>
              <p:cNvSpPr>
                <a:spLocks noChangeShapeType="1"/>
              </p:cNvSpPr>
              <p:nvPr/>
            </p:nvSpPr>
            <p:spPr bwMode="auto">
              <a:xfrm flipV="1">
                <a:off x="2225" y="18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77" name="Line 1839"/>
              <p:cNvSpPr>
                <a:spLocks noChangeShapeType="1"/>
              </p:cNvSpPr>
              <p:nvPr/>
            </p:nvSpPr>
            <p:spPr bwMode="auto">
              <a:xfrm flipV="1">
                <a:off x="2225" y="18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78" name="Line 1840"/>
              <p:cNvSpPr>
                <a:spLocks noChangeShapeType="1"/>
              </p:cNvSpPr>
              <p:nvPr/>
            </p:nvSpPr>
            <p:spPr bwMode="auto">
              <a:xfrm flipV="1">
                <a:off x="2225" y="18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79" name="Line 1841"/>
              <p:cNvSpPr>
                <a:spLocks noChangeShapeType="1"/>
              </p:cNvSpPr>
              <p:nvPr/>
            </p:nvSpPr>
            <p:spPr bwMode="auto">
              <a:xfrm flipV="1">
                <a:off x="2225" y="18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80" name="Line 1842"/>
              <p:cNvSpPr>
                <a:spLocks noChangeShapeType="1"/>
              </p:cNvSpPr>
              <p:nvPr/>
            </p:nvSpPr>
            <p:spPr bwMode="auto">
              <a:xfrm flipV="1">
                <a:off x="2225" y="18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81" name="Line 1843"/>
              <p:cNvSpPr>
                <a:spLocks noChangeShapeType="1"/>
              </p:cNvSpPr>
              <p:nvPr/>
            </p:nvSpPr>
            <p:spPr bwMode="auto">
              <a:xfrm flipV="1">
                <a:off x="2225" y="18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82" name="Line 1844"/>
              <p:cNvSpPr>
                <a:spLocks noChangeShapeType="1"/>
              </p:cNvSpPr>
              <p:nvPr/>
            </p:nvSpPr>
            <p:spPr bwMode="auto">
              <a:xfrm flipV="1">
                <a:off x="2225" y="18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83" name="Line 1845"/>
              <p:cNvSpPr>
                <a:spLocks noChangeShapeType="1"/>
              </p:cNvSpPr>
              <p:nvPr/>
            </p:nvSpPr>
            <p:spPr bwMode="auto">
              <a:xfrm flipV="1">
                <a:off x="2225" y="18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84" name="Line 1846"/>
              <p:cNvSpPr>
                <a:spLocks noChangeShapeType="1"/>
              </p:cNvSpPr>
              <p:nvPr/>
            </p:nvSpPr>
            <p:spPr bwMode="auto">
              <a:xfrm flipV="1">
                <a:off x="2225" y="17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85" name="Line 1847"/>
              <p:cNvSpPr>
                <a:spLocks noChangeShapeType="1"/>
              </p:cNvSpPr>
              <p:nvPr/>
            </p:nvSpPr>
            <p:spPr bwMode="auto">
              <a:xfrm flipV="1">
                <a:off x="2225" y="17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86" name="Line 1848"/>
              <p:cNvSpPr>
                <a:spLocks noChangeShapeType="1"/>
              </p:cNvSpPr>
              <p:nvPr/>
            </p:nvSpPr>
            <p:spPr bwMode="auto">
              <a:xfrm flipV="1">
                <a:off x="2225" y="17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87" name="Line 1849"/>
              <p:cNvSpPr>
                <a:spLocks noChangeShapeType="1"/>
              </p:cNvSpPr>
              <p:nvPr/>
            </p:nvSpPr>
            <p:spPr bwMode="auto">
              <a:xfrm flipV="1">
                <a:off x="2225" y="17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88" name="Line 1850"/>
              <p:cNvSpPr>
                <a:spLocks noChangeShapeType="1"/>
              </p:cNvSpPr>
              <p:nvPr/>
            </p:nvSpPr>
            <p:spPr bwMode="auto">
              <a:xfrm flipV="1">
                <a:off x="2225" y="17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89" name="Line 1851"/>
              <p:cNvSpPr>
                <a:spLocks noChangeShapeType="1"/>
              </p:cNvSpPr>
              <p:nvPr/>
            </p:nvSpPr>
            <p:spPr bwMode="auto">
              <a:xfrm flipV="1">
                <a:off x="2225" y="17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90" name="Line 1852"/>
              <p:cNvSpPr>
                <a:spLocks noChangeShapeType="1"/>
              </p:cNvSpPr>
              <p:nvPr/>
            </p:nvSpPr>
            <p:spPr bwMode="auto">
              <a:xfrm flipV="1">
                <a:off x="2225" y="17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91" name="Line 1853"/>
              <p:cNvSpPr>
                <a:spLocks noChangeShapeType="1"/>
              </p:cNvSpPr>
              <p:nvPr/>
            </p:nvSpPr>
            <p:spPr bwMode="auto">
              <a:xfrm flipV="1">
                <a:off x="2225" y="17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92" name="Line 1854"/>
              <p:cNvSpPr>
                <a:spLocks noChangeShapeType="1"/>
              </p:cNvSpPr>
              <p:nvPr/>
            </p:nvSpPr>
            <p:spPr bwMode="auto">
              <a:xfrm flipV="1">
                <a:off x="2225" y="17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93" name="Line 1855"/>
              <p:cNvSpPr>
                <a:spLocks noChangeShapeType="1"/>
              </p:cNvSpPr>
              <p:nvPr/>
            </p:nvSpPr>
            <p:spPr bwMode="auto">
              <a:xfrm flipV="1">
                <a:off x="2225" y="17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94" name="Line 1856"/>
              <p:cNvSpPr>
                <a:spLocks noChangeShapeType="1"/>
              </p:cNvSpPr>
              <p:nvPr/>
            </p:nvSpPr>
            <p:spPr bwMode="auto">
              <a:xfrm flipV="1">
                <a:off x="2225" y="17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95" name="Line 1857"/>
              <p:cNvSpPr>
                <a:spLocks noChangeShapeType="1"/>
              </p:cNvSpPr>
              <p:nvPr/>
            </p:nvSpPr>
            <p:spPr bwMode="auto">
              <a:xfrm flipV="1">
                <a:off x="2225" y="17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96" name="Line 1858"/>
              <p:cNvSpPr>
                <a:spLocks noChangeShapeType="1"/>
              </p:cNvSpPr>
              <p:nvPr/>
            </p:nvSpPr>
            <p:spPr bwMode="auto">
              <a:xfrm flipV="1">
                <a:off x="2225" y="16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97" name="Line 1859"/>
              <p:cNvSpPr>
                <a:spLocks noChangeShapeType="1"/>
              </p:cNvSpPr>
              <p:nvPr/>
            </p:nvSpPr>
            <p:spPr bwMode="auto">
              <a:xfrm flipV="1">
                <a:off x="2225" y="16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98" name="Line 1860"/>
              <p:cNvSpPr>
                <a:spLocks noChangeShapeType="1"/>
              </p:cNvSpPr>
              <p:nvPr/>
            </p:nvSpPr>
            <p:spPr bwMode="auto">
              <a:xfrm flipV="1">
                <a:off x="2225" y="16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99" name="Line 1861"/>
              <p:cNvSpPr>
                <a:spLocks noChangeShapeType="1"/>
              </p:cNvSpPr>
              <p:nvPr/>
            </p:nvSpPr>
            <p:spPr bwMode="auto">
              <a:xfrm flipV="1">
                <a:off x="2225" y="16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00" name="Line 1862"/>
              <p:cNvSpPr>
                <a:spLocks noChangeShapeType="1"/>
              </p:cNvSpPr>
              <p:nvPr/>
            </p:nvSpPr>
            <p:spPr bwMode="auto">
              <a:xfrm flipV="1">
                <a:off x="2225" y="16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01" name="Line 1863"/>
              <p:cNvSpPr>
                <a:spLocks noChangeShapeType="1"/>
              </p:cNvSpPr>
              <p:nvPr/>
            </p:nvSpPr>
            <p:spPr bwMode="auto">
              <a:xfrm flipV="1">
                <a:off x="2225" y="16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02" name="Line 1864"/>
              <p:cNvSpPr>
                <a:spLocks noChangeShapeType="1"/>
              </p:cNvSpPr>
              <p:nvPr/>
            </p:nvSpPr>
            <p:spPr bwMode="auto">
              <a:xfrm flipV="1">
                <a:off x="2225" y="16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03" name="Line 1865"/>
              <p:cNvSpPr>
                <a:spLocks noChangeShapeType="1"/>
              </p:cNvSpPr>
              <p:nvPr/>
            </p:nvSpPr>
            <p:spPr bwMode="auto">
              <a:xfrm flipV="1">
                <a:off x="2225" y="16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04" name="Line 1866"/>
              <p:cNvSpPr>
                <a:spLocks noChangeShapeType="1"/>
              </p:cNvSpPr>
              <p:nvPr/>
            </p:nvSpPr>
            <p:spPr bwMode="auto">
              <a:xfrm flipV="1">
                <a:off x="2225" y="16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05" name="Line 1867"/>
              <p:cNvSpPr>
                <a:spLocks noChangeShapeType="1"/>
              </p:cNvSpPr>
              <p:nvPr/>
            </p:nvSpPr>
            <p:spPr bwMode="auto">
              <a:xfrm flipV="1">
                <a:off x="2225" y="16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06" name="Line 1868"/>
              <p:cNvSpPr>
                <a:spLocks noChangeShapeType="1"/>
              </p:cNvSpPr>
              <p:nvPr/>
            </p:nvSpPr>
            <p:spPr bwMode="auto">
              <a:xfrm flipV="1">
                <a:off x="2225" y="16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07" name="Line 1869"/>
              <p:cNvSpPr>
                <a:spLocks noChangeShapeType="1"/>
              </p:cNvSpPr>
              <p:nvPr/>
            </p:nvSpPr>
            <p:spPr bwMode="auto">
              <a:xfrm flipV="1">
                <a:off x="2225" y="16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08" name="Line 1870"/>
              <p:cNvSpPr>
                <a:spLocks noChangeShapeType="1"/>
              </p:cNvSpPr>
              <p:nvPr/>
            </p:nvSpPr>
            <p:spPr bwMode="auto">
              <a:xfrm flipV="1">
                <a:off x="2225" y="15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09" name="Line 1871"/>
              <p:cNvSpPr>
                <a:spLocks noChangeShapeType="1"/>
              </p:cNvSpPr>
              <p:nvPr/>
            </p:nvSpPr>
            <p:spPr bwMode="auto">
              <a:xfrm flipV="1">
                <a:off x="2225" y="15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10" name="Line 1872"/>
              <p:cNvSpPr>
                <a:spLocks noChangeShapeType="1"/>
              </p:cNvSpPr>
              <p:nvPr/>
            </p:nvSpPr>
            <p:spPr bwMode="auto">
              <a:xfrm flipV="1">
                <a:off x="2225" y="15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11" name="Line 1873"/>
              <p:cNvSpPr>
                <a:spLocks noChangeShapeType="1"/>
              </p:cNvSpPr>
              <p:nvPr/>
            </p:nvSpPr>
            <p:spPr bwMode="auto">
              <a:xfrm flipV="1">
                <a:off x="2225" y="15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12" name="Line 1874"/>
              <p:cNvSpPr>
                <a:spLocks noChangeShapeType="1"/>
              </p:cNvSpPr>
              <p:nvPr/>
            </p:nvSpPr>
            <p:spPr bwMode="auto">
              <a:xfrm flipV="1">
                <a:off x="2225" y="15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13" name="Line 1875"/>
              <p:cNvSpPr>
                <a:spLocks noChangeShapeType="1"/>
              </p:cNvSpPr>
              <p:nvPr/>
            </p:nvSpPr>
            <p:spPr bwMode="auto">
              <a:xfrm flipV="1">
                <a:off x="2225" y="15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14" name="Line 1876"/>
              <p:cNvSpPr>
                <a:spLocks noChangeShapeType="1"/>
              </p:cNvSpPr>
              <p:nvPr/>
            </p:nvSpPr>
            <p:spPr bwMode="auto">
              <a:xfrm flipV="1">
                <a:off x="2225" y="15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15" name="Line 1877"/>
              <p:cNvSpPr>
                <a:spLocks noChangeShapeType="1"/>
              </p:cNvSpPr>
              <p:nvPr/>
            </p:nvSpPr>
            <p:spPr bwMode="auto">
              <a:xfrm flipV="1">
                <a:off x="2225" y="15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16" name="Line 1878"/>
              <p:cNvSpPr>
                <a:spLocks noChangeShapeType="1"/>
              </p:cNvSpPr>
              <p:nvPr/>
            </p:nvSpPr>
            <p:spPr bwMode="auto">
              <a:xfrm flipV="1">
                <a:off x="2225" y="15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17" name="Line 1879"/>
              <p:cNvSpPr>
                <a:spLocks noChangeShapeType="1"/>
              </p:cNvSpPr>
              <p:nvPr/>
            </p:nvSpPr>
            <p:spPr bwMode="auto">
              <a:xfrm flipV="1">
                <a:off x="2225" y="15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18" name="Line 1880"/>
              <p:cNvSpPr>
                <a:spLocks noChangeShapeType="1"/>
              </p:cNvSpPr>
              <p:nvPr/>
            </p:nvSpPr>
            <p:spPr bwMode="auto">
              <a:xfrm flipV="1">
                <a:off x="2225" y="15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19" name="Line 1881"/>
              <p:cNvSpPr>
                <a:spLocks noChangeShapeType="1"/>
              </p:cNvSpPr>
              <p:nvPr/>
            </p:nvSpPr>
            <p:spPr bwMode="auto">
              <a:xfrm flipV="1">
                <a:off x="2225" y="15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20" name="Line 1882"/>
              <p:cNvSpPr>
                <a:spLocks noChangeShapeType="1"/>
              </p:cNvSpPr>
              <p:nvPr/>
            </p:nvSpPr>
            <p:spPr bwMode="auto">
              <a:xfrm flipV="1">
                <a:off x="2225" y="14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21" name="Line 1883"/>
              <p:cNvSpPr>
                <a:spLocks noChangeShapeType="1"/>
              </p:cNvSpPr>
              <p:nvPr/>
            </p:nvSpPr>
            <p:spPr bwMode="auto">
              <a:xfrm flipV="1">
                <a:off x="2225" y="14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22" name="Line 1884"/>
              <p:cNvSpPr>
                <a:spLocks noChangeShapeType="1"/>
              </p:cNvSpPr>
              <p:nvPr/>
            </p:nvSpPr>
            <p:spPr bwMode="auto">
              <a:xfrm flipV="1">
                <a:off x="2225" y="14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23" name="Line 1885"/>
              <p:cNvSpPr>
                <a:spLocks noChangeShapeType="1"/>
              </p:cNvSpPr>
              <p:nvPr/>
            </p:nvSpPr>
            <p:spPr bwMode="auto">
              <a:xfrm flipV="1">
                <a:off x="2225" y="14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24" name="Line 1886"/>
              <p:cNvSpPr>
                <a:spLocks noChangeShapeType="1"/>
              </p:cNvSpPr>
              <p:nvPr/>
            </p:nvSpPr>
            <p:spPr bwMode="auto">
              <a:xfrm flipV="1">
                <a:off x="2225" y="14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25" name="Line 1887"/>
              <p:cNvSpPr>
                <a:spLocks noChangeShapeType="1"/>
              </p:cNvSpPr>
              <p:nvPr/>
            </p:nvSpPr>
            <p:spPr bwMode="auto">
              <a:xfrm flipV="1">
                <a:off x="2225" y="14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26" name="Line 1888"/>
              <p:cNvSpPr>
                <a:spLocks noChangeShapeType="1"/>
              </p:cNvSpPr>
              <p:nvPr/>
            </p:nvSpPr>
            <p:spPr bwMode="auto">
              <a:xfrm flipV="1">
                <a:off x="2225" y="14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27" name="Line 1889"/>
              <p:cNvSpPr>
                <a:spLocks noChangeShapeType="1"/>
              </p:cNvSpPr>
              <p:nvPr/>
            </p:nvSpPr>
            <p:spPr bwMode="auto">
              <a:xfrm flipV="1">
                <a:off x="2225" y="14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28" name="Line 1890"/>
              <p:cNvSpPr>
                <a:spLocks noChangeShapeType="1"/>
              </p:cNvSpPr>
              <p:nvPr/>
            </p:nvSpPr>
            <p:spPr bwMode="auto">
              <a:xfrm flipV="1">
                <a:off x="2225" y="14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29" name="Line 1891"/>
              <p:cNvSpPr>
                <a:spLocks noChangeShapeType="1"/>
              </p:cNvSpPr>
              <p:nvPr/>
            </p:nvSpPr>
            <p:spPr bwMode="auto">
              <a:xfrm flipV="1">
                <a:off x="2225" y="14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30" name="Line 1892"/>
              <p:cNvSpPr>
                <a:spLocks noChangeShapeType="1"/>
              </p:cNvSpPr>
              <p:nvPr/>
            </p:nvSpPr>
            <p:spPr bwMode="auto">
              <a:xfrm flipV="1">
                <a:off x="2225" y="14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31" name="Line 1893"/>
              <p:cNvSpPr>
                <a:spLocks noChangeShapeType="1"/>
              </p:cNvSpPr>
              <p:nvPr/>
            </p:nvSpPr>
            <p:spPr bwMode="auto">
              <a:xfrm flipV="1">
                <a:off x="2225" y="14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32" name="Line 1894"/>
              <p:cNvSpPr>
                <a:spLocks noChangeShapeType="1"/>
              </p:cNvSpPr>
              <p:nvPr/>
            </p:nvSpPr>
            <p:spPr bwMode="auto">
              <a:xfrm flipV="1">
                <a:off x="2225" y="13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33" name="Line 1895"/>
              <p:cNvSpPr>
                <a:spLocks noChangeShapeType="1"/>
              </p:cNvSpPr>
              <p:nvPr/>
            </p:nvSpPr>
            <p:spPr bwMode="auto">
              <a:xfrm flipV="1">
                <a:off x="2225" y="13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34" name="Line 1896"/>
              <p:cNvSpPr>
                <a:spLocks noChangeShapeType="1"/>
              </p:cNvSpPr>
              <p:nvPr/>
            </p:nvSpPr>
            <p:spPr bwMode="auto">
              <a:xfrm flipV="1">
                <a:off x="2225" y="13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35" name="Line 1897"/>
              <p:cNvSpPr>
                <a:spLocks noChangeShapeType="1"/>
              </p:cNvSpPr>
              <p:nvPr/>
            </p:nvSpPr>
            <p:spPr bwMode="auto">
              <a:xfrm flipV="1">
                <a:off x="2225" y="13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36" name="Line 1898"/>
              <p:cNvSpPr>
                <a:spLocks noChangeShapeType="1"/>
              </p:cNvSpPr>
              <p:nvPr/>
            </p:nvSpPr>
            <p:spPr bwMode="auto">
              <a:xfrm flipV="1">
                <a:off x="2225" y="13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37" name="Line 1899"/>
              <p:cNvSpPr>
                <a:spLocks noChangeShapeType="1"/>
              </p:cNvSpPr>
              <p:nvPr/>
            </p:nvSpPr>
            <p:spPr bwMode="auto">
              <a:xfrm flipV="1">
                <a:off x="2225" y="13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38" name="Line 1900"/>
              <p:cNvSpPr>
                <a:spLocks noChangeShapeType="1"/>
              </p:cNvSpPr>
              <p:nvPr/>
            </p:nvSpPr>
            <p:spPr bwMode="auto">
              <a:xfrm flipV="1">
                <a:off x="2225" y="13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39" name="Line 1901"/>
              <p:cNvSpPr>
                <a:spLocks noChangeShapeType="1"/>
              </p:cNvSpPr>
              <p:nvPr/>
            </p:nvSpPr>
            <p:spPr bwMode="auto">
              <a:xfrm flipV="1">
                <a:off x="2225" y="13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40" name="Line 1902"/>
              <p:cNvSpPr>
                <a:spLocks noChangeShapeType="1"/>
              </p:cNvSpPr>
              <p:nvPr/>
            </p:nvSpPr>
            <p:spPr bwMode="auto">
              <a:xfrm flipV="1">
                <a:off x="2225" y="13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41" name="Line 1903"/>
              <p:cNvSpPr>
                <a:spLocks noChangeShapeType="1"/>
              </p:cNvSpPr>
              <p:nvPr/>
            </p:nvSpPr>
            <p:spPr bwMode="auto">
              <a:xfrm flipV="1">
                <a:off x="2225" y="13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42" name="Line 1904"/>
              <p:cNvSpPr>
                <a:spLocks noChangeShapeType="1"/>
              </p:cNvSpPr>
              <p:nvPr/>
            </p:nvSpPr>
            <p:spPr bwMode="auto">
              <a:xfrm flipV="1">
                <a:off x="2225" y="13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43" name="Line 1905"/>
              <p:cNvSpPr>
                <a:spLocks noChangeShapeType="1"/>
              </p:cNvSpPr>
              <p:nvPr/>
            </p:nvSpPr>
            <p:spPr bwMode="auto">
              <a:xfrm flipV="1">
                <a:off x="2225" y="13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44" name="Line 1906"/>
              <p:cNvSpPr>
                <a:spLocks noChangeShapeType="1"/>
              </p:cNvSpPr>
              <p:nvPr/>
            </p:nvSpPr>
            <p:spPr bwMode="auto">
              <a:xfrm flipV="1">
                <a:off x="2225" y="12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45" name="Line 1907"/>
              <p:cNvSpPr>
                <a:spLocks noChangeShapeType="1"/>
              </p:cNvSpPr>
              <p:nvPr/>
            </p:nvSpPr>
            <p:spPr bwMode="auto">
              <a:xfrm flipV="1">
                <a:off x="2225" y="12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46" name="Line 1908"/>
              <p:cNvSpPr>
                <a:spLocks noChangeShapeType="1"/>
              </p:cNvSpPr>
              <p:nvPr/>
            </p:nvSpPr>
            <p:spPr bwMode="auto">
              <a:xfrm flipV="1">
                <a:off x="2225" y="12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47" name="Line 1909"/>
              <p:cNvSpPr>
                <a:spLocks noChangeShapeType="1"/>
              </p:cNvSpPr>
              <p:nvPr/>
            </p:nvSpPr>
            <p:spPr bwMode="auto">
              <a:xfrm flipV="1">
                <a:off x="2225" y="12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48" name="Line 1910"/>
              <p:cNvSpPr>
                <a:spLocks noChangeShapeType="1"/>
              </p:cNvSpPr>
              <p:nvPr/>
            </p:nvSpPr>
            <p:spPr bwMode="auto">
              <a:xfrm flipV="1">
                <a:off x="2225" y="12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49" name="Line 1911"/>
              <p:cNvSpPr>
                <a:spLocks noChangeShapeType="1"/>
              </p:cNvSpPr>
              <p:nvPr/>
            </p:nvSpPr>
            <p:spPr bwMode="auto">
              <a:xfrm flipV="1">
                <a:off x="2225" y="12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50" name="Line 1912"/>
              <p:cNvSpPr>
                <a:spLocks noChangeShapeType="1"/>
              </p:cNvSpPr>
              <p:nvPr/>
            </p:nvSpPr>
            <p:spPr bwMode="auto">
              <a:xfrm flipV="1">
                <a:off x="2225" y="12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51" name="Line 1913"/>
              <p:cNvSpPr>
                <a:spLocks noChangeShapeType="1"/>
              </p:cNvSpPr>
              <p:nvPr/>
            </p:nvSpPr>
            <p:spPr bwMode="auto">
              <a:xfrm flipV="1">
                <a:off x="2225" y="12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52" name="Line 1914"/>
              <p:cNvSpPr>
                <a:spLocks noChangeShapeType="1"/>
              </p:cNvSpPr>
              <p:nvPr/>
            </p:nvSpPr>
            <p:spPr bwMode="auto">
              <a:xfrm flipV="1">
                <a:off x="2225" y="12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53" name="Line 1915"/>
              <p:cNvSpPr>
                <a:spLocks noChangeShapeType="1"/>
              </p:cNvSpPr>
              <p:nvPr/>
            </p:nvSpPr>
            <p:spPr bwMode="auto">
              <a:xfrm flipV="1">
                <a:off x="2225" y="12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54" name="Line 1916"/>
              <p:cNvSpPr>
                <a:spLocks noChangeShapeType="1"/>
              </p:cNvSpPr>
              <p:nvPr/>
            </p:nvSpPr>
            <p:spPr bwMode="auto">
              <a:xfrm flipV="1">
                <a:off x="2225" y="12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55" name="Line 1917"/>
              <p:cNvSpPr>
                <a:spLocks noChangeShapeType="1"/>
              </p:cNvSpPr>
              <p:nvPr/>
            </p:nvSpPr>
            <p:spPr bwMode="auto">
              <a:xfrm flipV="1">
                <a:off x="2225" y="12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56" name="Line 1918"/>
              <p:cNvSpPr>
                <a:spLocks noChangeShapeType="1"/>
              </p:cNvSpPr>
              <p:nvPr/>
            </p:nvSpPr>
            <p:spPr bwMode="auto">
              <a:xfrm flipV="1">
                <a:off x="2225" y="11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57" name="Line 1919"/>
              <p:cNvSpPr>
                <a:spLocks noChangeShapeType="1"/>
              </p:cNvSpPr>
              <p:nvPr/>
            </p:nvSpPr>
            <p:spPr bwMode="auto">
              <a:xfrm flipV="1">
                <a:off x="2225" y="11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58" name="Line 1920"/>
              <p:cNvSpPr>
                <a:spLocks noChangeShapeType="1"/>
              </p:cNvSpPr>
              <p:nvPr/>
            </p:nvSpPr>
            <p:spPr bwMode="auto">
              <a:xfrm flipV="1">
                <a:off x="2225" y="11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59" name="Line 1921"/>
              <p:cNvSpPr>
                <a:spLocks noChangeShapeType="1"/>
              </p:cNvSpPr>
              <p:nvPr/>
            </p:nvSpPr>
            <p:spPr bwMode="auto">
              <a:xfrm flipV="1">
                <a:off x="2225" y="11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60" name="Line 1922"/>
              <p:cNvSpPr>
                <a:spLocks noChangeShapeType="1"/>
              </p:cNvSpPr>
              <p:nvPr/>
            </p:nvSpPr>
            <p:spPr bwMode="auto">
              <a:xfrm flipV="1">
                <a:off x="2225" y="11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61" name="Line 1923"/>
              <p:cNvSpPr>
                <a:spLocks noChangeShapeType="1"/>
              </p:cNvSpPr>
              <p:nvPr/>
            </p:nvSpPr>
            <p:spPr bwMode="auto">
              <a:xfrm flipV="1">
                <a:off x="2225" y="11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62" name="Line 1924"/>
              <p:cNvSpPr>
                <a:spLocks noChangeShapeType="1"/>
              </p:cNvSpPr>
              <p:nvPr/>
            </p:nvSpPr>
            <p:spPr bwMode="auto">
              <a:xfrm flipV="1">
                <a:off x="2225" y="11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63" name="Line 1925"/>
              <p:cNvSpPr>
                <a:spLocks noChangeShapeType="1"/>
              </p:cNvSpPr>
              <p:nvPr/>
            </p:nvSpPr>
            <p:spPr bwMode="auto">
              <a:xfrm flipV="1">
                <a:off x="2225" y="11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64" name="Line 1926"/>
              <p:cNvSpPr>
                <a:spLocks noChangeShapeType="1"/>
              </p:cNvSpPr>
              <p:nvPr/>
            </p:nvSpPr>
            <p:spPr bwMode="auto">
              <a:xfrm flipV="1">
                <a:off x="2225" y="11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65" name="Line 1927"/>
              <p:cNvSpPr>
                <a:spLocks noChangeShapeType="1"/>
              </p:cNvSpPr>
              <p:nvPr/>
            </p:nvSpPr>
            <p:spPr bwMode="auto">
              <a:xfrm flipV="1">
                <a:off x="2225" y="11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66" name="Line 1928"/>
              <p:cNvSpPr>
                <a:spLocks noChangeShapeType="1"/>
              </p:cNvSpPr>
              <p:nvPr/>
            </p:nvSpPr>
            <p:spPr bwMode="auto">
              <a:xfrm flipV="1">
                <a:off x="2225" y="11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67" name="Line 1929"/>
              <p:cNvSpPr>
                <a:spLocks noChangeShapeType="1"/>
              </p:cNvSpPr>
              <p:nvPr/>
            </p:nvSpPr>
            <p:spPr bwMode="auto">
              <a:xfrm flipV="1">
                <a:off x="2225" y="11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68" name="Line 1930"/>
              <p:cNvSpPr>
                <a:spLocks noChangeShapeType="1"/>
              </p:cNvSpPr>
              <p:nvPr/>
            </p:nvSpPr>
            <p:spPr bwMode="auto">
              <a:xfrm flipV="1">
                <a:off x="2225" y="11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69" name="Line 1931"/>
              <p:cNvSpPr>
                <a:spLocks noChangeShapeType="1"/>
              </p:cNvSpPr>
              <p:nvPr/>
            </p:nvSpPr>
            <p:spPr bwMode="auto">
              <a:xfrm flipV="1">
                <a:off x="2225" y="10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70" name="Line 1932"/>
              <p:cNvSpPr>
                <a:spLocks noChangeShapeType="1"/>
              </p:cNvSpPr>
              <p:nvPr/>
            </p:nvSpPr>
            <p:spPr bwMode="auto">
              <a:xfrm flipV="1">
                <a:off x="2225" y="10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71" name="Line 1933"/>
              <p:cNvSpPr>
                <a:spLocks noChangeShapeType="1"/>
              </p:cNvSpPr>
              <p:nvPr/>
            </p:nvSpPr>
            <p:spPr bwMode="auto">
              <a:xfrm flipV="1">
                <a:off x="2225" y="10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72" name="Line 1934"/>
              <p:cNvSpPr>
                <a:spLocks noChangeShapeType="1"/>
              </p:cNvSpPr>
              <p:nvPr/>
            </p:nvSpPr>
            <p:spPr bwMode="auto">
              <a:xfrm flipV="1">
                <a:off x="2225" y="10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73" name="Line 1935"/>
              <p:cNvSpPr>
                <a:spLocks noChangeShapeType="1"/>
              </p:cNvSpPr>
              <p:nvPr/>
            </p:nvSpPr>
            <p:spPr bwMode="auto">
              <a:xfrm flipV="1">
                <a:off x="2225" y="10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74" name="Line 1936"/>
              <p:cNvSpPr>
                <a:spLocks noChangeShapeType="1"/>
              </p:cNvSpPr>
              <p:nvPr/>
            </p:nvSpPr>
            <p:spPr bwMode="auto">
              <a:xfrm flipV="1">
                <a:off x="2225" y="10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75" name="Line 1937"/>
              <p:cNvSpPr>
                <a:spLocks noChangeShapeType="1"/>
              </p:cNvSpPr>
              <p:nvPr/>
            </p:nvSpPr>
            <p:spPr bwMode="auto">
              <a:xfrm flipV="1">
                <a:off x="2225" y="10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76" name="Line 1938"/>
              <p:cNvSpPr>
                <a:spLocks noChangeShapeType="1"/>
              </p:cNvSpPr>
              <p:nvPr/>
            </p:nvSpPr>
            <p:spPr bwMode="auto">
              <a:xfrm flipV="1">
                <a:off x="2225" y="10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77" name="Line 1939"/>
              <p:cNvSpPr>
                <a:spLocks noChangeShapeType="1"/>
              </p:cNvSpPr>
              <p:nvPr/>
            </p:nvSpPr>
            <p:spPr bwMode="auto">
              <a:xfrm flipV="1">
                <a:off x="2225" y="1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78" name="Line 1940"/>
              <p:cNvSpPr>
                <a:spLocks noChangeShapeType="1"/>
              </p:cNvSpPr>
              <p:nvPr/>
            </p:nvSpPr>
            <p:spPr bwMode="auto">
              <a:xfrm flipV="1">
                <a:off x="2225" y="1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79" name="Line 1941"/>
              <p:cNvSpPr>
                <a:spLocks noChangeShapeType="1"/>
              </p:cNvSpPr>
              <p:nvPr/>
            </p:nvSpPr>
            <p:spPr bwMode="auto">
              <a:xfrm flipV="1">
                <a:off x="2225" y="1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80" name="Line 1942"/>
              <p:cNvSpPr>
                <a:spLocks noChangeShapeType="1"/>
              </p:cNvSpPr>
              <p:nvPr/>
            </p:nvSpPr>
            <p:spPr bwMode="auto">
              <a:xfrm flipV="1">
                <a:off x="2225" y="10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81" name="Line 1943"/>
              <p:cNvSpPr>
                <a:spLocks noChangeShapeType="1"/>
              </p:cNvSpPr>
              <p:nvPr/>
            </p:nvSpPr>
            <p:spPr bwMode="auto">
              <a:xfrm flipV="1">
                <a:off x="2225" y="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82" name="Line 1944"/>
              <p:cNvSpPr>
                <a:spLocks noChangeShapeType="1"/>
              </p:cNvSpPr>
              <p:nvPr/>
            </p:nvSpPr>
            <p:spPr bwMode="auto">
              <a:xfrm flipV="1">
                <a:off x="2225" y="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83" name="Line 1945"/>
              <p:cNvSpPr>
                <a:spLocks noChangeShapeType="1"/>
              </p:cNvSpPr>
              <p:nvPr/>
            </p:nvSpPr>
            <p:spPr bwMode="auto">
              <a:xfrm flipV="1">
                <a:off x="2225" y="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84" name="Line 1946"/>
              <p:cNvSpPr>
                <a:spLocks noChangeShapeType="1"/>
              </p:cNvSpPr>
              <p:nvPr/>
            </p:nvSpPr>
            <p:spPr bwMode="auto">
              <a:xfrm flipV="1">
                <a:off x="2225" y="9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85" name="Line 1947"/>
              <p:cNvSpPr>
                <a:spLocks noChangeShapeType="1"/>
              </p:cNvSpPr>
              <p:nvPr/>
            </p:nvSpPr>
            <p:spPr bwMode="auto">
              <a:xfrm flipV="1">
                <a:off x="2225" y="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86" name="Line 1948"/>
              <p:cNvSpPr>
                <a:spLocks noChangeShapeType="1"/>
              </p:cNvSpPr>
              <p:nvPr/>
            </p:nvSpPr>
            <p:spPr bwMode="auto">
              <a:xfrm flipV="1">
                <a:off x="2225" y="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87" name="Line 1949"/>
              <p:cNvSpPr>
                <a:spLocks noChangeShapeType="1"/>
              </p:cNvSpPr>
              <p:nvPr/>
            </p:nvSpPr>
            <p:spPr bwMode="auto">
              <a:xfrm flipV="1">
                <a:off x="2225" y="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88" name="Line 1950"/>
              <p:cNvSpPr>
                <a:spLocks noChangeShapeType="1"/>
              </p:cNvSpPr>
              <p:nvPr/>
            </p:nvSpPr>
            <p:spPr bwMode="auto">
              <a:xfrm flipV="1">
                <a:off x="2225" y="9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89" name="Line 1951"/>
              <p:cNvSpPr>
                <a:spLocks noChangeShapeType="1"/>
              </p:cNvSpPr>
              <p:nvPr/>
            </p:nvSpPr>
            <p:spPr bwMode="auto">
              <a:xfrm flipV="1">
                <a:off x="2225" y="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90" name="Line 1952"/>
              <p:cNvSpPr>
                <a:spLocks noChangeShapeType="1"/>
              </p:cNvSpPr>
              <p:nvPr/>
            </p:nvSpPr>
            <p:spPr bwMode="auto">
              <a:xfrm flipV="1">
                <a:off x="2225" y="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91" name="Line 1953"/>
              <p:cNvSpPr>
                <a:spLocks noChangeShapeType="1"/>
              </p:cNvSpPr>
              <p:nvPr/>
            </p:nvSpPr>
            <p:spPr bwMode="auto">
              <a:xfrm flipV="1">
                <a:off x="2225" y="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92" name="Line 1954"/>
              <p:cNvSpPr>
                <a:spLocks noChangeShapeType="1"/>
              </p:cNvSpPr>
              <p:nvPr/>
            </p:nvSpPr>
            <p:spPr bwMode="auto">
              <a:xfrm flipV="1">
                <a:off x="2225" y="9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93" name="Line 1955"/>
              <p:cNvSpPr>
                <a:spLocks noChangeShapeType="1"/>
              </p:cNvSpPr>
              <p:nvPr/>
            </p:nvSpPr>
            <p:spPr bwMode="auto">
              <a:xfrm flipV="1">
                <a:off x="2225" y="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94" name="Line 1956"/>
              <p:cNvSpPr>
                <a:spLocks noChangeShapeType="1"/>
              </p:cNvSpPr>
              <p:nvPr/>
            </p:nvSpPr>
            <p:spPr bwMode="auto">
              <a:xfrm flipV="1">
                <a:off x="2225" y="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95" name="Line 1957"/>
              <p:cNvSpPr>
                <a:spLocks noChangeShapeType="1"/>
              </p:cNvSpPr>
              <p:nvPr/>
            </p:nvSpPr>
            <p:spPr bwMode="auto">
              <a:xfrm flipV="1">
                <a:off x="2225" y="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96" name="Line 1958"/>
              <p:cNvSpPr>
                <a:spLocks noChangeShapeType="1"/>
              </p:cNvSpPr>
              <p:nvPr/>
            </p:nvSpPr>
            <p:spPr bwMode="auto">
              <a:xfrm flipV="1">
                <a:off x="2225" y="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97" name="Line 1959"/>
              <p:cNvSpPr>
                <a:spLocks noChangeShapeType="1"/>
              </p:cNvSpPr>
              <p:nvPr/>
            </p:nvSpPr>
            <p:spPr bwMode="auto">
              <a:xfrm flipV="1">
                <a:off x="2225" y="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98" name="Line 1960"/>
              <p:cNvSpPr>
                <a:spLocks noChangeShapeType="1"/>
              </p:cNvSpPr>
              <p:nvPr/>
            </p:nvSpPr>
            <p:spPr bwMode="auto">
              <a:xfrm flipV="1">
                <a:off x="2225" y="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99" name="Line 1961"/>
              <p:cNvSpPr>
                <a:spLocks noChangeShapeType="1"/>
              </p:cNvSpPr>
              <p:nvPr/>
            </p:nvSpPr>
            <p:spPr bwMode="auto">
              <a:xfrm flipV="1">
                <a:off x="2225" y="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00" name="Line 1962"/>
              <p:cNvSpPr>
                <a:spLocks noChangeShapeType="1"/>
              </p:cNvSpPr>
              <p:nvPr/>
            </p:nvSpPr>
            <p:spPr bwMode="auto">
              <a:xfrm flipV="1">
                <a:off x="2225" y="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01" name="Line 1963"/>
              <p:cNvSpPr>
                <a:spLocks noChangeShapeType="1"/>
              </p:cNvSpPr>
              <p:nvPr/>
            </p:nvSpPr>
            <p:spPr bwMode="auto">
              <a:xfrm flipV="1">
                <a:off x="2225" y="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02" name="Line 1964"/>
              <p:cNvSpPr>
                <a:spLocks noChangeShapeType="1"/>
              </p:cNvSpPr>
              <p:nvPr/>
            </p:nvSpPr>
            <p:spPr bwMode="auto">
              <a:xfrm flipV="1">
                <a:off x="2225" y="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03" name="Line 1965"/>
              <p:cNvSpPr>
                <a:spLocks noChangeShapeType="1"/>
              </p:cNvSpPr>
              <p:nvPr/>
            </p:nvSpPr>
            <p:spPr bwMode="auto">
              <a:xfrm flipV="1">
                <a:off x="2225" y="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04" name="Line 1966"/>
              <p:cNvSpPr>
                <a:spLocks noChangeShapeType="1"/>
              </p:cNvSpPr>
              <p:nvPr/>
            </p:nvSpPr>
            <p:spPr bwMode="auto">
              <a:xfrm flipV="1">
                <a:off x="2225" y="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05" name="Line 1967"/>
              <p:cNvSpPr>
                <a:spLocks noChangeShapeType="1"/>
              </p:cNvSpPr>
              <p:nvPr/>
            </p:nvSpPr>
            <p:spPr bwMode="auto">
              <a:xfrm flipV="1">
                <a:off x="2225" y="7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06" name="Line 1968"/>
              <p:cNvSpPr>
                <a:spLocks noChangeShapeType="1"/>
              </p:cNvSpPr>
              <p:nvPr/>
            </p:nvSpPr>
            <p:spPr bwMode="auto">
              <a:xfrm flipV="1">
                <a:off x="2225" y="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07" name="Line 1969"/>
              <p:cNvSpPr>
                <a:spLocks noChangeShapeType="1"/>
              </p:cNvSpPr>
              <p:nvPr/>
            </p:nvSpPr>
            <p:spPr bwMode="auto">
              <a:xfrm flipV="1">
                <a:off x="2225" y="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08" name="Line 1970"/>
              <p:cNvSpPr>
                <a:spLocks noChangeShapeType="1"/>
              </p:cNvSpPr>
              <p:nvPr/>
            </p:nvSpPr>
            <p:spPr bwMode="auto">
              <a:xfrm flipV="1">
                <a:off x="2225" y="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09" name="Line 1971"/>
              <p:cNvSpPr>
                <a:spLocks noChangeShapeType="1"/>
              </p:cNvSpPr>
              <p:nvPr/>
            </p:nvSpPr>
            <p:spPr bwMode="auto">
              <a:xfrm flipV="1">
                <a:off x="2225" y="7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10" name="Line 1972"/>
              <p:cNvSpPr>
                <a:spLocks noChangeShapeType="1"/>
              </p:cNvSpPr>
              <p:nvPr/>
            </p:nvSpPr>
            <p:spPr bwMode="auto">
              <a:xfrm flipV="1">
                <a:off x="2225" y="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11" name="Line 1973"/>
              <p:cNvSpPr>
                <a:spLocks noChangeShapeType="1"/>
              </p:cNvSpPr>
              <p:nvPr/>
            </p:nvSpPr>
            <p:spPr bwMode="auto">
              <a:xfrm flipV="1">
                <a:off x="2225" y="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12" name="Line 1974"/>
              <p:cNvSpPr>
                <a:spLocks noChangeShapeType="1"/>
              </p:cNvSpPr>
              <p:nvPr/>
            </p:nvSpPr>
            <p:spPr bwMode="auto">
              <a:xfrm flipV="1">
                <a:off x="2225" y="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13" name="Line 1975"/>
              <p:cNvSpPr>
                <a:spLocks noChangeShapeType="1"/>
              </p:cNvSpPr>
              <p:nvPr/>
            </p:nvSpPr>
            <p:spPr bwMode="auto">
              <a:xfrm flipV="1">
                <a:off x="2225" y="7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14" name="Line 1976"/>
              <p:cNvSpPr>
                <a:spLocks noChangeShapeType="1"/>
              </p:cNvSpPr>
              <p:nvPr/>
            </p:nvSpPr>
            <p:spPr bwMode="auto">
              <a:xfrm flipV="1">
                <a:off x="2225" y="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15" name="Line 1977"/>
              <p:cNvSpPr>
                <a:spLocks noChangeShapeType="1"/>
              </p:cNvSpPr>
              <p:nvPr/>
            </p:nvSpPr>
            <p:spPr bwMode="auto">
              <a:xfrm flipV="1">
                <a:off x="2225" y="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16" name="Line 1978"/>
              <p:cNvSpPr>
                <a:spLocks noChangeShapeType="1"/>
              </p:cNvSpPr>
              <p:nvPr/>
            </p:nvSpPr>
            <p:spPr bwMode="auto">
              <a:xfrm flipV="1">
                <a:off x="2225" y="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17" name="Line 1979"/>
              <p:cNvSpPr>
                <a:spLocks noChangeShapeType="1"/>
              </p:cNvSpPr>
              <p:nvPr/>
            </p:nvSpPr>
            <p:spPr bwMode="auto">
              <a:xfrm flipV="1">
                <a:off x="2225" y="6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18" name="Line 1980"/>
              <p:cNvSpPr>
                <a:spLocks noChangeShapeType="1"/>
              </p:cNvSpPr>
              <p:nvPr/>
            </p:nvSpPr>
            <p:spPr bwMode="auto">
              <a:xfrm flipV="1">
                <a:off x="2225" y="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19" name="Line 1981"/>
              <p:cNvSpPr>
                <a:spLocks noChangeShapeType="1"/>
              </p:cNvSpPr>
              <p:nvPr/>
            </p:nvSpPr>
            <p:spPr bwMode="auto">
              <a:xfrm flipV="1">
                <a:off x="2225" y="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20" name="Line 1982"/>
              <p:cNvSpPr>
                <a:spLocks noChangeShapeType="1"/>
              </p:cNvSpPr>
              <p:nvPr/>
            </p:nvSpPr>
            <p:spPr bwMode="auto">
              <a:xfrm flipV="1">
                <a:off x="2225" y="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21" name="Line 1983"/>
              <p:cNvSpPr>
                <a:spLocks noChangeShapeType="1"/>
              </p:cNvSpPr>
              <p:nvPr/>
            </p:nvSpPr>
            <p:spPr bwMode="auto">
              <a:xfrm flipV="1">
                <a:off x="2225" y="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22" name="Line 1984"/>
              <p:cNvSpPr>
                <a:spLocks noChangeShapeType="1"/>
              </p:cNvSpPr>
              <p:nvPr/>
            </p:nvSpPr>
            <p:spPr bwMode="auto">
              <a:xfrm flipV="1">
                <a:off x="2225" y="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23" name="Line 1985"/>
              <p:cNvSpPr>
                <a:spLocks noChangeShapeType="1"/>
              </p:cNvSpPr>
              <p:nvPr/>
            </p:nvSpPr>
            <p:spPr bwMode="auto">
              <a:xfrm flipV="1">
                <a:off x="2225" y="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24" name="Line 1986"/>
              <p:cNvSpPr>
                <a:spLocks noChangeShapeType="1"/>
              </p:cNvSpPr>
              <p:nvPr/>
            </p:nvSpPr>
            <p:spPr bwMode="auto">
              <a:xfrm flipV="1">
                <a:off x="2225" y="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25" name="Line 1987"/>
              <p:cNvSpPr>
                <a:spLocks noChangeShapeType="1"/>
              </p:cNvSpPr>
              <p:nvPr/>
            </p:nvSpPr>
            <p:spPr bwMode="auto">
              <a:xfrm flipV="1">
                <a:off x="2225" y="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26" name="Line 1988"/>
              <p:cNvSpPr>
                <a:spLocks noChangeShapeType="1"/>
              </p:cNvSpPr>
              <p:nvPr/>
            </p:nvSpPr>
            <p:spPr bwMode="auto">
              <a:xfrm flipV="1">
                <a:off x="2225" y="6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27" name="Line 1989"/>
              <p:cNvSpPr>
                <a:spLocks noChangeShapeType="1"/>
              </p:cNvSpPr>
              <p:nvPr/>
            </p:nvSpPr>
            <p:spPr bwMode="auto">
              <a:xfrm flipV="1">
                <a:off x="2225" y="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28" name="Line 1990"/>
              <p:cNvSpPr>
                <a:spLocks noChangeShapeType="1"/>
              </p:cNvSpPr>
              <p:nvPr/>
            </p:nvSpPr>
            <p:spPr bwMode="auto">
              <a:xfrm flipV="1">
                <a:off x="2225" y="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29" name="Line 1991"/>
              <p:cNvSpPr>
                <a:spLocks noChangeShapeType="1"/>
              </p:cNvSpPr>
              <p:nvPr/>
            </p:nvSpPr>
            <p:spPr bwMode="auto">
              <a:xfrm flipV="1">
                <a:off x="2225" y="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30" name="Line 1992"/>
              <p:cNvSpPr>
                <a:spLocks noChangeShapeType="1"/>
              </p:cNvSpPr>
              <p:nvPr/>
            </p:nvSpPr>
            <p:spPr bwMode="auto">
              <a:xfrm flipV="1">
                <a:off x="2225" y="5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31" name="Line 1993"/>
              <p:cNvSpPr>
                <a:spLocks noChangeShapeType="1"/>
              </p:cNvSpPr>
              <p:nvPr/>
            </p:nvSpPr>
            <p:spPr bwMode="auto">
              <a:xfrm flipV="1">
                <a:off x="2225" y="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32" name="Line 1994"/>
              <p:cNvSpPr>
                <a:spLocks noChangeShapeType="1"/>
              </p:cNvSpPr>
              <p:nvPr/>
            </p:nvSpPr>
            <p:spPr bwMode="auto">
              <a:xfrm flipV="1">
                <a:off x="2225" y="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33" name="Line 1995"/>
              <p:cNvSpPr>
                <a:spLocks noChangeShapeType="1"/>
              </p:cNvSpPr>
              <p:nvPr/>
            </p:nvSpPr>
            <p:spPr bwMode="auto">
              <a:xfrm flipV="1">
                <a:off x="2225" y="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34" name="Line 1996"/>
              <p:cNvSpPr>
                <a:spLocks noChangeShapeType="1"/>
              </p:cNvSpPr>
              <p:nvPr/>
            </p:nvSpPr>
            <p:spPr bwMode="auto">
              <a:xfrm flipV="1">
                <a:off x="2225" y="5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35" name="Line 1997"/>
              <p:cNvSpPr>
                <a:spLocks noChangeShapeType="1"/>
              </p:cNvSpPr>
              <p:nvPr/>
            </p:nvSpPr>
            <p:spPr bwMode="auto">
              <a:xfrm flipV="1">
                <a:off x="2967" y="32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36" name="Line 1998"/>
              <p:cNvSpPr>
                <a:spLocks noChangeShapeType="1"/>
              </p:cNvSpPr>
              <p:nvPr/>
            </p:nvSpPr>
            <p:spPr bwMode="auto">
              <a:xfrm flipV="1">
                <a:off x="2967" y="32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37" name="Line 1999"/>
              <p:cNvSpPr>
                <a:spLocks noChangeShapeType="1"/>
              </p:cNvSpPr>
              <p:nvPr/>
            </p:nvSpPr>
            <p:spPr bwMode="auto">
              <a:xfrm flipV="1">
                <a:off x="2967" y="32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38" name="Line 2000"/>
              <p:cNvSpPr>
                <a:spLocks noChangeShapeType="1"/>
              </p:cNvSpPr>
              <p:nvPr/>
            </p:nvSpPr>
            <p:spPr bwMode="auto">
              <a:xfrm flipV="1">
                <a:off x="2967" y="32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39" name="Line 2001"/>
              <p:cNvSpPr>
                <a:spLocks noChangeShapeType="1"/>
              </p:cNvSpPr>
              <p:nvPr/>
            </p:nvSpPr>
            <p:spPr bwMode="auto">
              <a:xfrm flipV="1">
                <a:off x="2967" y="32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40" name="Line 2002"/>
              <p:cNvSpPr>
                <a:spLocks noChangeShapeType="1"/>
              </p:cNvSpPr>
              <p:nvPr/>
            </p:nvSpPr>
            <p:spPr bwMode="auto">
              <a:xfrm flipV="1">
                <a:off x="2967" y="31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41" name="Line 2003"/>
              <p:cNvSpPr>
                <a:spLocks noChangeShapeType="1"/>
              </p:cNvSpPr>
              <p:nvPr/>
            </p:nvSpPr>
            <p:spPr bwMode="auto">
              <a:xfrm flipV="1">
                <a:off x="2967" y="31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42" name="Line 2004"/>
              <p:cNvSpPr>
                <a:spLocks noChangeShapeType="1"/>
              </p:cNvSpPr>
              <p:nvPr/>
            </p:nvSpPr>
            <p:spPr bwMode="auto">
              <a:xfrm flipV="1">
                <a:off x="2967" y="31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43" name="Line 2005"/>
              <p:cNvSpPr>
                <a:spLocks noChangeShapeType="1"/>
              </p:cNvSpPr>
              <p:nvPr/>
            </p:nvSpPr>
            <p:spPr bwMode="auto">
              <a:xfrm flipV="1">
                <a:off x="2967" y="31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44" name="Line 2006"/>
              <p:cNvSpPr>
                <a:spLocks noChangeShapeType="1"/>
              </p:cNvSpPr>
              <p:nvPr/>
            </p:nvSpPr>
            <p:spPr bwMode="auto">
              <a:xfrm flipV="1">
                <a:off x="2967" y="31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45" name="Line 2007"/>
              <p:cNvSpPr>
                <a:spLocks noChangeShapeType="1"/>
              </p:cNvSpPr>
              <p:nvPr/>
            </p:nvSpPr>
            <p:spPr bwMode="auto">
              <a:xfrm flipV="1">
                <a:off x="2967" y="31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46" name="Line 2008"/>
              <p:cNvSpPr>
                <a:spLocks noChangeShapeType="1"/>
              </p:cNvSpPr>
              <p:nvPr/>
            </p:nvSpPr>
            <p:spPr bwMode="auto">
              <a:xfrm flipV="1">
                <a:off x="2967" y="31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47" name="Line 2009"/>
              <p:cNvSpPr>
                <a:spLocks noChangeShapeType="1"/>
              </p:cNvSpPr>
              <p:nvPr/>
            </p:nvSpPr>
            <p:spPr bwMode="auto">
              <a:xfrm flipV="1">
                <a:off x="2967" y="31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48" name="Line 2010"/>
              <p:cNvSpPr>
                <a:spLocks noChangeShapeType="1"/>
              </p:cNvSpPr>
              <p:nvPr/>
            </p:nvSpPr>
            <p:spPr bwMode="auto">
              <a:xfrm flipV="1">
                <a:off x="2967" y="31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49" name="Line 2011"/>
              <p:cNvSpPr>
                <a:spLocks noChangeShapeType="1"/>
              </p:cNvSpPr>
              <p:nvPr/>
            </p:nvSpPr>
            <p:spPr bwMode="auto">
              <a:xfrm flipV="1">
                <a:off x="2967" y="31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50" name="Line 2012"/>
              <p:cNvSpPr>
                <a:spLocks noChangeShapeType="1"/>
              </p:cNvSpPr>
              <p:nvPr/>
            </p:nvSpPr>
            <p:spPr bwMode="auto">
              <a:xfrm flipV="1">
                <a:off x="2967" y="31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51" name="Line 2013"/>
              <p:cNvSpPr>
                <a:spLocks noChangeShapeType="1"/>
              </p:cNvSpPr>
              <p:nvPr/>
            </p:nvSpPr>
            <p:spPr bwMode="auto">
              <a:xfrm flipV="1">
                <a:off x="2967" y="31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28" name="Group 2215"/>
            <p:cNvGrpSpPr>
              <a:grpSpLocks/>
            </p:cNvGrpSpPr>
            <p:nvPr/>
          </p:nvGrpSpPr>
          <p:grpSpPr bwMode="auto">
            <a:xfrm>
              <a:off x="4710113" y="2309813"/>
              <a:ext cx="0" cy="2606675"/>
              <a:chOff x="2967" y="1455"/>
              <a:chExt cx="0" cy="1642"/>
            </a:xfrm>
          </p:grpSpPr>
          <p:sp>
            <p:nvSpPr>
              <p:cNvPr id="2152" name="Line 2015"/>
              <p:cNvSpPr>
                <a:spLocks noChangeShapeType="1"/>
              </p:cNvSpPr>
              <p:nvPr/>
            </p:nvSpPr>
            <p:spPr bwMode="auto">
              <a:xfrm flipV="1">
                <a:off x="2967" y="30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53" name="Line 2016"/>
              <p:cNvSpPr>
                <a:spLocks noChangeShapeType="1"/>
              </p:cNvSpPr>
              <p:nvPr/>
            </p:nvSpPr>
            <p:spPr bwMode="auto">
              <a:xfrm flipV="1">
                <a:off x="2967" y="30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54" name="Line 2017"/>
              <p:cNvSpPr>
                <a:spLocks noChangeShapeType="1"/>
              </p:cNvSpPr>
              <p:nvPr/>
            </p:nvSpPr>
            <p:spPr bwMode="auto">
              <a:xfrm flipV="1">
                <a:off x="2967" y="30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55" name="Line 2018"/>
              <p:cNvSpPr>
                <a:spLocks noChangeShapeType="1"/>
              </p:cNvSpPr>
              <p:nvPr/>
            </p:nvSpPr>
            <p:spPr bwMode="auto">
              <a:xfrm flipV="1">
                <a:off x="2967" y="30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56" name="Line 2019"/>
              <p:cNvSpPr>
                <a:spLocks noChangeShapeType="1"/>
              </p:cNvSpPr>
              <p:nvPr/>
            </p:nvSpPr>
            <p:spPr bwMode="auto">
              <a:xfrm flipV="1">
                <a:off x="2967" y="30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57" name="Line 2020"/>
              <p:cNvSpPr>
                <a:spLocks noChangeShapeType="1"/>
              </p:cNvSpPr>
              <p:nvPr/>
            </p:nvSpPr>
            <p:spPr bwMode="auto">
              <a:xfrm flipV="1">
                <a:off x="2967" y="30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58" name="Line 2021"/>
              <p:cNvSpPr>
                <a:spLocks noChangeShapeType="1"/>
              </p:cNvSpPr>
              <p:nvPr/>
            </p:nvSpPr>
            <p:spPr bwMode="auto">
              <a:xfrm flipV="1">
                <a:off x="2967" y="30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59" name="Line 2022"/>
              <p:cNvSpPr>
                <a:spLocks noChangeShapeType="1"/>
              </p:cNvSpPr>
              <p:nvPr/>
            </p:nvSpPr>
            <p:spPr bwMode="auto">
              <a:xfrm flipV="1">
                <a:off x="2967" y="30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60" name="Line 2023"/>
              <p:cNvSpPr>
                <a:spLocks noChangeShapeType="1"/>
              </p:cNvSpPr>
              <p:nvPr/>
            </p:nvSpPr>
            <p:spPr bwMode="auto">
              <a:xfrm flipV="1">
                <a:off x="2967" y="30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61" name="Line 2024"/>
              <p:cNvSpPr>
                <a:spLocks noChangeShapeType="1"/>
              </p:cNvSpPr>
              <p:nvPr/>
            </p:nvSpPr>
            <p:spPr bwMode="auto">
              <a:xfrm flipV="1">
                <a:off x="2967" y="30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62" name="Line 2025"/>
              <p:cNvSpPr>
                <a:spLocks noChangeShapeType="1"/>
              </p:cNvSpPr>
              <p:nvPr/>
            </p:nvSpPr>
            <p:spPr bwMode="auto">
              <a:xfrm flipV="1">
                <a:off x="2967" y="30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63" name="Line 2026"/>
              <p:cNvSpPr>
                <a:spLocks noChangeShapeType="1"/>
              </p:cNvSpPr>
              <p:nvPr/>
            </p:nvSpPr>
            <p:spPr bwMode="auto">
              <a:xfrm flipV="1">
                <a:off x="2967" y="30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64" name="Line 2027"/>
              <p:cNvSpPr>
                <a:spLocks noChangeShapeType="1"/>
              </p:cNvSpPr>
              <p:nvPr/>
            </p:nvSpPr>
            <p:spPr bwMode="auto">
              <a:xfrm flipV="1">
                <a:off x="2967" y="29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65" name="Line 2028"/>
              <p:cNvSpPr>
                <a:spLocks noChangeShapeType="1"/>
              </p:cNvSpPr>
              <p:nvPr/>
            </p:nvSpPr>
            <p:spPr bwMode="auto">
              <a:xfrm flipV="1">
                <a:off x="2967" y="29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66" name="Line 2029"/>
              <p:cNvSpPr>
                <a:spLocks noChangeShapeType="1"/>
              </p:cNvSpPr>
              <p:nvPr/>
            </p:nvSpPr>
            <p:spPr bwMode="auto">
              <a:xfrm flipV="1">
                <a:off x="2967" y="29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67" name="Line 2030"/>
              <p:cNvSpPr>
                <a:spLocks noChangeShapeType="1"/>
              </p:cNvSpPr>
              <p:nvPr/>
            </p:nvSpPr>
            <p:spPr bwMode="auto">
              <a:xfrm flipV="1">
                <a:off x="2967" y="29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68" name="Line 2031"/>
              <p:cNvSpPr>
                <a:spLocks noChangeShapeType="1"/>
              </p:cNvSpPr>
              <p:nvPr/>
            </p:nvSpPr>
            <p:spPr bwMode="auto">
              <a:xfrm flipV="1">
                <a:off x="2967" y="29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69" name="Line 2032"/>
              <p:cNvSpPr>
                <a:spLocks noChangeShapeType="1"/>
              </p:cNvSpPr>
              <p:nvPr/>
            </p:nvSpPr>
            <p:spPr bwMode="auto">
              <a:xfrm flipV="1">
                <a:off x="2967" y="29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70" name="Line 2033"/>
              <p:cNvSpPr>
                <a:spLocks noChangeShapeType="1"/>
              </p:cNvSpPr>
              <p:nvPr/>
            </p:nvSpPr>
            <p:spPr bwMode="auto">
              <a:xfrm flipV="1">
                <a:off x="2967" y="29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71" name="Line 2034"/>
              <p:cNvSpPr>
                <a:spLocks noChangeShapeType="1"/>
              </p:cNvSpPr>
              <p:nvPr/>
            </p:nvSpPr>
            <p:spPr bwMode="auto">
              <a:xfrm flipV="1">
                <a:off x="2967" y="29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72" name="Line 2035"/>
              <p:cNvSpPr>
                <a:spLocks noChangeShapeType="1"/>
              </p:cNvSpPr>
              <p:nvPr/>
            </p:nvSpPr>
            <p:spPr bwMode="auto">
              <a:xfrm flipV="1">
                <a:off x="2967" y="29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73" name="Line 2036"/>
              <p:cNvSpPr>
                <a:spLocks noChangeShapeType="1"/>
              </p:cNvSpPr>
              <p:nvPr/>
            </p:nvSpPr>
            <p:spPr bwMode="auto">
              <a:xfrm flipV="1">
                <a:off x="2967" y="29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74" name="Line 2037"/>
              <p:cNvSpPr>
                <a:spLocks noChangeShapeType="1"/>
              </p:cNvSpPr>
              <p:nvPr/>
            </p:nvSpPr>
            <p:spPr bwMode="auto">
              <a:xfrm flipV="1">
                <a:off x="2967" y="29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75" name="Line 2038"/>
              <p:cNvSpPr>
                <a:spLocks noChangeShapeType="1"/>
              </p:cNvSpPr>
              <p:nvPr/>
            </p:nvSpPr>
            <p:spPr bwMode="auto">
              <a:xfrm flipV="1">
                <a:off x="2967" y="29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76" name="Line 2039"/>
              <p:cNvSpPr>
                <a:spLocks noChangeShapeType="1"/>
              </p:cNvSpPr>
              <p:nvPr/>
            </p:nvSpPr>
            <p:spPr bwMode="auto">
              <a:xfrm flipV="1">
                <a:off x="2967" y="28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77" name="Line 2040"/>
              <p:cNvSpPr>
                <a:spLocks noChangeShapeType="1"/>
              </p:cNvSpPr>
              <p:nvPr/>
            </p:nvSpPr>
            <p:spPr bwMode="auto">
              <a:xfrm flipV="1">
                <a:off x="2967" y="28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78" name="Line 2041"/>
              <p:cNvSpPr>
                <a:spLocks noChangeShapeType="1"/>
              </p:cNvSpPr>
              <p:nvPr/>
            </p:nvSpPr>
            <p:spPr bwMode="auto">
              <a:xfrm flipV="1">
                <a:off x="2967" y="28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79" name="Line 2042"/>
              <p:cNvSpPr>
                <a:spLocks noChangeShapeType="1"/>
              </p:cNvSpPr>
              <p:nvPr/>
            </p:nvSpPr>
            <p:spPr bwMode="auto">
              <a:xfrm flipV="1">
                <a:off x="2967" y="28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80" name="Line 2043"/>
              <p:cNvSpPr>
                <a:spLocks noChangeShapeType="1"/>
              </p:cNvSpPr>
              <p:nvPr/>
            </p:nvSpPr>
            <p:spPr bwMode="auto">
              <a:xfrm flipV="1">
                <a:off x="2967" y="28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81" name="Line 2044"/>
              <p:cNvSpPr>
                <a:spLocks noChangeShapeType="1"/>
              </p:cNvSpPr>
              <p:nvPr/>
            </p:nvSpPr>
            <p:spPr bwMode="auto">
              <a:xfrm flipV="1">
                <a:off x="2967" y="28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82" name="Line 2045"/>
              <p:cNvSpPr>
                <a:spLocks noChangeShapeType="1"/>
              </p:cNvSpPr>
              <p:nvPr/>
            </p:nvSpPr>
            <p:spPr bwMode="auto">
              <a:xfrm flipV="1">
                <a:off x="2967" y="28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83" name="Line 2046"/>
              <p:cNvSpPr>
                <a:spLocks noChangeShapeType="1"/>
              </p:cNvSpPr>
              <p:nvPr/>
            </p:nvSpPr>
            <p:spPr bwMode="auto">
              <a:xfrm flipV="1">
                <a:off x="2967" y="28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84" name="Line 2047"/>
              <p:cNvSpPr>
                <a:spLocks noChangeShapeType="1"/>
              </p:cNvSpPr>
              <p:nvPr/>
            </p:nvSpPr>
            <p:spPr bwMode="auto">
              <a:xfrm flipV="1">
                <a:off x="2967" y="28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85" name="Line 2048"/>
              <p:cNvSpPr>
                <a:spLocks noChangeShapeType="1"/>
              </p:cNvSpPr>
              <p:nvPr/>
            </p:nvSpPr>
            <p:spPr bwMode="auto">
              <a:xfrm flipV="1">
                <a:off x="2967" y="28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86" name="Line 2049"/>
              <p:cNvSpPr>
                <a:spLocks noChangeShapeType="1"/>
              </p:cNvSpPr>
              <p:nvPr/>
            </p:nvSpPr>
            <p:spPr bwMode="auto">
              <a:xfrm flipV="1">
                <a:off x="2967" y="28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87" name="Line 2050"/>
              <p:cNvSpPr>
                <a:spLocks noChangeShapeType="1"/>
              </p:cNvSpPr>
              <p:nvPr/>
            </p:nvSpPr>
            <p:spPr bwMode="auto">
              <a:xfrm flipV="1">
                <a:off x="2967" y="28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88" name="Line 2051"/>
              <p:cNvSpPr>
                <a:spLocks noChangeShapeType="1"/>
              </p:cNvSpPr>
              <p:nvPr/>
            </p:nvSpPr>
            <p:spPr bwMode="auto">
              <a:xfrm flipV="1">
                <a:off x="2967" y="27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89" name="Line 2052"/>
              <p:cNvSpPr>
                <a:spLocks noChangeShapeType="1"/>
              </p:cNvSpPr>
              <p:nvPr/>
            </p:nvSpPr>
            <p:spPr bwMode="auto">
              <a:xfrm flipV="1">
                <a:off x="2967" y="27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90" name="Line 2053"/>
              <p:cNvSpPr>
                <a:spLocks noChangeShapeType="1"/>
              </p:cNvSpPr>
              <p:nvPr/>
            </p:nvSpPr>
            <p:spPr bwMode="auto">
              <a:xfrm flipV="1">
                <a:off x="2967" y="27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91" name="Line 2054"/>
              <p:cNvSpPr>
                <a:spLocks noChangeShapeType="1"/>
              </p:cNvSpPr>
              <p:nvPr/>
            </p:nvSpPr>
            <p:spPr bwMode="auto">
              <a:xfrm flipV="1">
                <a:off x="2967" y="27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92" name="Line 2055"/>
              <p:cNvSpPr>
                <a:spLocks noChangeShapeType="1"/>
              </p:cNvSpPr>
              <p:nvPr/>
            </p:nvSpPr>
            <p:spPr bwMode="auto">
              <a:xfrm flipV="1">
                <a:off x="2967" y="27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93" name="Line 2056"/>
              <p:cNvSpPr>
                <a:spLocks noChangeShapeType="1"/>
              </p:cNvSpPr>
              <p:nvPr/>
            </p:nvSpPr>
            <p:spPr bwMode="auto">
              <a:xfrm flipV="1">
                <a:off x="2967" y="27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94" name="Line 2057"/>
              <p:cNvSpPr>
                <a:spLocks noChangeShapeType="1"/>
              </p:cNvSpPr>
              <p:nvPr/>
            </p:nvSpPr>
            <p:spPr bwMode="auto">
              <a:xfrm flipV="1">
                <a:off x="2967" y="27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95" name="Line 2058"/>
              <p:cNvSpPr>
                <a:spLocks noChangeShapeType="1"/>
              </p:cNvSpPr>
              <p:nvPr/>
            </p:nvSpPr>
            <p:spPr bwMode="auto">
              <a:xfrm flipV="1">
                <a:off x="2967" y="27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96" name="Line 2059"/>
              <p:cNvSpPr>
                <a:spLocks noChangeShapeType="1"/>
              </p:cNvSpPr>
              <p:nvPr/>
            </p:nvSpPr>
            <p:spPr bwMode="auto">
              <a:xfrm flipV="1">
                <a:off x="2967" y="27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97" name="Line 2060"/>
              <p:cNvSpPr>
                <a:spLocks noChangeShapeType="1"/>
              </p:cNvSpPr>
              <p:nvPr/>
            </p:nvSpPr>
            <p:spPr bwMode="auto">
              <a:xfrm flipV="1">
                <a:off x="2967" y="27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98" name="Line 2061"/>
              <p:cNvSpPr>
                <a:spLocks noChangeShapeType="1"/>
              </p:cNvSpPr>
              <p:nvPr/>
            </p:nvSpPr>
            <p:spPr bwMode="auto">
              <a:xfrm flipV="1">
                <a:off x="2967" y="27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99" name="Line 2062"/>
              <p:cNvSpPr>
                <a:spLocks noChangeShapeType="1"/>
              </p:cNvSpPr>
              <p:nvPr/>
            </p:nvSpPr>
            <p:spPr bwMode="auto">
              <a:xfrm flipV="1">
                <a:off x="2967" y="27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00" name="Line 2063"/>
              <p:cNvSpPr>
                <a:spLocks noChangeShapeType="1"/>
              </p:cNvSpPr>
              <p:nvPr/>
            </p:nvSpPr>
            <p:spPr bwMode="auto">
              <a:xfrm flipV="1">
                <a:off x="2967" y="26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01" name="Line 2064"/>
              <p:cNvSpPr>
                <a:spLocks noChangeShapeType="1"/>
              </p:cNvSpPr>
              <p:nvPr/>
            </p:nvSpPr>
            <p:spPr bwMode="auto">
              <a:xfrm flipV="1">
                <a:off x="2967" y="26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02" name="Line 2065"/>
              <p:cNvSpPr>
                <a:spLocks noChangeShapeType="1"/>
              </p:cNvSpPr>
              <p:nvPr/>
            </p:nvSpPr>
            <p:spPr bwMode="auto">
              <a:xfrm flipV="1">
                <a:off x="2967" y="26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03" name="Line 2066"/>
              <p:cNvSpPr>
                <a:spLocks noChangeShapeType="1"/>
              </p:cNvSpPr>
              <p:nvPr/>
            </p:nvSpPr>
            <p:spPr bwMode="auto">
              <a:xfrm flipV="1">
                <a:off x="2967" y="26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04" name="Line 2067"/>
              <p:cNvSpPr>
                <a:spLocks noChangeShapeType="1"/>
              </p:cNvSpPr>
              <p:nvPr/>
            </p:nvSpPr>
            <p:spPr bwMode="auto">
              <a:xfrm flipV="1">
                <a:off x="2967" y="26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05" name="Line 2068"/>
              <p:cNvSpPr>
                <a:spLocks noChangeShapeType="1"/>
              </p:cNvSpPr>
              <p:nvPr/>
            </p:nvSpPr>
            <p:spPr bwMode="auto">
              <a:xfrm flipV="1">
                <a:off x="2967" y="26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06" name="Line 2069"/>
              <p:cNvSpPr>
                <a:spLocks noChangeShapeType="1"/>
              </p:cNvSpPr>
              <p:nvPr/>
            </p:nvSpPr>
            <p:spPr bwMode="auto">
              <a:xfrm flipV="1">
                <a:off x="2967" y="26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07" name="Line 2070"/>
              <p:cNvSpPr>
                <a:spLocks noChangeShapeType="1"/>
              </p:cNvSpPr>
              <p:nvPr/>
            </p:nvSpPr>
            <p:spPr bwMode="auto">
              <a:xfrm flipV="1">
                <a:off x="2967" y="26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08" name="Line 2071"/>
              <p:cNvSpPr>
                <a:spLocks noChangeShapeType="1"/>
              </p:cNvSpPr>
              <p:nvPr/>
            </p:nvSpPr>
            <p:spPr bwMode="auto">
              <a:xfrm flipV="1">
                <a:off x="2967" y="26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09" name="Line 2072"/>
              <p:cNvSpPr>
                <a:spLocks noChangeShapeType="1"/>
              </p:cNvSpPr>
              <p:nvPr/>
            </p:nvSpPr>
            <p:spPr bwMode="auto">
              <a:xfrm flipV="1">
                <a:off x="2967" y="26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10" name="Line 2073"/>
              <p:cNvSpPr>
                <a:spLocks noChangeShapeType="1"/>
              </p:cNvSpPr>
              <p:nvPr/>
            </p:nvSpPr>
            <p:spPr bwMode="auto">
              <a:xfrm flipV="1">
                <a:off x="2967" y="26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11" name="Line 2074"/>
              <p:cNvSpPr>
                <a:spLocks noChangeShapeType="1"/>
              </p:cNvSpPr>
              <p:nvPr/>
            </p:nvSpPr>
            <p:spPr bwMode="auto">
              <a:xfrm flipV="1">
                <a:off x="2967" y="26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12" name="Line 2075"/>
              <p:cNvSpPr>
                <a:spLocks noChangeShapeType="1"/>
              </p:cNvSpPr>
              <p:nvPr/>
            </p:nvSpPr>
            <p:spPr bwMode="auto">
              <a:xfrm flipV="1">
                <a:off x="2967" y="26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13" name="Line 2076"/>
              <p:cNvSpPr>
                <a:spLocks noChangeShapeType="1"/>
              </p:cNvSpPr>
              <p:nvPr/>
            </p:nvSpPr>
            <p:spPr bwMode="auto">
              <a:xfrm flipV="1">
                <a:off x="2967" y="25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14" name="Line 2077"/>
              <p:cNvSpPr>
                <a:spLocks noChangeShapeType="1"/>
              </p:cNvSpPr>
              <p:nvPr/>
            </p:nvSpPr>
            <p:spPr bwMode="auto">
              <a:xfrm flipV="1">
                <a:off x="2967" y="25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15" name="Line 2078"/>
              <p:cNvSpPr>
                <a:spLocks noChangeShapeType="1"/>
              </p:cNvSpPr>
              <p:nvPr/>
            </p:nvSpPr>
            <p:spPr bwMode="auto">
              <a:xfrm flipV="1">
                <a:off x="2967" y="25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16" name="Line 2079"/>
              <p:cNvSpPr>
                <a:spLocks noChangeShapeType="1"/>
              </p:cNvSpPr>
              <p:nvPr/>
            </p:nvSpPr>
            <p:spPr bwMode="auto">
              <a:xfrm flipV="1">
                <a:off x="2967" y="25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17" name="Line 2080"/>
              <p:cNvSpPr>
                <a:spLocks noChangeShapeType="1"/>
              </p:cNvSpPr>
              <p:nvPr/>
            </p:nvSpPr>
            <p:spPr bwMode="auto">
              <a:xfrm flipV="1">
                <a:off x="2967" y="25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18" name="Line 2081"/>
              <p:cNvSpPr>
                <a:spLocks noChangeShapeType="1"/>
              </p:cNvSpPr>
              <p:nvPr/>
            </p:nvSpPr>
            <p:spPr bwMode="auto">
              <a:xfrm flipV="1">
                <a:off x="2967" y="25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19" name="Line 2082"/>
              <p:cNvSpPr>
                <a:spLocks noChangeShapeType="1"/>
              </p:cNvSpPr>
              <p:nvPr/>
            </p:nvSpPr>
            <p:spPr bwMode="auto">
              <a:xfrm flipV="1">
                <a:off x="2967" y="25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20" name="Line 2083"/>
              <p:cNvSpPr>
                <a:spLocks noChangeShapeType="1"/>
              </p:cNvSpPr>
              <p:nvPr/>
            </p:nvSpPr>
            <p:spPr bwMode="auto">
              <a:xfrm flipV="1">
                <a:off x="2967" y="25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21" name="Line 2084"/>
              <p:cNvSpPr>
                <a:spLocks noChangeShapeType="1"/>
              </p:cNvSpPr>
              <p:nvPr/>
            </p:nvSpPr>
            <p:spPr bwMode="auto">
              <a:xfrm flipV="1">
                <a:off x="2967" y="25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22" name="Line 2085"/>
              <p:cNvSpPr>
                <a:spLocks noChangeShapeType="1"/>
              </p:cNvSpPr>
              <p:nvPr/>
            </p:nvSpPr>
            <p:spPr bwMode="auto">
              <a:xfrm flipV="1">
                <a:off x="2967" y="25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23" name="Line 2086"/>
              <p:cNvSpPr>
                <a:spLocks noChangeShapeType="1"/>
              </p:cNvSpPr>
              <p:nvPr/>
            </p:nvSpPr>
            <p:spPr bwMode="auto">
              <a:xfrm flipV="1">
                <a:off x="2967" y="25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24" name="Line 2087"/>
              <p:cNvSpPr>
                <a:spLocks noChangeShapeType="1"/>
              </p:cNvSpPr>
              <p:nvPr/>
            </p:nvSpPr>
            <p:spPr bwMode="auto">
              <a:xfrm flipV="1">
                <a:off x="2967" y="25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25" name="Line 2088"/>
              <p:cNvSpPr>
                <a:spLocks noChangeShapeType="1"/>
              </p:cNvSpPr>
              <p:nvPr/>
            </p:nvSpPr>
            <p:spPr bwMode="auto">
              <a:xfrm flipV="1">
                <a:off x="2967" y="24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26" name="Line 2089"/>
              <p:cNvSpPr>
                <a:spLocks noChangeShapeType="1"/>
              </p:cNvSpPr>
              <p:nvPr/>
            </p:nvSpPr>
            <p:spPr bwMode="auto">
              <a:xfrm flipV="1">
                <a:off x="2967" y="24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27" name="Line 2090"/>
              <p:cNvSpPr>
                <a:spLocks noChangeShapeType="1"/>
              </p:cNvSpPr>
              <p:nvPr/>
            </p:nvSpPr>
            <p:spPr bwMode="auto">
              <a:xfrm flipV="1">
                <a:off x="2967" y="24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28" name="Line 2091"/>
              <p:cNvSpPr>
                <a:spLocks noChangeShapeType="1"/>
              </p:cNvSpPr>
              <p:nvPr/>
            </p:nvSpPr>
            <p:spPr bwMode="auto">
              <a:xfrm flipV="1">
                <a:off x="2967" y="24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29" name="Line 2092"/>
              <p:cNvSpPr>
                <a:spLocks noChangeShapeType="1"/>
              </p:cNvSpPr>
              <p:nvPr/>
            </p:nvSpPr>
            <p:spPr bwMode="auto">
              <a:xfrm flipV="1">
                <a:off x="2967" y="24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30" name="Line 2093"/>
              <p:cNvSpPr>
                <a:spLocks noChangeShapeType="1"/>
              </p:cNvSpPr>
              <p:nvPr/>
            </p:nvSpPr>
            <p:spPr bwMode="auto">
              <a:xfrm flipV="1">
                <a:off x="2967" y="24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31" name="Line 2094"/>
              <p:cNvSpPr>
                <a:spLocks noChangeShapeType="1"/>
              </p:cNvSpPr>
              <p:nvPr/>
            </p:nvSpPr>
            <p:spPr bwMode="auto">
              <a:xfrm flipV="1">
                <a:off x="2967" y="24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32" name="Line 2095"/>
              <p:cNvSpPr>
                <a:spLocks noChangeShapeType="1"/>
              </p:cNvSpPr>
              <p:nvPr/>
            </p:nvSpPr>
            <p:spPr bwMode="auto">
              <a:xfrm flipV="1">
                <a:off x="2967" y="24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33" name="Line 2096"/>
              <p:cNvSpPr>
                <a:spLocks noChangeShapeType="1"/>
              </p:cNvSpPr>
              <p:nvPr/>
            </p:nvSpPr>
            <p:spPr bwMode="auto">
              <a:xfrm flipV="1">
                <a:off x="2967" y="24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34" name="Line 2097"/>
              <p:cNvSpPr>
                <a:spLocks noChangeShapeType="1"/>
              </p:cNvSpPr>
              <p:nvPr/>
            </p:nvSpPr>
            <p:spPr bwMode="auto">
              <a:xfrm flipV="1">
                <a:off x="2967" y="24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35" name="Line 2098"/>
              <p:cNvSpPr>
                <a:spLocks noChangeShapeType="1"/>
              </p:cNvSpPr>
              <p:nvPr/>
            </p:nvSpPr>
            <p:spPr bwMode="auto">
              <a:xfrm flipV="1">
                <a:off x="2967" y="24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36" name="Line 2099"/>
              <p:cNvSpPr>
                <a:spLocks noChangeShapeType="1"/>
              </p:cNvSpPr>
              <p:nvPr/>
            </p:nvSpPr>
            <p:spPr bwMode="auto">
              <a:xfrm flipV="1">
                <a:off x="2967" y="24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37" name="Line 2100"/>
              <p:cNvSpPr>
                <a:spLocks noChangeShapeType="1"/>
              </p:cNvSpPr>
              <p:nvPr/>
            </p:nvSpPr>
            <p:spPr bwMode="auto">
              <a:xfrm flipV="1">
                <a:off x="2967" y="23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38" name="Line 2101"/>
              <p:cNvSpPr>
                <a:spLocks noChangeShapeType="1"/>
              </p:cNvSpPr>
              <p:nvPr/>
            </p:nvSpPr>
            <p:spPr bwMode="auto">
              <a:xfrm flipV="1">
                <a:off x="2967" y="23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39" name="Line 2102"/>
              <p:cNvSpPr>
                <a:spLocks noChangeShapeType="1"/>
              </p:cNvSpPr>
              <p:nvPr/>
            </p:nvSpPr>
            <p:spPr bwMode="auto">
              <a:xfrm flipV="1">
                <a:off x="2967" y="23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40" name="Line 2103"/>
              <p:cNvSpPr>
                <a:spLocks noChangeShapeType="1"/>
              </p:cNvSpPr>
              <p:nvPr/>
            </p:nvSpPr>
            <p:spPr bwMode="auto">
              <a:xfrm flipV="1">
                <a:off x="2967" y="23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41" name="Line 2104"/>
              <p:cNvSpPr>
                <a:spLocks noChangeShapeType="1"/>
              </p:cNvSpPr>
              <p:nvPr/>
            </p:nvSpPr>
            <p:spPr bwMode="auto">
              <a:xfrm flipV="1">
                <a:off x="2967" y="23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42" name="Line 2105"/>
              <p:cNvSpPr>
                <a:spLocks noChangeShapeType="1"/>
              </p:cNvSpPr>
              <p:nvPr/>
            </p:nvSpPr>
            <p:spPr bwMode="auto">
              <a:xfrm flipV="1">
                <a:off x="2967" y="23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43" name="Line 2106"/>
              <p:cNvSpPr>
                <a:spLocks noChangeShapeType="1"/>
              </p:cNvSpPr>
              <p:nvPr/>
            </p:nvSpPr>
            <p:spPr bwMode="auto">
              <a:xfrm flipV="1">
                <a:off x="2967" y="23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44" name="Line 2107"/>
              <p:cNvSpPr>
                <a:spLocks noChangeShapeType="1"/>
              </p:cNvSpPr>
              <p:nvPr/>
            </p:nvSpPr>
            <p:spPr bwMode="auto">
              <a:xfrm flipV="1">
                <a:off x="2967" y="23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45" name="Line 2108"/>
              <p:cNvSpPr>
                <a:spLocks noChangeShapeType="1"/>
              </p:cNvSpPr>
              <p:nvPr/>
            </p:nvSpPr>
            <p:spPr bwMode="auto">
              <a:xfrm flipV="1">
                <a:off x="2967" y="23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46" name="Line 2109"/>
              <p:cNvSpPr>
                <a:spLocks noChangeShapeType="1"/>
              </p:cNvSpPr>
              <p:nvPr/>
            </p:nvSpPr>
            <p:spPr bwMode="auto">
              <a:xfrm flipV="1">
                <a:off x="2967" y="23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47" name="Line 2110"/>
              <p:cNvSpPr>
                <a:spLocks noChangeShapeType="1"/>
              </p:cNvSpPr>
              <p:nvPr/>
            </p:nvSpPr>
            <p:spPr bwMode="auto">
              <a:xfrm flipV="1">
                <a:off x="2967" y="23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48" name="Line 2111"/>
              <p:cNvSpPr>
                <a:spLocks noChangeShapeType="1"/>
              </p:cNvSpPr>
              <p:nvPr/>
            </p:nvSpPr>
            <p:spPr bwMode="auto">
              <a:xfrm flipV="1">
                <a:off x="2967" y="23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49" name="Line 2112"/>
              <p:cNvSpPr>
                <a:spLocks noChangeShapeType="1"/>
              </p:cNvSpPr>
              <p:nvPr/>
            </p:nvSpPr>
            <p:spPr bwMode="auto">
              <a:xfrm flipV="1">
                <a:off x="2967" y="22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50" name="Line 2113"/>
              <p:cNvSpPr>
                <a:spLocks noChangeShapeType="1"/>
              </p:cNvSpPr>
              <p:nvPr/>
            </p:nvSpPr>
            <p:spPr bwMode="auto">
              <a:xfrm flipV="1">
                <a:off x="2967" y="22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51" name="Line 2114"/>
              <p:cNvSpPr>
                <a:spLocks noChangeShapeType="1"/>
              </p:cNvSpPr>
              <p:nvPr/>
            </p:nvSpPr>
            <p:spPr bwMode="auto">
              <a:xfrm flipV="1">
                <a:off x="2967" y="22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52" name="Line 2115"/>
              <p:cNvSpPr>
                <a:spLocks noChangeShapeType="1"/>
              </p:cNvSpPr>
              <p:nvPr/>
            </p:nvSpPr>
            <p:spPr bwMode="auto">
              <a:xfrm flipV="1">
                <a:off x="2967" y="22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53" name="Line 2116"/>
              <p:cNvSpPr>
                <a:spLocks noChangeShapeType="1"/>
              </p:cNvSpPr>
              <p:nvPr/>
            </p:nvSpPr>
            <p:spPr bwMode="auto">
              <a:xfrm flipV="1">
                <a:off x="2967" y="22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54" name="Line 2117"/>
              <p:cNvSpPr>
                <a:spLocks noChangeShapeType="1"/>
              </p:cNvSpPr>
              <p:nvPr/>
            </p:nvSpPr>
            <p:spPr bwMode="auto">
              <a:xfrm flipV="1">
                <a:off x="2967" y="22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55" name="Line 2118"/>
              <p:cNvSpPr>
                <a:spLocks noChangeShapeType="1"/>
              </p:cNvSpPr>
              <p:nvPr/>
            </p:nvSpPr>
            <p:spPr bwMode="auto">
              <a:xfrm flipV="1">
                <a:off x="2967" y="22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56" name="Line 2119"/>
              <p:cNvSpPr>
                <a:spLocks noChangeShapeType="1"/>
              </p:cNvSpPr>
              <p:nvPr/>
            </p:nvSpPr>
            <p:spPr bwMode="auto">
              <a:xfrm flipV="1">
                <a:off x="2967" y="22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57" name="Line 2120"/>
              <p:cNvSpPr>
                <a:spLocks noChangeShapeType="1"/>
              </p:cNvSpPr>
              <p:nvPr/>
            </p:nvSpPr>
            <p:spPr bwMode="auto">
              <a:xfrm flipV="1">
                <a:off x="2967" y="22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58" name="Line 2121"/>
              <p:cNvSpPr>
                <a:spLocks noChangeShapeType="1"/>
              </p:cNvSpPr>
              <p:nvPr/>
            </p:nvSpPr>
            <p:spPr bwMode="auto">
              <a:xfrm flipV="1">
                <a:off x="2967" y="22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59" name="Line 2122"/>
              <p:cNvSpPr>
                <a:spLocks noChangeShapeType="1"/>
              </p:cNvSpPr>
              <p:nvPr/>
            </p:nvSpPr>
            <p:spPr bwMode="auto">
              <a:xfrm flipV="1">
                <a:off x="2967" y="22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60" name="Line 2123"/>
              <p:cNvSpPr>
                <a:spLocks noChangeShapeType="1"/>
              </p:cNvSpPr>
              <p:nvPr/>
            </p:nvSpPr>
            <p:spPr bwMode="auto">
              <a:xfrm flipV="1">
                <a:off x="2967" y="22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61" name="Line 2124"/>
              <p:cNvSpPr>
                <a:spLocks noChangeShapeType="1"/>
              </p:cNvSpPr>
              <p:nvPr/>
            </p:nvSpPr>
            <p:spPr bwMode="auto">
              <a:xfrm flipV="1">
                <a:off x="2967" y="21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62" name="Line 2125"/>
              <p:cNvSpPr>
                <a:spLocks noChangeShapeType="1"/>
              </p:cNvSpPr>
              <p:nvPr/>
            </p:nvSpPr>
            <p:spPr bwMode="auto">
              <a:xfrm flipV="1">
                <a:off x="2967" y="21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63" name="Line 2126"/>
              <p:cNvSpPr>
                <a:spLocks noChangeShapeType="1"/>
              </p:cNvSpPr>
              <p:nvPr/>
            </p:nvSpPr>
            <p:spPr bwMode="auto">
              <a:xfrm flipV="1">
                <a:off x="2967" y="21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64" name="Line 2127"/>
              <p:cNvSpPr>
                <a:spLocks noChangeShapeType="1"/>
              </p:cNvSpPr>
              <p:nvPr/>
            </p:nvSpPr>
            <p:spPr bwMode="auto">
              <a:xfrm flipV="1">
                <a:off x="2967" y="21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65" name="Line 2128"/>
              <p:cNvSpPr>
                <a:spLocks noChangeShapeType="1"/>
              </p:cNvSpPr>
              <p:nvPr/>
            </p:nvSpPr>
            <p:spPr bwMode="auto">
              <a:xfrm flipV="1">
                <a:off x="2967" y="21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66" name="Line 2129"/>
              <p:cNvSpPr>
                <a:spLocks noChangeShapeType="1"/>
              </p:cNvSpPr>
              <p:nvPr/>
            </p:nvSpPr>
            <p:spPr bwMode="auto">
              <a:xfrm flipV="1">
                <a:off x="2967" y="21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67" name="Line 2130"/>
              <p:cNvSpPr>
                <a:spLocks noChangeShapeType="1"/>
              </p:cNvSpPr>
              <p:nvPr/>
            </p:nvSpPr>
            <p:spPr bwMode="auto">
              <a:xfrm flipV="1">
                <a:off x="2967" y="21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68" name="Line 2131"/>
              <p:cNvSpPr>
                <a:spLocks noChangeShapeType="1"/>
              </p:cNvSpPr>
              <p:nvPr/>
            </p:nvSpPr>
            <p:spPr bwMode="auto">
              <a:xfrm flipV="1">
                <a:off x="2967" y="21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69" name="Line 2132"/>
              <p:cNvSpPr>
                <a:spLocks noChangeShapeType="1"/>
              </p:cNvSpPr>
              <p:nvPr/>
            </p:nvSpPr>
            <p:spPr bwMode="auto">
              <a:xfrm flipV="1">
                <a:off x="2967" y="21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70" name="Line 2133"/>
              <p:cNvSpPr>
                <a:spLocks noChangeShapeType="1"/>
              </p:cNvSpPr>
              <p:nvPr/>
            </p:nvSpPr>
            <p:spPr bwMode="auto">
              <a:xfrm flipV="1">
                <a:off x="2967" y="21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71" name="Line 2134"/>
              <p:cNvSpPr>
                <a:spLocks noChangeShapeType="1"/>
              </p:cNvSpPr>
              <p:nvPr/>
            </p:nvSpPr>
            <p:spPr bwMode="auto">
              <a:xfrm flipV="1">
                <a:off x="2967" y="21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72" name="Line 2135"/>
              <p:cNvSpPr>
                <a:spLocks noChangeShapeType="1"/>
              </p:cNvSpPr>
              <p:nvPr/>
            </p:nvSpPr>
            <p:spPr bwMode="auto">
              <a:xfrm flipV="1">
                <a:off x="2967" y="21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73" name="Line 2136"/>
              <p:cNvSpPr>
                <a:spLocks noChangeShapeType="1"/>
              </p:cNvSpPr>
              <p:nvPr/>
            </p:nvSpPr>
            <p:spPr bwMode="auto">
              <a:xfrm flipV="1">
                <a:off x="2967" y="20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74" name="Line 2137"/>
              <p:cNvSpPr>
                <a:spLocks noChangeShapeType="1"/>
              </p:cNvSpPr>
              <p:nvPr/>
            </p:nvSpPr>
            <p:spPr bwMode="auto">
              <a:xfrm flipV="1">
                <a:off x="2967" y="20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75" name="Line 2138"/>
              <p:cNvSpPr>
                <a:spLocks noChangeShapeType="1"/>
              </p:cNvSpPr>
              <p:nvPr/>
            </p:nvSpPr>
            <p:spPr bwMode="auto">
              <a:xfrm flipV="1">
                <a:off x="2967" y="20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76" name="Line 2139"/>
              <p:cNvSpPr>
                <a:spLocks noChangeShapeType="1"/>
              </p:cNvSpPr>
              <p:nvPr/>
            </p:nvSpPr>
            <p:spPr bwMode="auto">
              <a:xfrm flipV="1">
                <a:off x="2967" y="20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77" name="Line 2140"/>
              <p:cNvSpPr>
                <a:spLocks noChangeShapeType="1"/>
              </p:cNvSpPr>
              <p:nvPr/>
            </p:nvSpPr>
            <p:spPr bwMode="auto">
              <a:xfrm flipV="1">
                <a:off x="2967" y="20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78" name="Line 2141"/>
              <p:cNvSpPr>
                <a:spLocks noChangeShapeType="1"/>
              </p:cNvSpPr>
              <p:nvPr/>
            </p:nvSpPr>
            <p:spPr bwMode="auto">
              <a:xfrm flipV="1">
                <a:off x="2967" y="20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79" name="Line 2142"/>
              <p:cNvSpPr>
                <a:spLocks noChangeShapeType="1"/>
              </p:cNvSpPr>
              <p:nvPr/>
            </p:nvSpPr>
            <p:spPr bwMode="auto">
              <a:xfrm flipV="1">
                <a:off x="2967" y="20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80" name="Line 2143"/>
              <p:cNvSpPr>
                <a:spLocks noChangeShapeType="1"/>
              </p:cNvSpPr>
              <p:nvPr/>
            </p:nvSpPr>
            <p:spPr bwMode="auto">
              <a:xfrm flipV="1">
                <a:off x="2967" y="20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81" name="Line 2144"/>
              <p:cNvSpPr>
                <a:spLocks noChangeShapeType="1"/>
              </p:cNvSpPr>
              <p:nvPr/>
            </p:nvSpPr>
            <p:spPr bwMode="auto">
              <a:xfrm flipV="1">
                <a:off x="2967" y="20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82" name="Line 2145"/>
              <p:cNvSpPr>
                <a:spLocks noChangeShapeType="1"/>
              </p:cNvSpPr>
              <p:nvPr/>
            </p:nvSpPr>
            <p:spPr bwMode="auto">
              <a:xfrm flipV="1">
                <a:off x="2967" y="20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83" name="Line 2146"/>
              <p:cNvSpPr>
                <a:spLocks noChangeShapeType="1"/>
              </p:cNvSpPr>
              <p:nvPr/>
            </p:nvSpPr>
            <p:spPr bwMode="auto">
              <a:xfrm flipV="1">
                <a:off x="2967" y="20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84" name="Line 2147"/>
              <p:cNvSpPr>
                <a:spLocks noChangeShapeType="1"/>
              </p:cNvSpPr>
              <p:nvPr/>
            </p:nvSpPr>
            <p:spPr bwMode="auto">
              <a:xfrm flipV="1">
                <a:off x="2967" y="20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85" name="Line 2148"/>
              <p:cNvSpPr>
                <a:spLocks noChangeShapeType="1"/>
              </p:cNvSpPr>
              <p:nvPr/>
            </p:nvSpPr>
            <p:spPr bwMode="auto">
              <a:xfrm flipV="1">
                <a:off x="2967" y="19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86" name="Line 2149"/>
              <p:cNvSpPr>
                <a:spLocks noChangeShapeType="1"/>
              </p:cNvSpPr>
              <p:nvPr/>
            </p:nvSpPr>
            <p:spPr bwMode="auto">
              <a:xfrm flipV="1">
                <a:off x="2967" y="19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87" name="Line 2150"/>
              <p:cNvSpPr>
                <a:spLocks noChangeShapeType="1"/>
              </p:cNvSpPr>
              <p:nvPr/>
            </p:nvSpPr>
            <p:spPr bwMode="auto">
              <a:xfrm flipV="1">
                <a:off x="2967" y="19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88" name="Line 2151"/>
              <p:cNvSpPr>
                <a:spLocks noChangeShapeType="1"/>
              </p:cNvSpPr>
              <p:nvPr/>
            </p:nvSpPr>
            <p:spPr bwMode="auto">
              <a:xfrm flipV="1">
                <a:off x="2967" y="19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89" name="Line 2152"/>
              <p:cNvSpPr>
                <a:spLocks noChangeShapeType="1"/>
              </p:cNvSpPr>
              <p:nvPr/>
            </p:nvSpPr>
            <p:spPr bwMode="auto">
              <a:xfrm flipV="1">
                <a:off x="2967" y="19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90" name="Line 2153"/>
              <p:cNvSpPr>
                <a:spLocks noChangeShapeType="1"/>
              </p:cNvSpPr>
              <p:nvPr/>
            </p:nvSpPr>
            <p:spPr bwMode="auto">
              <a:xfrm flipV="1">
                <a:off x="2967" y="19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91" name="Line 2154"/>
              <p:cNvSpPr>
                <a:spLocks noChangeShapeType="1"/>
              </p:cNvSpPr>
              <p:nvPr/>
            </p:nvSpPr>
            <p:spPr bwMode="auto">
              <a:xfrm flipV="1">
                <a:off x="2967" y="19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92" name="Line 2155"/>
              <p:cNvSpPr>
                <a:spLocks noChangeShapeType="1"/>
              </p:cNvSpPr>
              <p:nvPr/>
            </p:nvSpPr>
            <p:spPr bwMode="auto">
              <a:xfrm flipV="1">
                <a:off x="2967" y="19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93" name="Line 2156"/>
              <p:cNvSpPr>
                <a:spLocks noChangeShapeType="1"/>
              </p:cNvSpPr>
              <p:nvPr/>
            </p:nvSpPr>
            <p:spPr bwMode="auto">
              <a:xfrm flipV="1">
                <a:off x="2967" y="19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94" name="Line 2157"/>
              <p:cNvSpPr>
                <a:spLocks noChangeShapeType="1"/>
              </p:cNvSpPr>
              <p:nvPr/>
            </p:nvSpPr>
            <p:spPr bwMode="auto">
              <a:xfrm flipV="1">
                <a:off x="2967" y="19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95" name="Line 2158"/>
              <p:cNvSpPr>
                <a:spLocks noChangeShapeType="1"/>
              </p:cNvSpPr>
              <p:nvPr/>
            </p:nvSpPr>
            <p:spPr bwMode="auto">
              <a:xfrm flipV="1">
                <a:off x="2967" y="19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96" name="Line 2159"/>
              <p:cNvSpPr>
                <a:spLocks noChangeShapeType="1"/>
              </p:cNvSpPr>
              <p:nvPr/>
            </p:nvSpPr>
            <p:spPr bwMode="auto">
              <a:xfrm flipV="1">
                <a:off x="2967" y="19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97" name="Line 2160"/>
              <p:cNvSpPr>
                <a:spLocks noChangeShapeType="1"/>
              </p:cNvSpPr>
              <p:nvPr/>
            </p:nvSpPr>
            <p:spPr bwMode="auto">
              <a:xfrm flipV="1">
                <a:off x="2967" y="18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98" name="Line 2161"/>
              <p:cNvSpPr>
                <a:spLocks noChangeShapeType="1"/>
              </p:cNvSpPr>
              <p:nvPr/>
            </p:nvSpPr>
            <p:spPr bwMode="auto">
              <a:xfrm flipV="1">
                <a:off x="2967" y="18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99" name="Line 2162"/>
              <p:cNvSpPr>
                <a:spLocks noChangeShapeType="1"/>
              </p:cNvSpPr>
              <p:nvPr/>
            </p:nvSpPr>
            <p:spPr bwMode="auto">
              <a:xfrm flipV="1">
                <a:off x="2967" y="18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00" name="Line 2163"/>
              <p:cNvSpPr>
                <a:spLocks noChangeShapeType="1"/>
              </p:cNvSpPr>
              <p:nvPr/>
            </p:nvSpPr>
            <p:spPr bwMode="auto">
              <a:xfrm flipV="1">
                <a:off x="2967" y="18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01" name="Line 2164"/>
              <p:cNvSpPr>
                <a:spLocks noChangeShapeType="1"/>
              </p:cNvSpPr>
              <p:nvPr/>
            </p:nvSpPr>
            <p:spPr bwMode="auto">
              <a:xfrm flipV="1">
                <a:off x="2967" y="18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02" name="Line 2165"/>
              <p:cNvSpPr>
                <a:spLocks noChangeShapeType="1"/>
              </p:cNvSpPr>
              <p:nvPr/>
            </p:nvSpPr>
            <p:spPr bwMode="auto">
              <a:xfrm flipV="1">
                <a:off x="2967" y="18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03" name="Line 2166"/>
              <p:cNvSpPr>
                <a:spLocks noChangeShapeType="1"/>
              </p:cNvSpPr>
              <p:nvPr/>
            </p:nvSpPr>
            <p:spPr bwMode="auto">
              <a:xfrm flipV="1">
                <a:off x="2967" y="18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04" name="Line 2167"/>
              <p:cNvSpPr>
                <a:spLocks noChangeShapeType="1"/>
              </p:cNvSpPr>
              <p:nvPr/>
            </p:nvSpPr>
            <p:spPr bwMode="auto">
              <a:xfrm flipV="1">
                <a:off x="2967" y="18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05" name="Line 2168"/>
              <p:cNvSpPr>
                <a:spLocks noChangeShapeType="1"/>
              </p:cNvSpPr>
              <p:nvPr/>
            </p:nvSpPr>
            <p:spPr bwMode="auto">
              <a:xfrm flipV="1">
                <a:off x="2967" y="18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06" name="Line 2169"/>
              <p:cNvSpPr>
                <a:spLocks noChangeShapeType="1"/>
              </p:cNvSpPr>
              <p:nvPr/>
            </p:nvSpPr>
            <p:spPr bwMode="auto">
              <a:xfrm flipV="1">
                <a:off x="2967" y="18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07" name="Line 2170"/>
              <p:cNvSpPr>
                <a:spLocks noChangeShapeType="1"/>
              </p:cNvSpPr>
              <p:nvPr/>
            </p:nvSpPr>
            <p:spPr bwMode="auto">
              <a:xfrm flipV="1">
                <a:off x="2967" y="18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08" name="Line 2171"/>
              <p:cNvSpPr>
                <a:spLocks noChangeShapeType="1"/>
              </p:cNvSpPr>
              <p:nvPr/>
            </p:nvSpPr>
            <p:spPr bwMode="auto">
              <a:xfrm flipV="1">
                <a:off x="2967" y="18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09" name="Line 2172"/>
              <p:cNvSpPr>
                <a:spLocks noChangeShapeType="1"/>
              </p:cNvSpPr>
              <p:nvPr/>
            </p:nvSpPr>
            <p:spPr bwMode="auto">
              <a:xfrm flipV="1">
                <a:off x="2967" y="18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10" name="Line 2173"/>
              <p:cNvSpPr>
                <a:spLocks noChangeShapeType="1"/>
              </p:cNvSpPr>
              <p:nvPr/>
            </p:nvSpPr>
            <p:spPr bwMode="auto">
              <a:xfrm flipV="1">
                <a:off x="2967" y="17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11" name="Line 2174"/>
              <p:cNvSpPr>
                <a:spLocks noChangeShapeType="1"/>
              </p:cNvSpPr>
              <p:nvPr/>
            </p:nvSpPr>
            <p:spPr bwMode="auto">
              <a:xfrm flipV="1">
                <a:off x="2967" y="17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12" name="Line 2175"/>
              <p:cNvSpPr>
                <a:spLocks noChangeShapeType="1"/>
              </p:cNvSpPr>
              <p:nvPr/>
            </p:nvSpPr>
            <p:spPr bwMode="auto">
              <a:xfrm flipV="1">
                <a:off x="2967" y="17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13" name="Line 2176"/>
              <p:cNvSpPr>
                <a:spLocks noChangeShapeType="1"/>
              </p:cNvSpPr>
              <p:nvPr/>
            </p:nvSpPr>
            <p:spPr bwMode="auto">
              <a:xfrm flipV="1">
                <a:off x="2967" y="17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14" name="Line 2177"/>
              <p:cNvSpPr>
                <a:spLocks noChangeShapeType="1"/>
              </p:cNvSpPr>
              <p:nvPr/>
            </p:nvSpPr>
            <p:spPr bwMode="auto">
              <a:xfrm flipV="1">
                <a:off x="2967" y="17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15" name="Line 2178"/>
              <p:cNvSpPr>
                <a:spLocks noChangeShapeType="1"/>
              </p:cNvSpPr>
              <p:nvPr/>
            </p:nvSpPr>
            <p:spPr bwMode="auto">
              <a:xfrm flipV="1">
                <a:off x="2967" y="17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16" name="Line 2179"/>
              <p:cNvSpPr>
                <a:spLocks noChangeShapeType="1"/>
              </p:cNvSpPr>
              <p:nvPr/>
            </p:nvSpPr>
            <p:spPr bwMode="auto">
              <a:xfrm flipV="1">
                <a:off x="2967" y="17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17" name="Line 2180"/>
              <p:cNvSpPr>
                <a:spLocks noChangeShapeType="1"/>
              </p:cNvSpPr>
              <p:nvPr/>
            </p:nvSpPr>
            <p:spPr bwMode="auto">
              <a:xfrm flipV="1">
                <a:off x="2967" y="17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18" name="Line 2181"/>
              <p:cNvSpPr>
                <a:spLocks noChangeShapeType="1"/>
              </p:cNvSpPr>
              <p:nvPr/>
            </p:nvSpPr>
            <p:spPr bwMode="auto">
              <a:xfrm flipV="1">
                <a:off x="2967" y="17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19" name="Line 2182"/>
              <p:cNvSpPr>
                <a:spLocks noChangeShapeType="1"/>
              </p:cNvSpPr>
              <p:nvPr/>
            </p:nvSpPr>
            <p:spPr bwMode="auto">
              <a:xfrm flipV="1">
                <a:off x="2967" y="17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20" name="Line 2183"/>
              <p:cNvSpPr>
                <a:spLocks noChangeShapeType="1"/>
              </p:cNvSpPr>
              <p:nvPr/>
            </p:nvSpPr>
            <p:spPr bwMode="auto">
              <a:xfrm flipV="1">
                <a:off x="2967" y="17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21" name="Line 2184"/>
              <p:cNvSpPr>
                <a:spLocks noChangeShapeType="1"/>
              </p:cNvSpPr>
              <p:nvPr/>
            </p:nvSpPr>
            <p:spPr bwMode="auto">
              <a:xfrm flipV="1">
                <a:off x="2967" y="17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22" name="Line 2185"/>
              <p:cNvSpPr>
                <a:spLocks noChangeShapeType="1"/>
              </p:cNvSpPr>
              <p:nvPr/>
            </p:nvSpPr>
            <p:spPr bwMode="auto">
              <a:xfrm flipV="1">
                <a:off x="2967" y="16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23" name="Line 2186"/>
              <p:cNvSpPr>
                <a:spLocks noChangeShapeType="1"/>
              </p:cNvSpPr>
              <p:nvPr/>
            </p:nvSpPr>
            <p:spPr bwMode="auto">
              <a:xfrm flipV="1">
                <a:off x="2967" y="16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24" name="Line 2187"/>
              <p:cNvSpPr>
                <a:spLocks noChangeShapeType="1"/>
              </p:cNvSpPr>
              <p:nvPr/>
            </p:nvSpPr>
            <p:spPr bwMode="auto">
              <a:xfrm flipV="1">
                <a:off x="2967" y="16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25" name="Line 2188"/>
              <p:cNvSpPr>
                <a:spLocks noChangeShapeType="1"/>
              </p:cNvSpPr>
              <p:nvPr/>
            </p:nvSpPr>
            <p:spPr bwMode="auto">
              <a:xfrm flipV="1">
                <a:off x="2967" y="16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26" name="Line 2189"/>
              <p:cNvSpPr>
                <a:spLocks noChangeShapeType="1"/>
              </p:cNvSpPr>
              <p:nvPr/>
            </p:nvSpPr>
            <p:spPr bwMode="auto">
              <a:xfrm flipV="1">
                <a:off x="2967" y="16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27" name="Line 2190"/>
              <p:cNvSpPr>
                <a:spLocks noChangeShapeType="1"/>
              </p:cNvSpPr>
              <p:nvPr/>
            </p:nvSpPr>
            <p:spPr bwMode="auto">
              <a:xfrm flipV="1">
                <a:off x="2967" y="16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28" name="Line 2191"/>
              <p:cNvSpPr>
                <a:spLocks noChangeShapeType="1"/>
              </p:cNvSpPr>
              <p:nvPr/>
            </p:nvSpPr>
            <p:spPr bwMode="auto">
              <a:xfrm flipV="1">
                <a:off x="2967" y="16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29" name="Line 2192"/>
              <p:cNvSpPr>
                <a:spLocks noChangeShapeType="1"/>
              </p:cNvSpPr>
              <p:nvPr/>
            </p:nvSpPr>
            <p:spPr bwMode="auto">
              <a:xfrm flipV="1">
                <a:off x="2967" y="16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30" name="Line 2193"/>
              <p:cNvSpPr>
                <a:spLocks noChangeShapeType="1"/>
              </p:cNvSpPr>
              <p:nvPr/>
            </p:nvSpPr>
            <p:spPr bwMode="auto">
              <a:xfrm flipV="1">
                <a:off x="2967" y="16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31" name="Line 2194"/>
              <p:cNvSpPr>
                <a:spLocks noChangeShapeType="1"/>
              </p:cNvSpPr>
              <p:nvPr/>
            </p:nvSpPr>
            <p:spPr bwMode="auto">
              <a:xfrm flipV="1">
                <a:off x="2967" y="16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32" name="Line 2195"/>
              <p:cNvSpPr>
                <a:spLocks noChangeShapeType="1"/>
              </p:cNvSpPr>
              <p:nvPr/>
            </p:nvSpPr>
            <p:spPr bwMode="auto">
              <a:xfrm flipV="1">
                <a:off x="2967" y="16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33" name="Line 2196"/>
              <p:cNvSpPr>
                <a:spLocks noChangeShapeType="1"/>
              </p:cNvSpPr>
              <p:nvPr/>
            </p:nvSpPr>
            <p:spPr bwMode="auto">
              <a:xfrm flipV="1">
                <a:off x="2967" y="16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34" name="Line 2197"/>
              <p:cNvSpPr>
                <a:spLocks noChangeShapeType="1"/>
              </p:cNvSpPr>
              <p:nvPr/>
            </p:nvSpPr>
            <p:spPr bwMode="auto">
              <a:xfrm flipV="1">
                <a:off x="2967" y="15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35" name="Line 2198"/>
              <p:cNvSpPr>
                <a:spLocks noChangeShapeType="1"/>
              </p:cNvSpPr>
              <p:nvPr/>
            </p:nvSpPr>
            <p:spPr bwMode="auto">
              <a:xfrm flipV="1">
                <a:off x="2967" y="15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36" name="Line 2199"/>
              <p:cNvSpPr>
                <a:spLocks noChangeShapeType="1"/>
              </p:cNvSpPr>
              <p:nvPr/>
            </p:nvSpPr>
            <p:spPr bwMode="auto">
              <a:xfrm flipV="1">
                <a:off x="2967" y="15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37" name="Line 2200"/>
              <p:cNvSpPr>
                <a:spLocks noChangeShapeType="1"/>
              </p:cNvSpPr>
              <p:nvPr/>
            </p:nvSpPr>
            <p:spPr bwMode="auto">
              <a:xfrm flipV="1">
                <a:off x="2967" y="15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38" name="Line 2201"/>
              <p:cNvSpPr>
                <a:spLocks noChangeShapeType="1"/>
              </p:cNvSpPr>
              <p:nvPr/>
            </p:nvSpPr>
            <p:spPr bwMode="auto">
              <a:xfrm flipV="1">
                <a:off x="2967" y="15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39" name="Line 2202"/>
              <p:cNvSpPr>
                <a:spLocks noChangeShapeType="1"/>
              </p:cNvSpPr>
              <p:nvPr/>
            </p:nvSpPr>
            <p:spPr bwMode="auto">
              <a:xfrm flipV="1">
                <a:off x="2967" y="15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40" name="Line 2203"/>
              <p:cNvSpPr>
                <a:spLocks noChangeShapeType="1"/>
              </p:cNvSpPr>
              <p:nvPr/>
            </p:nvSpPr>
            <p:spPr bwMode="auto">
              <a:xfrm flipV="1">
                <a:off x="2967" y="15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41" name="Line 2204"/>
              <p:cNvSpPr>
                <a:spLocks noChangeShapeType="1"/>
              </p:cNvSpPr>
              <p:nvPr/>
            </p:nvSpPr>
            <p:spPr bwMode="auto">
              <a:xfrm flipV="1">
                <a:off x="2967" y="15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42" name="Line 2205"/>
              <p:cNvSpPr>
                <a:spLocks noChangeShapeType="1"/>
              </p:cNvSpPr>
              <p:nvPr/>
            </p:nvSpPr>
            <p:spPr bwMode="auto">
              <a:xfrm flipV="1">
                <a:off x="2967" y="15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43" name="Line 2206"/>
              <p:cNvSpPr>
                <a:spLocks noChangeShapeType="1"/>
              </p:cNvSpPr>
              <p:nvPr/>
            </p:nvSpPr>
            <p:spPr bwMode="auto">
              <a:xfrm flipV="1">
                <a:off x="2967" y="15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44" name="Line 2207"/>
              <p:cNvSpPr>
                <a:spLocks noChangeShapeType="1"/>
              </p:cNvSpPr>
              <p:nvPr/>
            </p:nvSpPr>
            <p:spPr bwMode="auto">
              <a:xfrm flipV="1">
                <a:off x="2967" y="15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45" name="Line 2208"/>
              <p:cNvSpPr>
                <a:spLocks noChangeShapeType="1"/>
              </p:cNvSpPr>
              <p:nvPr/>
            </p:nvSpPr>
            <p:spPr bwMode="auto">
              <a:xfrm flipV="1">
                <a:off x="2967" y="15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46" name="Line 2209"/>
              <p:cNvSpPr>
                <a:spLocks noChangeShapeType="1"/>
              </p:cNvSpPr>
              <p:nvPr/>
            </p:nvSpPr>
            <p:spPr bwMode="auto">
              <a:xfrm flipV="1">
                <a:off x="2967" y="14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47" name="Line 2210"/>
              <p:cNvSpPr>
                <a:spLocks noChangeShapeType="1"/>
              </p:cNvSpPr>
              <p:nvPr/>
            </p:nvSpPr>
            <p:spPr bwMode="auto">
              <a:xfrm flipV="1">
                <a:off x="2967" y="14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48" name="Line 2211"/>
              <p:cNvSpPr>
                <a:spLocks noChangeShapeType="1"/>
              </p:cNvSpPr>
              <p:nvPr/>
            </p:nvSpPr>
            <p:spPr bwMode="auto">
              <a:xfrm flipV="1">
                <a:off x="2967" y="14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49" name="Line 2212"/>
              <p:cNvSpPr>
                <a:spLocks noChangeShapeType="1"/>
              </p:cNvSpPr>
              <p:nvPr/>
            </p:nvSpPr>
            <p:spPr bwMode="auto">
              <a:xfrm flipV="1">
                <a:off x="2967" y="14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50" name="Line 2213"/>
              <p:cNvSpPr>
                <a:spLocks noChangeShapeType="1"/>
              </p:cNvSpPr>
              <p:nvPr/>
            </p:nvSpPr>
            <p:spPr bwMode="auto">
              <a:xfrm flipV="1">
                <a:off x="2967" y="14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51" name="Line 2214"/>
              <p:cNvSpPr>
                <a:spLocks noChangeShapeType="1"/>
              </p:cNvSpPr>
              <p:nvPr/>
            </p:nvSpPr>
            <p:spPr bwMode="auto">
              <a:xfrm flipV="1">
                <a:off x="2967" y="14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29" name="Group 2416"/>
            <p:cNvGrpSpPr>
              <a:grpSpLocks/>
            </p:cNvGrpSpPr>
            <p:nvPr/>
          </p:nvGrpSpPr>
          <p:grpSpPr bwMode="auto">
            <a:xfrm>
              <a:off x="4710113" y="882650"/>
              <a:ext cx="660400" cy="4256088"/>
              <a:chOff x="2967" y="556"/>
              <a:chExt cx="416" cy="2681"/>
            </a:xfrm>
          </p:grpSpPr>
          <p:sp>
            <p:nvSpPr>
              <p:cNvPr id="1952" name="Line 2216"/>
              <p:cNvSpPr>
                <a:spLocks noChangeShapeType="1"/>
              </p:cNvSpPr>
              <p:nvPr/>
            </p:nvSpPr>
            <p:spPr bwMode="auto">
              <a:xfrm flipV="1">
                <a:off x="2967" y="14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53" name="Line 2217"/>
              <p:cNvSpPr>
                <a:spLocks noChangeShapeType="1"/>
              </p:cNvSpPr>
              <p:nvPr/>
            </p:nvSpPr>
            <p:spPr bwMode="auto">
              <a:xfrm flipV="1">
                <a:off x="2967" y="14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54" name="Line 2218"/>
              <p:cNvSpPr>
                <a:spLocks noChangeShapeType="1"/>
              </p:cNvSpPr>
              <p:nvPr/>
            </p:nvSpPr>
            <p:spPr bwMode="auto">
              <a:xfrm flipV="1">
                <a:off x="2967" y="14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55" name="Line 2219"/>
              <p:cNvSpPr>
                <a:spLocks noChangeShapeType="1"/>
              </p:cNvSpPr>
              <p:nvPr/>
            </p:nvSpPr>
            <p:spPr bwMode="auto">
              <a:xfrm flipV="1">
                <a:off x="2967" y="14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56" name="Line 2220"/>
              <p:cNvSpPr>
                <a:spLocks noChangeShapeType="1"/>
              </p:cNvSpPr>
              <p:nvPr/>
            </p:nvSpPr>
            <p:spPr bwMode="auto">
              <a:xfrm flipV="1">
                <a:off x="2967" y="14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57" name="Line 2221"/>
              <p:cNvSpPr>
                <a:spLocks noChangeShapeType="1"/>
              </p:cNvSpPr>
              <p:nvPr/>
            </p:nvSpPr>
            <p:spPr bwMode="auto">
              <a:xfrm flipV="1">
                <a:off x="2967" y="14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58" name="Line 2222"/>
              <p:cNvSpPr>
                <a:spLocks noChangeShapeType="1"/>
              </p:cNvSpPr>
              <p:nvPr/>
            </p:nvSpPr>
            <p:spPr bwMode="auto">
              <a:xfrm flipV="1">
                <a:off x="2967" y="13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59" name="Line 2223"/>
              <p:cNvSpPr>
                <a:spLocks noChangeShapeType="1"/>
              </p:cNvSpPr>
              <p:nvPr/>
            </p:nvSpPr>
            <p:spPr bwMode="auto">
              <a:xfrm flipV="1">
                <a:off x="2967" y="13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60" name="Line 2224"/>
              <p:cNvSpPr>
                <a:spLocks noChangeShapeType="1"/>
              </p:cNvSpPr>
              <p:nvPr/>
            </p:nvSpPr>
            <p:spPr bwMode="auto">
              <a:xfrm flipV="1">
                <a:off x="2967" y="13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61" name="Line 2225"/>
              <p:cNvSpPr>
                <a:spLocks noChangeShapeType="1"/>
              </p:cNvSpPr>
              <p:nvPr/>
            </p:nvSpPr>
            <p:spPr bwMode="auto">
              <a:xfrm flipV="1">
                <a:off x="2967" y="13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62" name="Line 2226"/>
              <p:cNvSpPr>
                <a:spLocks noChangeShapeType="1"/>
              </p:cNvSpPr>
              <p:nvPr/>
            </p:nvSpPr>
            <p:spPr bwMode="auto">
              <a:xfrm flipV="1">
                <a:off x="2967" y="13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63" name="Line 2227"/>
              <p:cNvSpPr>
                <a:spLocks noChangeShapeType="1"/>
              </p:cNvSpPr>
              <p:nvPr/>
            </p:nvSpPr>
            <p:spPr bwMode="auto">
              <a:xfrm flipV="1">
                <a:off x="2967" y="13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64" name="Line 2228"/>
              <p:cNvSpPr>
                <a:spLocks noChangeShapeType="1"/>
              </p:cNvSpPr>
              <p:nvPr/>
            </p:nvSpPr>
            <p:spPr bwMode="auto">
              <a:xfrm flipV="1">
                <a:off x="2967" y="13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65" name="Line 2229"/>
              <p:cNvSpPr>
                <a:spLocks noChangeShapeType="1"/>
              </p:cNvSpPr>
              <p:nvPr/>
            </p:nvSpPr>
            <p:spPr bwMode="auto">
              <a:xfrm flipV="1">
                <a:off x="2967" y="13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66" name="Line 2230"/>
              <p:cNvSpPr>
                <a:spLocks noChangeShapeType="1"/>
              </p:cNvSpPr>
              <p:nvPr/>
            </p:nvSpPr>
            <p:spPr bwMode="auto">
              <a:xfrm flipV="1">
                <a:off x="2967" y="13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67" name="Line 2231"/>
              <p:cNvSpPr>
                <a:spLocks noChangeShapeType="1"/>
              </p:cNvSpPr>
              <p:nvPr/>
            </p:nvSpPr>
            <p:spPr bwMode="auto">
              <a:xfrm flipV="1">
                <a:off x="2967" y="13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68" name="Line 2232"/>
              <p:cNvSpPr>
                <a:spLocks noChangeShapeType="1"/>
              </p:cNvSpPr>
              <p:nvPr/>
            </p:nvSpPr>
            <p:spPr bwMode="auto">
              <a:xfrm flipV="1">
                <a:off x="2967" y="13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69" name="Line 2233"/>
              <p:cNvSpPr>
                <a:spLocks noChangeShapeType="1"/>
              </p:cNvSpPr>
              <p:nvPr/>
            </p:nvSpPr>
            <p:spPr bwMode="auto">
              <a:xfrm flipV="1">
                <a:off x="2967" y="13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70" name="Line 2234"/>
              <p:cNvSpPr>
                <a:spLocks noChangeShapeType="1"/>
              </p:cNvSpPr>
              <p:nvPr/>
            </p:nvSpPr>
            <p:spPr bwMode="auto">
              <a:xfrm flipV="1">
                <a:off x="2967" y="12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71" name="Line 2235"/>
              <p:cNvSpPr>
                <a:spLocks noChangeShapeType="1"/>
              </p:cNvSpPr>
              <p:nvPr/>
            </p:nvSpPr>
            <p:spPr bwMode="auto">
              <a:xfrm flipV="1">
                <a:off x="2967" y="12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72" name="Line 2236"/>
              <p:cNvSpPr>
                <a:spLocks noChangeShapeType="1"/>
              </p:cNvSpPr>
              <p:nvPr/>
            </p:nvSpPr>
            <p:spPr bwMode="auto">
              <a:xfrm flipV="1">
                <a:off x="2967" y="12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73" name="Line 2237"/>
              <p:cNvSpPr>
                <a:spLocks noChangeShapeType="1"/>
              </p:cNvSpPr>
              <p:nvPr/>
            </p:nvSpPr>
            <p:spPr bwMode="auto">
              <a:xfrm flipV="1">
                <a:off x="2967" y="12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74" name="Line 2238"/>
              <p:cNvSpPr>
                <a:spLocks noChangeShapeType="1"/>
              </p:cNvSpPr>
              <p:nvPr/>
            </p:nvSpPr>
            <p:spPr bwMode="auto">
              <a:xfrm flipV="1">
                <a:off x="2967" y="12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75" name="Line 2239"/>
              <p:cNvSpPr>
                <a:spLocks noChangeShapeType="1"/>
              </p:cNvSpPr>
              <p:nvPr/>
            </p:nvSpPr>
            <p:spPr bwMode="auto">
              <a:xfrm flipV="1">
                <a:off x="2967" y="12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76" name="Line 2240"/>
              <p:cNvSpPr>
                <a:spLocks noChangeShapeType="1"/>
              </p:cNvSpPr>
              <p:nvPr/>
            </p:nvSpPr>
            <p:spPr bwMode="auto">
              <a:xfrm flipV="1">
                <a:off x="2967" y="12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77" name="Line 2241"/>
              <p:cNvSpPr>
                <a:spLocks noChangeShapeType="1"/>
              </p:cNvSpPr>
              <p:nvPr/>
            </p:nvSpPr>
            <p:spPr bwMode="auto">
              <a:xfrm flipV="1">
                <a:off x="2967" y="12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78" name="Line 2242"/>
              <p:cNvSpPr>
                <a:spLocks noChangeShapeType="1"/>
              </p:cNvSpPr>
              <p:nvPr/>
            </p:nvSpPr>
            <p:spPr bwMode="auto">
              <a:xfrm flipV="1">
                <a:off x="2967" y="12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79" name="Line 2243"/>
              <p:cNvSpPr>
                <a:spLocks noChangeShapeType="1"/>
              </p:cNvSpPr>
              <p:nvPr/>
            </p:nvSpPr>
            <p:spPr bwMode="auto">
              <a:xfrm flipV="1">
                <a:off x="2967" y="12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80" name="Line 2244"/>
              <p:cNvSpPr>
                <a:spLocks noChangeShapeType="1"/>
              </p:cNvSpPr>
              <p:nvPr/>
            </p:nvSpPr>
            <p:spPr bwMode="auto">
              <a:xfrm flipV="1">
                <a:off x="2967" y="12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81" name="Line 2245"/>
              <p:cNvSpPr>
                <a:spLocks noChangeShapeType="1"/>
              </p:cNvSpPr>
              <p:nvPr/>
            </p:nvSpPr>
            <p:spPr bwMode="auto">
              <a:xfrm flipV="1">
                <a:off x="2967" y="12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82" name="Line 2246"/>
              <p:cNvSpPr>
                <a:spLocks noChangeShapeType="1"/>
              </p:cNvSpPr>
              <p:nvPr/>
            </p:nvSpPr>
            <p:spPr bwMode="auto">
              <a:xfrm flipV="1">
                <a:off x="2967" y="11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83" name="Line 2247"/>
              <p:cNvSpPr>
                <a:spLocks noChangeShapeType="1"/>
              </p:cNvSpPr>
              <p:nvPr/>
            </p:nvSpPr>
            <p:spPr bwMode="auto">
              <a:xfrm flipV="1">
                <a:off x="2967" y="11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84" name="Line 2248"/>
              <p:cNvSpPr>
                <a:spLocks noChangeShapeType="1"/>
              </p:cNvSpPr>
              <p:nvPr/>
            </p:nvSpPr>
            <p:spPr bwMode="auto">
              <a:xfrm flipV="1">
                <a:off x="2967" y="11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85" name="Line 2249"/>
              <p:cNvSpPr>
                <a:spLocks noChangeShapeType="1"/>
              </p:cNvSpPr>
              <p:nvPr/>
            </p:nvSpPr>
            <p:spPr bwMode="auto">
              <a:xfrm flipV="1">
                <a:off x="2967" y="11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86" name="Line 2250"/>
              <p:cNvSpPr>
                <a:spLocks noChangeShapeType="1"/>
              </p:cNvSpPr>
              <p:nvPr/>
            </p:nvSpPr>
            <p:spPr bwMode="auto">
              <a:xfrm flipV="1">
                <a:off x="2967" y="11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87" name="Line 2251"/>
              <p:cNvSpPr>
                <a:spLocks noChangeShapeType="1"/>
              </p:cNvSpPr>
              <p:nvPr/>
            </p:nvSpPr>
            <p:spPr bwMode="auto">
              <a:xfrm flipV="1">
                <a:off x="2967" y="11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88" name="Line 2252"/>
              <p:cNvSpPr>
                <a:spLocks noChangeShapeType="1"/>
              </p:cNvSpPr>
              <p:nvPr/>
            </p:nvSpPr>
            <p:spPr bwMode="auto">
              <a:xfrm flipV="1">
                <a:off x="2967" y="11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89" name="Line 2253"/>
              <p:cNvSpPr>
                <a:spLocks noChangeShapeType="1"/>
              </p:cNvSpPr>
              <p:nvPr/>
            </p:nvSpPr>
            <p:spPr bwMode="auto">
              <a:xfrm flipV="1">
                <a:off x="2967" y="11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90" name="Line 2254"/>
              <p:cNvSpPr>
                <a:spLocks noChangeShapeType="1"/>
              </p:cNvSpPr>
              <p:nvPr/>
            </p:nvSpPr>
            <p:spPr bwMode="auto">
              <a:xfrm flipV="1">
                <a:off x="2967" y="11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91" name="Line 2255"/>
              <p:cNvSpPr>
                <a:spLocks noChangeShapeType="1"/>
              </p:cNvSpPr>
              <p:nvPr/>
            </p:nvSpPr>
            <p:spPr bwMode="auto">
              <a:xfrm flipV="1">
                <a:off x="2967" y="11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92" name="Line 2256"/>
              <p:cNvSpPr>
                <a:spLocks noChangeShapeType="1"/>
              </p:cNvSpPr>
              <p:nvPr/>
            </p:nvSpPr>
            <p:spPr bwMode="auto">
              <a:xfrm flipV="1">
                <a:off x="2967" y="11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93" name="Line 2257"/>
              <p:cNvSpPr>
                <a:spLocks noChangeShapeType="1"/>
              </p:cNvSpPr>
              <p:nvPr/>
            </p:nvSpPr>
            <p:spPr bwMode="auto">
              <a:xfrm flipV="1">
                <a:off x="2967" y="11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94" name="Line 2258"/>
              <p:cNvSpPr>
                <a:spLocks noChangeShapeType="1"/>
              </p:cNvSpPr>
              <p:nvPr/>
            </p:nvSpPr>
            <p:spPr bwMode="auto">
              <a:xfrm flipV="1">
                <a:off x="2967" y="11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95" name="Line 2259"/>
              <p:cNvSpPr>
                <a:spLocks noChangeShapeType="1"/>
              </p:cNvSpPr>
              <p:nvPr/>
            </p:nvSpPr>
            <p:spPr bwMode="auto">
              <a:xfrm flipV="1">
                <a:off x="2967" y="10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96" name="Line 2260"/>
              <p:cNvSpPr>
                <a:spLocks noChangeShapeType="1"/>
              </p:cNvSpPr>
              <p:nvPr/>
            </p:nvSpPr>
            <p:spPr bwMode="auto">
              <a:xfrm flipV="1">
                <a:off x="2967" y="10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97" name="Line 2261"/>
              <p:cNvSpPr>
                <a:spLocks noChangeShapeType="1"/>
              </p:cNvSpPr>
              <p:nvPr/>
            </p:nvSpPr>
            <p:spPr bwMode="auto">
              <a:xfrm flipV="1">
                <a:off x="2967" y="10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98" name="Line 2262"/>
              <p:cNvSpPr>
                <a:spLocks noChangeShapeType="1"/>
              </p:cNvSpPr>
              <p:nvPr/>
            </p:nvSpPr>
            <p:spPr bwMode="auto">
              <a:xfrm flipV="1">
                <a:off x="2967" y="10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99" name="Line 2263"/>
              <p:cNvSpPr>
                <a:spLocks noChangeShapeType="1"/>
              </p:cNvSpPr>
              <p:nvPr/>
            </p:nvSpPr>
            <p:spPr bwMode="auto">
              <a:xfrm flipV="1">
                <a:off x="2967" y="10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00" name="Line 2264"/>
              <p:cNvSpPr>
                <a:spLocks noChangeShapeType="1"/>
              </p:cNvSpPr>
              <p:nvPr/>
            </p:nvSpPr>
            <p:spPr bwMode="auto">
              <a:xfrm flipV="1">
                <a:off x="2967" y="10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01" name="Line 2265"/>
              <p:cNvSpPr>
                <a:spLocks noChangeShapeType="1"/>
              </p:cNvSpPr>
              <p:nvPr/>
            </p:nvSpPr>
            <p:spPr bwMode="auto">
              <a:xfrm flipV="1">
                <a:off x="2967" y="10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02" name="Line 2266"/>
              <p:cNvSpPr>
                <a:spLocks noChangeShapeType="1"/>
              </p:cNvSpPr>
              <p:nvPr/>
            </p:nvSpPr>
            <p:spPr bwMode="auto">
              <a:xfrm flipV="1">
                <a:off x="2967" y="10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03" name="Line 2267"/>
              <p:cNvSpPr>
                <a:spLocks noChangeShapeType="1"/>
              </p:cNvSpPr>
              <p:nvPr/>
            </p:nvSpPr>
            <p:spPr bwMode="auto">
              <a:xfrm flipV="1">
                <a:off x="2967" y="1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04" name="Line 2268"/>
              <p:cNvSpPr>
                <a:spLocks noChangeShapeType="1"/>
              </p:cNvSpPr>
              <p:nvPr/>
            </p:nvSpPr>
            <p:spPr bwMode="auto">
              <a:xfrm flipV="1">
                <a:off x="2967" y="1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05" name="Line 2269"/>
              <p:cNvSpPr>
                <a:spLocks noChangeShapeType="1"/>
              </p:cNvSpPr>
              <p:nvPr/>
            </p:nvSpPr>
            <p:spPr bwMode="auto">
              <a:xfrm flipV="1">
                <a:off x="2967" y="1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06" name="Line 2270"/>
              <p:cNvSpPr>
                <a:spLocks noChangeShapeType="1"/>
              </p:cNvSpPr>
              <p:nvPr/>
            </p:nvSpPr>
            <p:spPr bwMode="auto">
              <a:xfrm flipV="1">
                <a:off x="2967" y="10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07" name="Line 2271"/>
              <p:cNvSpPr>
                <a:spLocks noChangeShapeType="1"/>
              </p:cNvSpPr>
              <p:nvPr/>
            </p:nvSpPr>
            <p:spPr bwMode="auto">
              <a:xfrm flipV="1">
                <a:off x="2967" y="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08" name="Line 2272"/>
              <p:cNvSpPr>
                <a:spLocks noChangeShapeType="1"/>
              </p:cNvSpPr>
              <p:nvPr/>
            </p:nvSpPr>
            <p:spPr bwMode="auto">
              <a:xfrm flipV="1">
                <a:off x="2967" y="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09" name="Line 2273"/>
              <p:cNvSpPr>
                <a:spLocks noChangeShapeType="1"/>
              </p:cNvSpPr>
              <p:nvPr/>
            </p:nvSpPr>
            <p:spPr bwMode="auto">
              <a:xfrm flipV="1">
                <a:off x="2967" y="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10" name="Line 2274"/>
              <p:cNvSpPr>
                <a:spLocks noChangeShapeType="1"/>
              </p:cNvSpPr>
              <p:nvPr/>
            </p:nvSpPr>
            <p:spPr bwMode="auto">
              <a:xfrm flipV="1">
                <a:off x="2967" y="9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11" name="Line 2275"/>
              <p:cNvSpPr>
                <a:spLocks noChangeShapeType="1"/>
              </p:cNvSpPr>
              <p:nvPr/>
            </p:nvSpPr>
            <p:spPr bwMode="auto">
              <a:xfrm flipV="1">
                <a:off x="2967" y="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12" name="Line 2276"/>
              <p:cNvSpPr>
                <a:spLocks noChangeShapeType="1"/>
              </p:cNvSpPr>
              <p:nvPr/>
            </p:nvSpPr>
            <p:spPr bwMode="auto">
              <a:xfrm flipV="1">
                <a:off x="2967" y="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13" name="Line 2277"/>
              <p:cNvSpPr>
                <a:spLocks noChangeShapeType="1"/>
              </p:cNvSpPr>
              <p:nvPr/>
            </p:nvSpPr>
            <p:spPr bwMode="auto">
              <a:xfrm flipV="1">
                <a:off x="2967" y="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14" name="Line 2278"/>
              <p:cNvSpPr>
                <a:spLocks noChangeShapeType="1"/>
              </p:cNvSpPr>
              <p:nvPr/>
            </p:nvSpPr>
            <p:spPr bwMode="auto">
              <a:xfrm flipV="1">
                <a:off x="2967" y="9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15" name="Line 2279"/>
              <p:cNvSpPr>
                <a:spLocks noChangeShapeType="1"/>
              </p:cNvSpPr>
              <p:nvPr/>
            </p:nvSpPr>
            <p:spPr bwMode="auto">
              <a:xfrm flipV="1">
                <a:off x="2967" y="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16" name="Line 2280"/>
              <p:cNvSpPr>
                <a:spLocks noChangeShapeType="1"/>
              </p:cNvSpPr>
              <p:nvPr/>
            </p:nvSpPr>
            <p:spPr bwMode="auto">
              <a:xfrm flipV="1">
                <a:off x="2967" y="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17" name="Line 2281"/>
              <p:cNvSpPr>
                <a:spLocks noChangeShapeType="1"/>
              </p:cNvSpPr>
              <p:nvPr/>
            </p:nvSpPr>
            <p:spPr bwMode="auto">
              <a:xfrm flipV="1">
                <a:off x="2967" y="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18" name="Line 2282"/>
              <p:cNvSpPr>
                <a:spLocks noChangeShapeType="1"/>
              </p:cNvSpPr>
              <p:nvPr/>
            </p:nvSpPr>
            <p:spPr bwMode="auto">
              <a:xfrm flipV="1">
                <a:off x="2967" y="9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19" name="Line 2283"/>
              <p:cNvSpPr>
                <a:spLocks noChangeShapeType="1"/>
              </p:cNvSpPr>
              <p:nvPr/>
            </p:nvSpPr>
            <p:spPr bwMode="auto">
              <a:xfrm flipV="1">
                <a:off x="2967" y="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20" name="Line 2284"/>
              <p:cNvSpPr>
                <a:spLocks noChangeShapeType="1"/>
              </p:cNvSpPr>
              <p:nvPr/>
            </p:nvSpPr>
            <p:spPr bwMode="auto">
              <a:xfrm flipV="1">
                <a:off x="2967" y="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21" name="Line 2285"/>
              <p:cNvSpPr>
                <a:spLocks noChangeShapeType="1"/>
              </p:cNvSpPr>
              <p:nvPr/>
            </p:nvSpPr>
            <p:spPr bwMode="auto">
              <a:xfrm flipV="1">
                <a:off x="2967" y="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22" name="Line 2286"/>
              <p:cNvSpPr>
                <a:spLocks noChangeShapeType="1"/>
              </p:cNvSpPr>
              <p:nvPr/>
            </p:nvSpPr>
            <p:spPr bwMode="auto">
              <a:xfrm flipV="1">
                <a:off x="2967" y="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23" name="Line 2287"/>
              <p:cNvSpPr>
                <a:spLocks noChangeShapeType="1"/>
              </p:cNvSpPr>
              <p:nvPr/>
            </p:nvSpPr>
            <p:spPr bwMode="auto">
              <a:xfrm flipV="1">
                <a:off x="2967" y="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24" name="Line 2288"/>
              <p:cNvSpPr>
                <a:spLocks noChangeShapeType="1"/>
              </p:cNvSpPr>
              <p:nvPr/>
            </p:nvSpPr>
            <p:spPr bwMode="auto">
              <a:xfrm flipV="1">
                <a:off x="2967" y="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25" name="Line 2289"/>
              <p:cNvSpPr>
                <a:spLocks noChangeShapeType="1"/>
              </p:cNvSpPr>
              <p:nvPr/>
            </p:nvSpPr>
            <p:spPr bwMode="auto">
              <a:xfrm flipV="1">
                <a:off x="2967" y="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26" name="Line 2290"/>
              <p:cNvSpPr>
                <a:spLocks noChangeShapeType="1"/>
              </p:cNvSpPr>
              <p:nvPr/>
            </p:nvSpPr>
            <p:spPr bwMode="auto">
              <a:xfrm flipV="1">
                <a:off x="2967" y="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27" name="Line 2291"/>
              <p:cNvSpPr>
                <a:spLocks noChangeShapeType="1"/>
              </p:cNvSpPr>
              <p:nvPr/>
            </p:nvSpPr>
            <p:spPr bwMode="auto">
              <a:xfrm flipV="1">
                <a:off x="2967" y="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28" name="Line 2292"/>
              <p:cNvSpPr>
                <a:spLocks noChangeShapeType="1"/>
              </p:cNvSpPr>
              <p:nvPr/>
            </p:nvSpPr>
            <p:spPr bwMode="auto">
              <a:xfrm flipV="1">
                <a:off x="2967" y="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29" name="Line 2293"/>
              <p:cNvSpPr>
                <a:spLocks noChangeShapeType="1"/>
              </p:cNvSpPr>
              <p:nvPr/>
            </p:nvSpPr>
            <p:spPr bwMode="auto">
              <a:xfrm flipV="1">
                <a:off x="2967" y="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30" name="Line 2294"/>
              <p:cNvSpPr>
                <a:spLocks noChangeShapeType="1"/>
              </p:cNvSpPr>
              <p:nvPr/>
            </p:nvSpPr>
            <p:spPr bwMode="auto">
              <a:xfrm flipV="1">
                <a:off x="2967" y="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31" name="Line 2295"/>
              <p:cNvSpPr>
                <a:spLocks noChangeShapeType="1"/>
              </p:cNvSpPr>
              <p:nvPr/>
            </p:nvSpPr>
            <p:spPr bwMode="auto">
              <a:xfrm flipV="1">
                <a:off x="2967" y="7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32" name="Line 2296"/>
              <p:cNvSpPr>
                <a:spLocks noChangeShapeType="1"/>
              </p:cNvSpPr>
              <p:nvPr/>
            </p:nvSpPr>
            <p:spPr bwMode="auto">
              <a:xfrm flipV="1">
                <a:off x="2967" y="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33" name="Line 2297"/>
              <p:cNvSpPr>
                <a:spLocks noChangeShapeType="1"/>
              </p:cNvSpPr>
              <p:nvPr/>
            </p:nvSpPr>
            <p:spPr bwMode="auto">
              <a:xfrm flipV="1">
                <a:off x="2967" y="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34" name="Line 2298"/>
              <p:cNvSpPr>
                <a:spLocks noChangeShapeType="1"/>
              </p:cNvSpPr>
              <p:nvPr/>
            </p:nvSpPr>
            <p:spPr bwMode="auto">
              <a:xfrm flipV="1">
                <a:off x="2967" y="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35" name="Line 2299"/>
              <p:cNvSpPr>
                <a:spLocks noChangeShapeType="1"/>
              </p:cNvSpPr>
              <p:nvPr/>
            </p:nvSpPr>
            <p:spPr bwMode="auto">
              <a:xfrm flipV="1">
                <a:off x="2967" y="7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36" name="Line 2300"/>
              <p:cNvSpPr>
                <a:spLocks noChangeShapeType="1"/>
              </p:cNvSpPr>
              <p:nvPr/>
            </p:nvSpPr>
            <p:spPr bwMode="auto">
              <a:xfrm flipV="1">
                <a:off x="2967" y="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37" name="Line 2301"/>
              <p:cNvSpPr>
                <a:spLocks noChangeShapeType="1"/>
              </p:cNvSpPr>
              <p:nvPr/>
            </p:nvSpPr>
            <p:spPr bwMode="auto">
              <a:xfrm flipV="1">
                <a:off x="2967" y="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38" name="Line 2302"/>
              <p:cNvSpPr>
                <a:spLocks noChangeShapeType="1"/>
              </p:cNvSpPr>
              <p:nvPr/>
            </p:nvSpPr>
            <p:spPr bwMode="auto">
              <a:xfrm flipV="1">
                <a:off x="2967" y="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39" name="Line 2303"/>
              <p:cNvSpPr>
                <a:spLocks noChangeShapeType="1"/>
              </p:cNvSpPr>
              <p:nvPr/>
            </p:nvSpPr>
            <p:spPr bwMode="auto">
              <a:xfrm flipV="1">
                <a:off x="2967" y="7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40" name="Line 2304"/>
              <p:cNvSpPr>
                <a:spLocks noChangeShapeType="1"/>
              </p:cNvSpPr>
              <p:nvPr/>
            </p:nvSpPr>
            <p:spPr bwMode="auto">
              <a:xfrm flipV="1">
                <a:off x="2967" y="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41" name="Line 2305"/>
              <p:cNvSpPr>
                <a:spLocks noChangeShapeType="1"/>
              </p:cNvSpPr>
              <p:nvPr/>
            </p:nvSpPr>
            <p:spPr bwMode="auto">
              <a:xfrm flipV="1">
                <a:off x="2967" y="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42" name="Line 2306"/>
              <p:cNvSpPr>
                <a:spLocks noChangeShapeType="1"/>
              </p:cNvSpPr>
              <p:nvPr/>
            </p:nvSpPr>
            <p:spPr bwMode="auto">
              <a:xfrm flipV="1">
                <a:off x="2967" y="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43" name="Line 2307"/>
              <p:cNvSpPr>
                <a:spLocks noChangeShapeType="1"/>
              </p:cNvSpPr>
              <p:nvPr/>
            </p:nvSpPr>
            <p:spPr bwMode="auto">
              <a:xfrm flipV="1">
                <a:off x="2967" y="6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44" name="Line 2308"/>
              <p:cNvSpPr>
                <a:spLocks noChangeShapeType="1"/>
              </p:cNvSpPr>
              <p:nvPr/>
            </p:nvSpPr>
            <p:spPr bwMode="auto">
              <a:xfrm flipV="1">
                <a:off x="2967" y="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45" name="Line 2309"/>
              <p:cNvSpPr>
                <a:spLocks noChangeShapeType="1"/>
              </p:cNvSpPr>
              <p:nvPr/>
            </p:nvSpPr>
            <p:spPr bwMode="auto">
              <a:xfrm flipV="1">
                <a:off x="2967" y="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46" name="Line 2310"/>
              <p:cNvSpPr>
                <a:spLocks noChangeShapeType="1"/>
              </p:cNvSpPr>
              <p:nvPr/>
            </p:nvSpPr>
            <p:spPr bwMode="auto">
              <a:xfrm flipV="1">
                <a:off x="2967" y="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47" name="Line 2311"/>
              <p:cNvSpPr>
                <a:spLocks noChangeShapeType="1"/>
              </p:cNvSpPr>
              <p:nvPr/>
            </p:nvSpPr>
            <p:spPr bwMode="auto">
              <a:xfrm flipV="1">
                <a:off x="2967" y="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48" name="Line 2312"/>
              <p:cNvSpPr>
                <a:spLocks noChangeShapeType="1"/>
              </p:cNvSpPr>
              <p:nvPr/>
            </p:nvSpPr>
            <p:spPr bwMode="auto">
              <a:xfrm flipV="1">
                <a:off x="2967" y="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49" name="Line 2313"/>
              <p:cNvSpPr>
                <a:spLocks noChangeShapeType="1"/>
              </p:cNvSpPr>
              <p:nvPr/>
            </p:nvSpPr>
            <p:spPr bwMode="auto">
              <a:xfrm flipV="1">
                <a:off x="2967" y="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50" name="Line 2314"/>
              <p:cNvSpPr>
                <a:spLocks noChangeShapeType="1"/>
              </p:cNvSpPr>
              <p:nvPr/>
            </p:nvSpPr>
            <p:spPr bwMode="auto">
              <a:xfrm flipV="1">
                <a:off x="2967" y="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51" name="Line 2315"/>
              <p:cNvSpPr>
                <a:spLocks noChangeShapeType="1"/>
              </p:cNvSpPr>
              <p:nvPr/>
            </p:nvSpPr>
            <p:spPr bwMode="auto">
              <a:xfrm flipV="1">
                <a:off x="2967" y="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52" name="Line 2316"/>
              <p:cNvSpPr>
                <a:spLocks noChangeShapeType="1"/>
              </p:cNvSpPr>
              <p:nvPr/>
            </p:nvSpPr>
            <p:spPr bwMode="auto">
              <a:xfrm flipV="1">
                <a:off x="2967" y="6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53" name="Line 2317"/>
              <p:cNvSpPr>
                <a:spLocks noChangeShapeType="1"/>
              </p:cNvSpPr>
              <p:nvPr/>
            </p:nvSpPr>
            <p:spPr bwMode="auto">
              <a:xfrm flipV="1">
                <a:off x="2967" y="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54" name="Line 2318"/>
              <p:cNvSpPr>
                <a:spLocks noChangeShapeType="1"/>
              </p:cNvSpPr>
              <p:nvPr/>
            </p:nvSpPr>
            <p:spPr bwMode="auto">
              <a:xfrm flipV="1">
                <a:off x="2967" y="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55" name="Line 2319"/>
              <p:cNvSpPr>
                <a:spLocks noChangeShapeType="1"/>
              </p:cNvSpPr>
              <p:nvPr/>
            </p:nvSpPr>
            <p:spPr bwMode="auto">
              <a:xfrm flipV="1">
                <a:off x="2967" y="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56" name="Line 2320"/>
              <p:cNvSpPr>
                <a:spLocks noChangeShapeType="1"/>
              </p:cNvSpPr>
              <p:nvPr/>
            </p:nvSpPr>
            <p:spPr bwMode="auto">
              <a:xfrm flipV="1">
                <a:off x="2967" y="5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57" name="Line 2321"/>
              <p:cNvSpPr>
                <a:spLocks noChangeShapeType="1"/>
              </p:cNvSpPr>
              <p:nvPr/>
            </p:nvSpPr>
            <p:spPr bwMode="auto">
              <a:xfrm flipV="1">
                <a:off x="2967" y="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58" name="Line 2322"/>
              <p:cNvSpPr>
                <a:spLocks noChangeShapeType="1"/>
              </p:cNvSpPr>
              <p:nvPr/>
            </p:nvSpPr>
            <p:spPr bwMode="auto">
              <a:xfrm flipV="1">
                <a:off x="2967" y="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59" name="Line 2323"/>
              <p:cNvSpPr>
                <a:spLocks noChangeShapeType="1"/>
              </p:cNvSpPr>
              <p:nvPr/>
            </p:nvSpPr>
            <p:spPr bwMode="auto">
              <a:xfrm flipV="1">
                <a:off x="2967" y="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60" name="Line 2324"/>
              <p:cNvSpPr>
                <a:spLocks noChangeShapeType="1"/>
              </p:cNvSpPr>
              <p:nvPr/>
            </p:nvSpPr>
            <p:spPr bwMode="auto">
              <a:xfrm flipV="1">
                <a:off x="2967" y="5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61" name="Line 2325"/>
              <p:cNvSpPr>
                <a:spLocks noChangeShapeType="1"/>
              </p:cNvSpPr>
              <p:nvPr/>
            </p:nvSpPr>
            <p:spPr bwMode="auto">
              <a:xfrm flipV="1">
                <a:off x="3383" y="32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62" name="Line 2326"/>
              <p:cNvSpPr>
                <a:spLocks noChangeShapeType="1"/>
              </p:cNvSpPr>
              <p:nvPr/>
            </p:nvSpPr>
            <p:spPr bwMode="auto">
              <a:xfrm flipV="1">
                <a:off x="3383" y="32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63" name="Line 2327"/>
              <p:cNvSpPr>
                <a:spLocks noChangeShapeType="1"/>
              </p:cNvSpPr>
              <p:nvPr/>
            </p:nvSpPr>
            <p:spPr bwMode="auto">
              <a:xfrm flipV="1">
                <a:off x="3383" y="32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64" name="Line 2328"/>
              <p:cNvSpPr>
                <a:spLocks noChangeShapeType="1"/>
              </p:cNvSpPr>
              <p:nvPr/>
            </p:nvSpPr>
            <p:spPr bwMode="auto">
              <a:xfrm flipV="1">
                <a:off x="3383" y="32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65" name="Line 2329"/>
              <p:cNvSpPr>
                <a:spLocks noChangeShapeType="1"/>
              </p:cNvSpPr>
              <p:nvPr/>
            </p:nvSpPr>
            <p:spPr bwMode="auto">
              <a:xfrm flipV="1">
                <a:off x="3383" y="32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66" name="Line 2330"/>
              <p:cNvSpPr>
                <a:spLocks noChangeShapeType="1"/>
              </p:cNvSpPr>
              <p:nvPr/>
            </p:nvSpPr>
            <p:spPr bwMode="auto">
              <a:xfrm flipV="1">
                <a:off x="3383" y="31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67" name="Line 2331"/>
              <p:cNvSpPr>
                <a:spLocks noChangeShapeType="1"/>
              </p:cNvSpPr>
              <p:nvPr/>
            </p:nvSpPr>
            <p:spPr bwMode="auto">
              <a:xfrm flipV="1">
                <a:off x="3383" y="31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68" name="Line 2332"/>
              <p:cNvSpPr>
                <a:spLocks noChangeShapeType="1"/>
              </p:cNvSpPr>
              <p:nvPr/>
            </p:nvSpPr>
            <p:spPr bwMode="auto">
              <a:xfrm flipV="1">
                <a:off x="3383" y="31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69" name="Line 2333"/>
              <p:cNvSpPr>
                <a:spLocks noChangeShapeType="1"/>
              </p:cNvSpPr>
              <p:nvPr/>
            </p:nvSpPr>
            <p:spPr bwMode="auto">
              <a:xfrm flipV="1">
                <a:off x="3383" y="31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70" name="Line 2334"/>
              <p:cNvSpPr>
                <a:spLocks noChangeShapeType="1"/>
              </p:cNvSpPr>
              <p:nvPr/>
            </p:nvSpPr>
            <p:spPr bwMode="auto">
              <a:xfrm flipV="1">
                <a:off x="3383" y="31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71" name="Line 2335"/>
              <p:cNvSpPr>
                <a:spLocks noChangeShapeType="1"/>
              </p:cNvSpPr>
              <p:nvPr/>
            </p:nvSpPr>
            <p:spPr bwMode="auto">
              <a:xfrm flipV="1">
                <a:off x="3383" y="31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72" name="Line 2336"/>
              <p:cNvSpPr>
                <a:spLocks noChangeShapeType="1"/>
              </p:cNvSpPr>
              <p:nvPr/>
            </p:nvSpPr>
            <p:spPr bwMode="auto">
              <a:xfrm flipV="1">
                <a:off x="3383" y="31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73" name="Line 2337"/>
              <p:cNvSpPr>
                <a:spLocks noChangeShapeType="1"/>
              </p:cNvSpPr>
              <p:nvPr/>
            </p:nvSpPr>
            <p:spPr bwMode="auto">
              <a:xfrm flipV="1">
                <a:off x="3383" y="31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74" name="Line 2338"/>
              <p:cNvSpPr>
                <a:spLocks noChangeShapeType="1"/>
              </p:cNvSpPr>
              <p:nvPr/>
            </p:nvSpPr>
            <p:spPr bwMode="auto">
              <a:xfrm flipV="1">
                <a:off x="3383" y="31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75" name="Line 2339"/>
              <p:cNvSpPr>
                <a:spLocks noChangeShapeType="1"/>
              </p:cNvSpPr>
              <p:nvPr/>
            </p:nvSpPr>
            <p:spPr bwMode="auto">
              <a:xfrm flipV="1">
                <a:off x="3383" y="31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76" name="Line 2340"/>
              <p:cNvSpPr>
                <a:spLocks noChangeShapeType="1"/>
              </p:cNvSpPr>
              <p:nvPr/>
            </p:nvSpPr>
            <p:spPr bwMode="auto">
              <a:xfrm flipV="1">
                <a:off x="3383" y="31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77" name="Line 2341"/>
              <p:cNvSpPr>
                <a:spLocks noChangeShapeType="1"/>
              </p:cNvSpPr>
              <p:nvPr/>
            </p:nvSpPr>
            <p:spPr bwMode="auto">
              <a:xfrm flipV="1">
                <a:off x="3383" y="31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78" name="Line 2342"/>
              <p:cNvSpPr>
                <a:spLocks noChangeShapeType="1"/>
              </p:cNvSpPr>
              <p:nvPr/>
            </p:nvSpPr>
            <p:spPr bwMode="auto">
              <a:xfrm flipV="1">
                <a:off x="3383" y="30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79" name="Line 2343"/>
              <p:cNvSpPr>
                <a:spLocks noChangeShapeType="1"/>
              </p:cNvSpPr>
              <p:nvPr/>
            </p:nvSpPr>
            <p:spPr bwMode="auto">
              <a:xfrm flipV="1">
                <a:off x="3383" y="30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80" name="Line 2344"/>
              <p:cNvSpPr>
                <a:spLocks noChangeShapeType="1"/>
              </p:cNvSpPr>
              <p:nvPr/>
            </p:nvSpPr>
            <p:spPr bwMode="auto">
              <a:xfrm flipV="1">
                <a:off x="3383" y="30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81" name="Line 2345"/>
              <p:cNvSpPr>
                <a:spLocks noChangeShapeType="1"/>
              </p:cNvSpPr>
              <p:nvPr/>
            </p:nvSpPr>
            <p:spPr bwMode="auto">
              <a:xfrm flipV="1">
                <a:off x="3383" y="30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82" name="Line 2346"/>
              <p:cNvSpPr>
                <a:spLocks noChangeShapeType="1"/>
              </p:cNvSpPr>
              <p:nvPr/>
            </p:nvSpPr>
            <p:spPr bwMode="auto">
              <a:xfrm flipV="1">
                <a:off x="3383" y="30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83" name="Line 2347"/>
              <p:cNvSpPr>
                <a:spLocks noChangeShapeType="1"/>
              </p:cNvSpPr>
              <p:nvPr/>
            </p:nvSpPr>
            <p:spPr bwMode="auto">
              <a:xfrm flipV="1">
                <a:off x="3383" y="30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84" name="Line 2348"/>
              <p:cNvSpPr>
                <a:spLocks noChangeShapeType="1"/>
              </p:cNvSpPr>
              <p:nvPr/>
            </p:nvSpPr>
            <p:spPr bwMode="auto">
              <a:xfrm flipV="1">
                <a:off x="3383" y="30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85" name="Line 2349"/>
              <p:cNvSpPr>
                <a:spLocks noChangeShapeType="1"/>
              </p:cNvSpPr>
              <p:nvPr/>
            </p:nvSpPr>
            <p:spPr bwMode="auto">
              <a:xfrm flipV="1">
                <a:off x="3383" y="30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86" name="Line 2350"/>
              <p:cNvSpPr>
                <a:spLocks noChangeShapeType="1"/>
              </p:cNvSpPr>
              <p:nvPr/>
            </p:nvSpPr>
            <p:spPr bwMode="auto">
              <a:xfrm flipV="1">
                <a:off x="3383" y="30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87" name="Line 2351"/>
              <p:cNvSpPr>
                <a:spLocks noChangeShapeType="1"/>
              </p:cNvSpPr>
              <p:nvPr/>
            </p:nvSpPr>
            <p:spPr bwMode="auto">
              <a:xfrm flipV="1">
                <a:off x="3383" y="30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88" name="Line 2352"/>
              <p:cNvSpPr>
                <a:spLocks noChangeShapeType="1"/>
              </p:cNvSpPr>
              <p:nvPr/>
            </p:nvSpPr>
            <p:spPr bwMode="auto">
              <a:xfrm flipV="1">
                <a:off x="3383" y="30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89" name="Line 2353"/>
              <p:cNvSpPr>
                <a:spLocks noChangeShapeType="1"/>
              </p:cNvSpPr>
              <p:nvPr/>
            </p:nvSpPr>
            <p:spPr bwMode="auto">
              <a:xfrm flipV="1">
                <a:off x="3383" y="30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90" name="Line 2354"/>
              <p:cNvSpPr>
                <a:spLocks noChangeShapeType="1"/>
              </p:cNvSpPr>
              <p:nvPr/>
            </p:nvSpPr>
            <p:spPr bwMode="auto">
              <a:xfrm flipV="1">
                <a:off x="3383" y="29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91" name="Line 2355"/>
              <p:cNvSpPr>
                <a:spLocks noChangeShapeType="1"/>
              </p:cNvSpPr>
              <p:nvPr/>
            </p:nvSpPr>
            <p:spPr bwMode="auto">
              <a:xfrm flipV="1">
                <a:off x="3383" y="29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92" name="Line 2356"/>
              <p:cNvSpPr>
                <a:spLocks noChangeShapeType="1"/>
              </p:cNvSpPr>
              <p:nvPr/>
            </p:nvSpPr>
            <p:spPr bwMode="auto">
              <a:xfrm flipV="1">
                <a:off x="3383" y="29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93" name="Line 2357"/>
              <p:cNvSpPr>
                <a:spLocks noChangeShapeType="1"/>
              </p:cNvSpPr>
              <p:nvPr/>
            </p:nvSpPr>
            <p:spPr bwMode="auto">
              <a:xfrm flipV="1">
                <a:off x="3383" y="29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94" name="Line 2358"/>
              <p:cNvSpPr>
                <a:spLocks noChangeShapeType="1"/>
              </p:cNvSpPr>
              <p:nvPr/>
            </p:nvSpPr>
            <p:spPr bwMode="auto">
              <a:xfrm flipV="1">
                <a:off x="3383" y="29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95" name="Line 2359"/>
              <p:cNvSpPr>
                <a:spLocks noChangeShapeType="1"/>
              </p:cNvSpPr>
              <p:nvPr/>
            </p:nvSpPr>
            <p:spPr bwMode="auto">
              <a:xfrm flipV="1">
                <a:off x="3383" y="29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96" name="Line 2360"/>
              <p:cNvSpPr>
                <a:spLocks noChangeShapeType="1"/>
              </p:cNvSpPr>
              <p:nvPr/>
            </p:nvSpPr>
            <p:spPr bwMode="auto">
              <a:xfrm flipV="1">
                <a:off x="3383" y="29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97" name="Line 2361"/>
              <p:cNvSpPr>
                <a:spLocks noChangeShapeType="1"/>
              </p:cNvSpPr>
              <p:nvPr/>
            </p:nvSpPr>
            <p:spPr bwMode="auto">
              <a:xfrm flipV="1">
                <a:off x="3383" y="29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98" name="Line 2362"/>
              <p:cNvSpPr>
                <a:spLocks noChangeShapeType="1"/>
              </p:cNvSpPr>
              <p:nvPr/>
            </p:nvSpPr>
            <p:spPr bwMode="auto">
              <a:xfrm flipV="1">
                <a:off x="3383" y="29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99" name="Line 2363"/>
              <p:cNvSpPr>
                <a:spLocks noChangeShapeType="1"/>
              </p:cNvSpPr>
              <p:nvPr/>
            </p:nvSpPr>
            <p:spPr bwMode="auto">
              <a:xfrm flipV="1">
                <a:off x="3383" y="29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00" name="Line 2364"/>
              <p:cNvSpPr>
                <a:spLocks noChangeShapeType="1"/>
              </p:cNvSpPr>
              <p:nvPr/>
            </p:nvSpPr>
            <p:spPr bwMode="auto">
              <a:xfrm flipV="1">
                <a:off x="3383" y="29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01" name="Line 2365"/>
              <p:cNvSpPr>
                <a:spLocks noChangeShapeType="1"/>
              </p:cNvSpPr>
              <p:nvPr/>
            </p:nvSpPr>
            <p:spPr bwMode="auto">
              <a:xfrm flipV="1">
                <a:off x="3383" y="29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02" name="Line 2366"/>
              <p:cNvSpPr>
                <a:spLocks noChangeShapeType="1"/>
              </p:cNvSpPr>
              <p:nvPr/>
            </p:nvSpPr>
            <p:spPr bwMode="auto">
              <a:xfrm flipV="1">
                <a:off x="3383" y="28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03" name="Line 2367"/>
              <p:cNvSpPr>
                <a:spLocks noChangeShapeType="1"/>
              </p:cNvSpPr>
              <p:nvPr/>
            </p:nvSpPr>
            <p:spPr bwMode="auto">
              <a:xfrm flipV="1">
                <a:off x="3383" y="28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04" name="Line 2368"/>
              <p:cNvSpPr>
                <a:spLocks noChangeShapeType="1"/>
              </p:cNvSpPr>
              <p:nvPr/>
            </p:nvSpPr>
            <p:spPr bwMode="auto">
              <a:xfrm flipV="1">
                <a:off x="3383" y="28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05" name="Line 2369"/>
              <p:cNvSpPr>
                <a:spLocks noChangeShapeType="1"/>
              </p:cNvSpPr>
              <p:nvPr/>
            </p:nvSpPr>
            <p:spPr bwMode="auto">
              <a:xfrm flipV="1">
                <a:off x="3383" y="28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06" name="Line 2370"/>
              <p:cNvSpPr>
                <a:spLocks noChangeShapeType="1"/>
              </p:cNvSpPr>
              <p:nvPr/>
            </p:nvSpPr>
            <p:spPr bwMode="auto">
              <a:xfrm flipV="1">
                <a:off x="3383" y="28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07" name="Line 2371"/>
              <p:cNvSpPr>
                <a:spLocks noChangeShapeType="1"/>
              </p:cNvSpPr>
              <p:nvPr/>
            </p:nvSpPr>
            <p:spPr bwMode="auto">
              <a:xfrm flipV="1">
                <a:off x="3383" y="28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08" name="Line 2372"/>
              <p:cNvSpPr>
                <a:spLocks noChangeShapeType="1"/>
              </p:cNvSpPr>
              <p:nvPr/>
            </p:nvSpPr>
            <p:spPr bwMode="auto">
              <a:xfrm flipV="1">
                <a:off x="3383" y="28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09" name="Line 2373"/>
              <p:cNvSpPr>
                <a:spLocks noChangeShapeType="1"/>
              </p:cNvSpPr>
              <p:nvPr/>
            </p:nvSpPr>
            <p:spPr bwMode="auto">
              <a:xfrm flipV="1">
                <a:off x="3383" y="28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10" name="Line 2374"/>
              <p:cNvSpPr>
                <a:spLocks noChangeShapeType="1"/>
              </p:cNvSpPr>
              <p:nvPr/>
            </p:nvSpPr>
            <p:spPr bwMode="auto">
              <a:xfrm flipV="1">
                <a:off x="3383" y="28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11" name="Line 2375"/>
              <p:cNvSpPr>
                <a:spLocks noChangeShapeType="1"/>
              </p:cNvSpPr>
              <p:nvPr/>
            </p:nvSpPr>
            <p:spPr bwMode="auto">
              <a:xfrm flipV="1">
                <a:off x="3383" y="28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12" name="Line 2376"/>
              <p:cNvSpPr>
                <a:spLocks noChangeShapeType="1"/>
              </p:cNvSpPr>
              <p:nvPr/>
            </p:nvSpPr>
            <p:spPr bwMode="auto">
              <a:xfrm flipV="1">
                <a:off x="3383" y="28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13" name="Line 2377"/>
              <p:cNvSpPr>
                <a:spLocks noChangeShapeType="1"/>
              </p:cNvSpPr>
              <p:nvPr/>
            </p:nvSpPr>
            <p:spPr bwMode="auto">
              <a:xfrm flipV="1">
                <a:off x="3383" y="28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14" name="Line 2378"/>
              <p:cNvSpPr>
                <a:spLocks noChangeShapeType="1"/>
              </p:cNvSpPr>
              <p:nvPr/>
            </p:nvSpPr>
            <p:spPr bwMode="auto">
              <a:xfrm flipV="1">
                <a:off x="3383" y="27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15" name="Line 2379"/>
              <p:cNvSpPr>
                <a:spLocks noChangeShapeType="1"/>
              </p:cNvSpPr>
              <p:nvPr/>
            </p:nvSpPr>
            <p:spPr bwMode="auto">
              <a:xfrm flipV="1">
                <a:off x="3383" y="27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16" name="Line 2380"/>
              <p:cNvSpPr>
                <a:spLocks noChangeShapeType="1"/>
              </p:cNvSpPr>
              <p:nvPr/>
            </p:nvSpPr>
            <p:spPr bwMode="auto">
              <a:xfrm flipV="1">
                <a:off x="3383" y="27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17" name="Line 2381"/>
              <p:cNvSpPr>
                <a:spLocks noChangeShapeType="1"/>
              </p:cNvSpPr>
              <p:nvPr/>
            </p:nvSpPr>
            <p:spPr bwMode="auto">
              <a:xfrm flipV="1">
                <a:off x="3383" y="27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18" name="Line 2382"/>
              <p:cNvSpPr>
                <a:spLocks noChangeShapeType="1"/>
              </p:cNvSpPr>
              <p:nvPr/>
            </p:nvSpPr>
            <p:spPr bwMode="auto">
              <a:xfrm flipV="1">
                <a:off x="3383" y="27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19" name="Line 2383"/>
              <p:cNvSpPr>
                <a:spLocks noChangeShapeType="1"/>
              </p:cNvSpPr>
              <p:nvPr/>
            </p:nvSpPr>
            <p:spPr bwMode="auto">
              <a:xfrm flipV="1">
                <a:off x="3383" y="27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20" name="Line 2384"/>
              <p:cNvSpPr>
                <a:spLocks noChangeShapeType="1"/>
              </p:cNvSpPr>
              <p:nvPr/>
            </p:nvSpPr>
            <p:spPr bwMode="auto">
              <a:xfrm flipV="1">
                <a:off x="3383" y="27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21" name="Line 2385"/>
              <p:cNvSpPr>
                <a:spLocks noChangeShapeType="1"/>
              </p:cNvSpPr>
              <p:nvPr/>
            </p:nvSpPr>
            <p:spPr bwMode="auto">
              <a:xfrm flipV="1">
                <a:off x="3383" y="27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22" name="Line 2386"/>
              <p:cNvSpPr>
                <a:spLocks noChangeShapeType="1"/>
              </p:cNvSpPr>
              <p:nvPr/>
            </p:nvSpPr>
            <p:spPr bwMode="auto">
              <a:xfrm flipV="1">
                <a:off x="3383" y="27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23" name="Line 2387"/>
              <p:cNvSpPr>
                <a:spLocks noChangeShapeType="1"/>
              </p:cNvSpPr>
              <p:nvPr/>
            </p:nvSpPr>
            <p:spPr bwMode="auto">
              <a:xfrm flipV="1">
                <a:off x="3383" y="27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24" name="Line 2388"/>
              <p:cNvSpPr>
                <a:spLocks noChangeShapeType="1"/>
              </p:cNvSpPr>
              <p:nvPr/>
            </p:nvSpPr>
            <p:spPr bwMode="auto">
              <a:xfrm flipV="1">
                <a:off x="3383" y="27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25" name="Line 2389"/>
              <p:cNvSpPr>
                <a:spLocks noChangeShapeType="1"/>
              </p:cNvSpPr>
              <p:nvPr/>
            </p:nvSpPr>
            <p:spPr bwMode="auto">
              <a:xfrm flipV="1">
                <a:off x="3383" y="27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26" name="Line 2390"/>
              <p:cNvSpPr>
                <a:spLocks noChangeShapeType="1"/>
              </p:cNvSpPr>
              <p:nvPr/>
            </p:nvSpPr>
            <p:spPr bwMode="auto">
              <a:xfrm flipV="1">
                <a:off x="3383" y="26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27" name="Line 2391"/>
              <p:cNvSpPr>
                <a:spLocks noChangeShapeType="1"/>
              </p:cNvSpPr>
              <p:nvPr/>
            </p:nvSpPr>
            <p:spPr bwMode="auto">
              <a:xfrm flipV="1">
                <a:off x="3383" y="26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28" name="Line 2392"/>
              <p:cNvSpPr>
                <a:spLocks noChangeShapeType="1"/>
              </p:cNvSpPr>
              <p:nvPr/>
            </p:nvSpPr>
            <p:spPr bwMode="auto">
              <a:xfrm flipV="1">
                <a:off x="3383" y="26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29" name="Line 2393"/>
              <p:cNvSpPr>
                <a:spLocks noChangeShapeType="1"/>
              </p:cNvSpPr>
              <p:nvPr/>
            </p:nvSpPr>
            <p:spPr bwMode="auto">
              <a:xfrm flipV="1">
                <a:off x="3383" y="26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30" name="Line 2394"/>
              <p:cNvSpPr>
                <a:spLocks noChangeShapeType="1"/>
              </p:cNvSpPr>
              <p:nvPr/>
            </p:nvSpPr>
            <p:spPr bwMode="auto">
              <a:xfrm flipV="1">
                <a:off x="3383" y="26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31" name="Line 2395"/>
              <p:cNvSpPr>
                <a:spLocks noChangeShapeType="1"/>
              </p:cNvSpPr>
              <p:nvPr/>
            </p:nvSpPr>
            <p:spPr bwMode="auto">
              <a:xfrm flipV="1">
                <a:off x="3383" y="26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32" name="Line 2396"/>
              <p:cNvSpPr>
                <a:spLocks noChangeShapeType="1"/>
              </p:cNvSpPr>
              <p:nvPr/>
            </p:nvSpPr>
            <p:spPr bwMode="auto">
              <a:xfrm flipV="1">
                <a:off x="3383" y="26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33" name="Line 2397"/>
              <p:cNvSpPr>
                <a:spLocks noChangeShapeType="1"/>
              </p:cNvSpPr>
              <p:nvPr/>
            </p:nvSpPr>
            <p:spPr bwMode="auto">
              <a:xfrm flipV="1">
                <a:off x="3383" y="26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34" name="Line 2398"/>
              <p:cNvSpPr>
                <a:spLocks noChangeShapeType="1"/>
              </p:cNvSpPr>
              <p:nvPr/>
            </p:nvSpPr>
            <p:spPr bwMode="auto">
              <a:xfrm flipV="1">
                <a:off x="3383" y="26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35" name="Line 2399"/>
              <p:cNvSpPr>
                <a:spLocks noChangeShapeType="1"/>
              </p:cNvSpPr>
              <p:nvPr/>
            </p:nvSpPr>
            <p:spPr bwMode="auto">
              <a:xfrm flipV="1">
                <a:off x="3383" y="26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36" name="Line 2400"/>
              <p:cNvSpPr>
                <a:spLocks noChangeShapeType="1"/>
              </p:cNvSpPr>
              <p:nvPr/>
            </p:nvSpPr>
            <p:spPr bwMode="auto">
              <a:xfrm flipV="1">
                <a:off x="3383" y="26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37" name="Line 2401"/>
              <p:cNvSpPr>
                <a:spLocks noChangeShapeType="1"/>
              </p:cNvSpPr>
              <p:nvPr/>
            </p:nvSpPr>
            <p:spPr bwMode="auto">
              <a:xfrm flipV="1">
                <a:off x="3383" y="26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38" name="Line 2402"/>
              <p:cNvSpPr>
                <a:spLocks noChangeShapeType="1"/>
              </p:cNvSpPr>
              <p:nvPr/>
            </p:nvSpPr>
            <p:spPr bwMode="auto">
              <a:xfrm flipV="1">
                <a:off x="3383" y="26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39" name="Line 2403"/>
              <p:cNvSpPr>
                <a:spLocks noChangeShapeType="1"/>
              </p:cNvSpPr>
              <p:nvPr/>
            </p:nvSpPr>
            <p:spPr bwMode="auto">
              <a:xfrm flipV="1">
                <a:off x="3383" y="25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40" name="Line 2404"/>
              <p:cNvSpPr>
                <a:spLocks noChangeShapeType="1"/>
              </p:cNvSpPr>
              <p:nvPr/>
            </p:nvSpPr>
            <p:spPr bwMode="auto">
              <a:xfrm flipV="1">
                <a:off x="3383" y="25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41" name="Line 2405"/>
              <p:cNvSpPr>
                <a:spLocks noChangeShapeType="1"/>
              </p:cNvSpPr>
              <p:nvPr/>
            </p:nvSpPr>
            <p:spPr bwMode="auto">
              <a:xfrm flipV="1">
                <a:off x="3383" y="25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42" name="Line 2406"/>
              <p:cNvSpPr>
                <a:spLocks noChangeShapeType="1"/>
              </p:cNvSpPr>
              <p:nvPr/>
            </p:nvSpPr>
            <p:spPr bwMode="auto">
              <a:xfrm flipV="1">
                <a:off x="3383" y="25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43" name="Line 2407"/>
              <p:cNvSpPr>
                <a:spLocks noChangeShapeType="1"/>
              </p:cNvSpPr>
              <p:nvPr/>
            </p:nvSpPr>
            <p:spPr bwMode="auto">
              <a:xfrm flipV="1">
                <a:off x="3383" y="25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44" name="Line 2408"/>
              <p:cNvSpPr>
                <a:spLocks noChangeShapeType="1"/>
              </p:cNvSpPr>
              <p:nvPr/>
            </p:nvSpPr>
            <p:spPr bwMode="auto">
              <a:xfrm flipV="1">
                <a:off x="3383" y="25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45" name="Line 2409"/>
              <p:cNvSpPr>
                <a:spLocks noChangeShapeType="1"/>
              </p:cNvSpPr>
              <p:nvPr/>
            </p:nvSpPr>
            <p:spPr bwMode="auto">
              <a:xfrm flipV="1">
                <a:off x="3383" y="25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46" name="Line 2410"/>
              <p:cNvSpPr>
                <a:spLocks noChangeShapeType="1"/>
              </p:cNvSpPr>
              <p:nvPr/>
            </p:nvSpPr>
            <p:spPr bwMode="auto">
              <a:xfrm flipV="1">
                <a:off x="3383" y="25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47" name="Line 2411"/>
              <p:cNvSpPr>
                <a:spLocks noChangeShapeType="1"/>
              </p:cNvSpPr>
              <p:nvPr/>
            </p:nvSpPr>
            <p:spPr bwMode="auto">
              <a:xfrm flipV="1">
                <a:off x="3383" y="25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48" name="Line 2412"/>
              <p:cNvSpPr>
                <a:spLocks noChangeShapeType="1"/>
              </p:cNvSpPr>
              <p:nvPr/>
            </p:nvSpPr>
            <p:spPr bwMode="auto">
              <a:xfrm flipV="1">
                <a:off x="3383" y="25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49" name="Line 2413"/>
              <p:cNvSpPr>
                <a:spLocks noChangeShapeType="1"/>
              </p:cNvSpPr>
              <p:nvPr/>
            </p:nvSpPr>
            <p:spPr bwMode="auto">
              <a:xfrm flipV="1">
                <a:off x="3383" y="25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50" name="Line 2414"/>
              <p:cNvSpPr>
                <a:spLocks noChangeShapeType="1"/>
              </p:cNvSpPr>
              <p:nvPr/>
            </p:nvSpPr>
            <p:spPr bwMode="auto">
              <a:xfrm flipV="1">
                <a:off x="3383" y="25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51" name="Line 2415"/>
              <p:cNvSpPr>
                <a:spLocks noChangeShapeType="1"/>
              </p:cNvSpPr>
              <p:nvPr/>
            </p:nvSpPr>
            <p:spPr bwMode="auto">
              <a:xfrm flipV="1">
                <a:off x="3383" y="24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30" name="Group 2617"/>
            <p:cNvGrpSpPr>
              <a:grpSpLocks/>
            </p:cNvGrpSpPr>
            <p:nvPr/>
          </p:nvGrpSpPr>
          <p:grpSpPr bwMode="auto">
            <a:xfrm>
              <a:off x="5370513" y="1341438"/>
              <a:ext cx="0" cy="2606675"/>
              <a:chOff x="3383" y="845"/>
              <a:chExt cx="0" cy="1642"/>
            </a:xfrm>
          </p:grpSpPr>
          <p:sp>
            <p:nvSpPr>
              <p:cNvPr id="1752" name="Line 2417"/>
              <p:cNvSpPr>
                <a:spLocks noChangeShapeType="1"/>
              </p:cNvSpPr>
              <p:nvPr/>
            </p:nvSpPr>
            <p:spPr bwMode="auto">
              <a:xfrm flipV="1">
                <a:off x="3383" y="24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53" name="Line 2418"/>
              <p:cNvSpPr>
                <a:spLocks noChangeShapeType="1"/>
              </p:cNvSpPr>
              <p:nvPr/>
            </p:nvSpPr>
            <p:spPr bwMode="auto">
              <a:xfrm flipV="1">
                <a:off x="3383" y="24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54" name="Line 2419"/>
              <p:cNvSpPr>
                <a:spLocks noChangeShapeType="1"/>
              </p:cNvSpPr>
              <p:nvPr/>
            </p:nvSpPr>
            <p:spPr bwMode="auto">
              <a:xfrm flipV="1">
                <a:off x="3383" y="24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55" name="Line 2420"/>
              <p:cNvSpPr>
                <a:spLocks noChangeShapeType="1"/>
              </p:cNvSpPr>
              <p:nvPr/>
            </p:nvSpPr>
            <p:spPr bwMode="auto">
              <a:xfrm flipV="1">
                <a:off x="3383" y="24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56" name="Line 2421"/>
              <p:cNvSpPr>
                <a:spLocks noChangeShapeType="1"/>
              </p:cNvSpPr>
              <p:nvPr/>
            </p:nvSpPr>
            <p:spPr bwMode="auto">
              <a:xfrm flipV="1">
                <a:off x="3383" y="24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57" name="Line 2422"/>
              <p:cNvSpPr>
                <a:spLocks noChangeShapeType="1"/>
              </p:cNvSpPr>
              <p:nvPr/>
            </p:nvSpPr>
            <p:spPr bwMode="auto">
              <a:xfrm flipV="1">
                <a:off x="3383" y="24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58" name="Line 2423"/>
              <p:cNvSpPr>
                <a:spLocks noChangeShapeType="1"/>
              </p:cNvSpPr>
              <p:nvPr/>
            </p:nvSpPr>
            <p:spPr bwMode="auto">
              <a:xfrm flipV="1">
                <a:off x="3383" y="24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59" name="Line 2424"/>
              <p:cNvSpPr>
                <a:spLocks noChangeShapeType="1"/>
              </p:cNvSpPr>
              <p:nvPr/>
            </p:nvSpPr>
            <p:spPr bwMode="auto">
              <a:xfrm flipV="1">
                <a:off x="3383" y="24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60" name="Line 2425"/>
              <p:cNvSpPr>
                <a:spLocks noChangeShapeType="1"/>
              </p:cNvSpPr>
              <p:nvPr/>
            </p:nvSpPr>
            <p:spPr bwMode="auto">
              <a:xfrm flipV="1">
                <a:off x="3383" y="24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61" name="Line 2426"/>
              <p:cNvSpPr>
                <a:spLocks noChangeShapeType="1"/>
              </p:cNvSpPr>
              <p:nvPr/>
            </p:nvSpPr>
            <p:spPr bwMode="auto">
              <a:xfrm flipV="1">
                <a:off x="3383" y="24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62" name="Line 2427"/>
              <p:cNvSpPr>
                <a:spLocks noChangeShapeType="1"/>
              </p:cNvSpPr>
              <p:nvPr/>
            </p:nvSpPr>
            <p:spPr bwMode="auto">
              <a:xfrm flipV="1">
                <a:off x="3383" y="24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63" name="Line 2428"/>
              <p:cNvSpPr>
                <a:spLocks noChangeShapeType="1"/>
              </p:cNvSpPr>
              <p:nvPr/>
            </p:nvSpPr>
            <p:spPr bwMode="auto">
              <a:xfrm flipV="1">
                <a:off x="3383" y="23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64" name="Line 2429"/>
              <p:cNvSpPr>
                <a:spLocks noChangeShapeType="1"/>
              </p:cNvSpPr>
              <p:nvPr/>
            </p:nvSpPr>
            <p:spPr bwMode="auto">
              <a:xfrm flipV="1">
                <a:off x="3383" y="23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65" name="Line 2430"/>
              <p:cNvSpPr>
                <a:spLocks noChangeShapeType="1"/>
              </p:cNvSpPr>
              <p:nvPr/>
            </p:nvSpPr>
            <p:spPr bwMode="auto">
              <a:xfrm flipV="1">
                <a:off x="3383" y="23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66" name="Line 2431"/>
              <p:cNvSpPr>
                <a:spLocks noChangeShapeType="1"/>
              </p:cNvSpPr>
              <p:nvPr/>
            </p:nvSpPr>
            <p:spPr bwMode="auto">
              <a:xfrm flipV="1">
                <a:off x="3383" y="23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67" name="Line 2432"/>
              <p:cNvSpPr>
                <a:spLocks noChangeShapeType="1"/>
              </p:cNvSpPr>
              <p:nvPr/>
            </p:nvSpPr>
            <p:spPr bwMode="auto">
              <a:xfrm flipV="1">
                <a:off x="3383" y="23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68" name="Line 2433"/>
              <p:cNvSpPr>
                <a:spLocks noChangeShapeType="1"/>
              </p:cNvSpPr>
              <p:nvPr/>
            </p:nvSpPr>
            <p:spPr bwMode="auto">
              <a:xfrm flipV="1">
                <a:off x="3383" y="23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69" name="Line 2434"/>
              <p:cNvSpPr>
                <a:spLocks noChangeShapeType="1"/>
              </p:cNvSpPr>
              <p:nvPr/>
            </p:nvSpPr>
            <p:spPr bwMode="auto">
              <a:xfrm flipV="1">
                <a:off x="3383" y="23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70" name="Line 2435"/>
              <p:cNvSpPr>
                <a:spLocks noChangeShapeType="1"/>
              </p:cNvSpPr>
              <p:nvPr/>
            </p:nvSpPr>
            <p:spPr bwMode="auto">
              <a:xfrm flipV="1">
                <a:off x="3383" y="23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71" name="Line 2436"/>
              <p:cNvSpPr>
                <a:spLocks noChangeShapeType="1"/>
              </p:cNvSpPr>
              <p:nvPr/>
            </p:nvSpPr>
            <p:spPr bwMode="auto">
              <a:xfrm flipV="1">
                <a:off x="3383" y="23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72" name="Line 2437"/>
              <p:cNvSpPr>
                <a:spLocks noChangeShapeType="1"/>
              </p:cNvSpPr>
              <p:nvPr/>
            </p:nvSpPr>
            <p:spPr bwMode="auto">
              <a:xfrm flipV="1">
                <a:off x="3383" y="23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73" name="Line 2438"/>
              <p:cNvSpPr>
                <a:spLocks noChangeShapeType="1"/>
              </p:cNvSpPr>
              <p:nvPr/>
            </p:nvSpPr>
            <p:spPr bwMode="auto">
              <a:xfrm flipV="1">
                <a:off x="3383" y="23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74" name="Line 2439"/>
              <p:cNvSpPr>
                <a:spLocks noChangeShapeType="1"/>
              </p:cNvSpPr>
              <p:nvPr/>
            </p:nvSpPr>
            <p:spPr bwMode="auto">
              <a:xfrm flipV="1">
                <a:off x="3383" y="23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75" name="Line 2440"/>
              <p:cNvSpPr>
                <a:spLocks noChangeShapeType="1"/>
              </p:cNvSpPr>
              <p:nvPr/>
            </p:nvSpPr>
            <p:spPr bwMode="auto">
              <a:xfrm flipV="1">
                <a:off x="3383" y="22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76" name="Line 2441"/>
              <p:cNvSpPr>
                <a:spLocks noChangeShapeType="1"/>
              </p:cNvSpPr>
              <p:nvPr/>
            </p:nvSpPr>
            <p:spPr bwMode="auto">
              <a:xfrm flipV="1">
                <a:off x="3383" y="22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77" name="Line 2442"/>
              <p:cNvSpPr>
                <a:spLocks noChangeShapeType="1"/>
              </p:cNvSpPr>
              <p:nvPr/>
            </p:nvSpPr>
            <p:spPr bwMode="auto">
              <a:xfrm flipV="1">
                <a:off x="3383" y="22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78" name="Line 2443"/>
              <p:cNvSpPr>
                <a:spLocks noChangeShapeType="1"/>
              </p:cNvSpPr>
              <p:nvPr/>
            </p:nvSpPr>
            <p:spPr bwMode="auto">
              <a:xfrm flipV="1">
                <a:off x="3383" y="22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79" name="Line 2444"/>
              <p:cNvSpPr>
                <a:spLocks noChangeShapeType="1"/>
              </p:cNvSpPr>
              <p:nvPr/>
            </p:nvSpPr>
            <p:spPr bwMode="auto">
              <a:xfrm flipV="1">
                <a:off x="3383" y="22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80" name="Line 2445"/>
              <p:cNvSpPr>
                <a:spLocks noChangeShapeType="1"/>
              </p:cNvSpPr>
              <p:nvPr/>
            </p:nvSpPr>
            <p:spPr bwMode="auto">
              <a:xfrm flipV="1">
                <a:off x="3383" y="22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81" name="Line 2446"/>
              <p:cNvSpPr>
                <a:spLocks noChangeShapeType="1"/>
              </p:cNvSpPr>
              <p:nvPr/>
            </p:nvSpPr>
            <p:spPr bwMode="auto">
              <a:xfrm flipV="1">
                <a:off x="3383" y="22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82" name="Line 2447"/>
              <p:cNvSpPr>
                <a:spLocks noChangeShapeType="1"/>
              </p:cNvSpPr>
              <p:nvPr/>
            </p:nvSpPr>
            <p:spPr bwMode="auto">
              <a:xfrm flipV="1">
                <a:off x="3383" y="22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83" name="Line 2448"/>
              <p:cNvSpPr>
                <a:spLocks noChangeShapeType="1"/>
              </p:cNvSpPr>
              <p:nvPr/>
            </p:nvSpPr>
            <p:spPr bwMode="auto">
              <a:xfrm flipV="1">
                <a:off x="3383" y="22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84" name="Line 2449"/>
              <p:cNvSpPr>
                <a:spLocks noChangeShapeType="1"/>
              </p:cNvSpPr>
              <p:nvPr/>
            </p:nvSpPr>
            <p:spPr bwMode="auto">
              <a:xfrm flipV="1">
                <a:off x="3383" y="22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85" name="Line 2450"/>
              <p:cNvSpPr>
                <a:spLocks noChangeShapeType="1"/>
              </p:cNvSpPr>
              <p:nvPr/>
            </p:nvSpPr>
            <p:spPr bwMode="auto">
              <a:xfrm flipV="1">
                <a:off x="3383" y="22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86" name="Line 2451"/>
              <p:cNvSpPr>
                <a:spLocks noChangeShapeType="1"/>
              </p:cNvSpPr>
              <p:nvPr/>
            </p:nvSpPr>
            <p:spPr bwMode="auto">
              <a:xfrm flipV="1">
                <a:off x="3383" y="22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87" name="Line 2452"/>
              <p:cNvSpPr>
                <a:spLocks noChangeShapeType="1"/>
              </p:cNvSpPr>
              <p:nvPr/>
            </p:nvSpPr>
            <p:spPr bwMode="auto">
              <a:xfrm flipV="1">
                <a:off x="3383" y="21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88" name="Line 2453"/>
              <p:cNvSpPr>
                <a:spLocks noChangeShapeType="1"/>
              </p:cNvSpPr>
              <p:nvPr/>
            </p:nvSpPr>
            <p:spPr bwMode="auto">
              <a:xfrm flipV="1">
                <a:off x="3383" y="21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89" name="Line 2454"/>
              <p:cNvSpPr>
                <a:spLocks noChangeShapeType="1"/>
              </p:cNvSpPr>
              <p:nvPr/>
            </p:nvSpPr>
            <p:spPr bwMode="auto">
              <a:xfrm flipV="1">
                <a:off x="3383" y="21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90" name="Line 2455"/>
              <p:cNvSpPr>
                <a:spLocks noChangeShapeType="1"/>
              </p:cNvSpPr>
              <p:nvPr/>
            </p:nvSpPr>
            <p:spPr bwMode="auto">
              <a:xfrm flipV="1">
                <a:off x="3383" y="21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91" name="Line 2456"/>
              <p:cNvSpPr>
                <a:spLocks noChangeShapeType="1"/>
              </p:cNvSpPr>
              <p:nvPr/>
            </p:nvSpPr>
            <p:spPr bwMode="auto">
              <a:xfrm flipV="1">
                <a:off x="3383" y="21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92" name="Line 2457"/>
              <p:cNvSpPr>
                <a:spLocks noChangeShapeType="1"/>
              </p:cNvSpPr>
              <p:nvPr/>
            </p:nvSpPr>
            <p:spPr bwMode="auto">
              <a:xfrm flipV="1">
                <a:off x="3383" y="21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93" name="Line 2458"/>
              <p:cNvSpPr>
                <a:spLocks noChangeShapeType="1"/>
              </p:cNvSpPr>
              <p:nvPr/>
            </p:nvSpPr>
            <p:spPr bwMode="auto">
              <a:xfrm flipV="1">
                <a:off x="3383" y="21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94" name="Line 2459"/>
              <p:cNvSpPr>
                <a:spLocks noChangeShapeType="1"/>
              </p:cNvSpPr>
              <p:nvPr/>
            </p:nvSpPr>
            <p:spPr bwMode="auto">
              <a:xfrm flipV="1">
                <a:off x="3383" y="21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95" name="Line 2460"/>
              <p:cNvSpPr>
                <a:spLocks noChangeShapeType="1"/>
              </p:cNvSpPr>
              <p:nvPr/>
            </p:nvSpPr>
            <p:spPr bwMode="auto">
              <a:xfrm flipV="1">
                <a:off x="3383" y="21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96" name="Line 2461"/>
              <p:cNvSpPr>
                <a:spLocks noChangeShapeType="1"/>
              </p:cNvSpPr>
              <p:nvPr/>
            </p:nvSpPr>
            <p:spPr bwMode="auto">
              <a:xfrm flipV="1">
                <a:off x="3383" y="21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97" name="Line 2462"/>
              <p:cNvSpPr>
                <a:spLocks noChangeShapeType="1"/>
              </p:cNvSpPr>
              <p:nvPr/>
            </p:nvSpPr>
            <p:spPr bwMode="auto">
              <a:xfrm flipV="1">
                <a:off x="3383" y="21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98" name="Line 2463"/>
              <p:cNvSpPr>
                <a:spLocks noChangeShapeType="1"/>
              </p:cNvSpPr>
              <p:nvPr/>
            </p:nvSpPr>
            <p:spPr bwMode="auto">
              <a:xfrm flipV="1">
                <a:off x="3383" y="21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99" name="Line 2464"/>
              <p:cNvSpPr>
                <a:spLocks noChangeShapeType="1"/>
              </p:cNvSpPr>
              <p:nvPr/>
            </p:nvSpPr>
            <p:spPr bwMode="auto">
              <a:xfrm flipV="1">
                <a:off x="3383" y="20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00" name="Line 2465"/>
              <p:cNvSpPr>
                <a:spLocks noChangeShapeType="1"/>
              </p:cNvSpPr>
              <p:nvPr/>
            </p:nvSpPr>
            <p:spPr bwMode="auto">
              <a:xfrm flipV="1">
                <a:off x="3383" y="20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01" name="Line 2466"/>
              <p:cNvSpPr>
                <a:spLocks noChangeShapeType="1"/>
              </p:cNvSpPr>
              <p:nvPr/>
            </p:nvSpPr>
            <p:spPr bwMode="auto">
              <a:xfrm flipV="1">
                <a:off x="3383" y="20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02" name="Line 2467"/>
              <p:cNvSpPr>
                <a:spLocks noChangeShapeType="1"/>
              </p:cNvSpPr>
              <p:nvPr/>
            </p:nvSpPr>
            <p:spPr bwMode="auto">
              <a:xfrm flipV="1">
                <a:off x="3383" y="20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03" name="Line 2468"/>
              <p:cNvSpPr>
                <a:spLocks noChangeShapeType="1"/>
              </p:cNvSpPr>
              <p:nvPr/>
            </p:nvSpPr>
            <p:spPr bwMode="auto">
              <a:xfrm flipV="1">
                <a:off x="3383" y="20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04" name="Line 2469"/>
              <p:cNvSpPr>
                <a:spLocks noChangeShapeType="1"/>
              </p:cNvSpPr>
              <p:nvPr/>
            </p:nvSpPr>
            <p:spPr bwMode="auto">
              <a:xfrm flipV="1">
                <a:off x="3383" y="20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05" name="Line 2470"/>
              <p:cNvSpPr>
                <a:spLocks noChangeShapeType="1"/>
              </p:cNvSpPr>
              <p:nvPr/>
            </p:nvSpPr>
            <p:spPr bwMode="auto">
              <a:xfrm flipV="1">
                <a:off x="3383" y="20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06" name="Line 2471"/>
              <p:cNvSpPr>
                <a:spLocks noChangeShapeType="1"/>
              </p:cNvSpPr>
              <p:nvPr/>
            </p:nvSpPr>
            <p:spPr bwMode="auto">
              <a:xfrm flipV="1">
                <a:off x="3383" y="20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07" name="Line 2472"/>
              <p:cNvSpPr>
                <a:spLocks noChangeShapeType="1"/>
              </p:cNvSpPr>
              <p:nvPr/>
            </p:nvSpPr>
            <p:spPr bwMode="auto">
              <a:xfrm flipV="1">
                <a:off x="3383" y="20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08" name="Line 2473"/>
              <p:cNvSpPr>
                <a:spLocks noChangeShapeType="1"/>
              </p:cNvSpPr>
              <p:nvPr/>
            </p:nvSpPr>
            <p:spPr bwMode="auto">
              <a:xfrm flipV="1">
                <a:off x="3383" y="20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09" name="Line 2474"/>
              <p:cNvSpPr>
                <a:spLocks noChangeShapeType="1"/>
              </p:cNvSpPr>
              <p:nvPr/>
            </p:nvSpPr>
            <p:spPr bwMode="auto">
              <a:xfrm flipV="1">
                <a:off x="3383" y="20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10" name="Line 2475"/>
              <p:cNvSpPr>
                <a:spLocks noChangeShapeType="1"/>
              </p:cNvSpPr>
              <p:nvPr/>
            </p:nvSpPr>
            <p:spPr bwMode="auto">
              <a:xfrm flipV="1">
                <a:off x="3383" y="20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11" name="Line 2476"/>
              <p:cNvSpPr>
                <a:spLocks noChangeShapeType="1"/>
              </p:cNvSpPr>
              <p:nvPr/>
            </p:nvSpPr>
            <p:spPr bwMode="auto">
              <a:xfrm flipV="1">
                <a:off x="3383" y="19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12" name="Line 2477"/>
              <p:cNvSpPr>
                <a:spLocks noChangeShapeType="1"/>
              </p:cNvSpPr>
              <p:nvPr/>
            </p:nvSpPr>
            <p:spPr bwMode="auto">
              <a:xfrm flipV="1">
                <a:off x="3383" y="19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13" name="Line 2478"/>
              <p:cNvSpPr>
                <a:spLocks noChangeShapeType="1"/>
              </p:cNvSpPr>
              <p:nvPr/>
            </p:nvSpPr>
            <p:spPr bwMode="auto">
              <a:xfrm flipV="1">
                <a:off x="3383" y="19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14" name="Line 2479"/>
              <p:cNvSpPr>
                <a:spLocks noChangeShapeType="1"/>
              </p:cNvSpPr>
              <p:nvPr/>
            </p:nvSpPr>
            <p:spPr bwMode="auto">
              <a:xfrm flipV="1">
                <a:off x="3383" y="19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15" name="Line 2480"/>
              <p:cNvSpPr>
                <a:spLocks noChangeShapeType="1"/>
              </p:cNvSpPr>
              <p:nvPr/>
            </p:nvSpPr>
            <p:spPr bwMode="auto">
              <a:xfrm flipV="1">
                <a:off x="3383" y="19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16" name="Line 2481"/>
              <p:cNvSpPr>
                <a:spLocks noChangeShapeType="1"/>
              </p:cNvSpPr>
              <p:nvPr/>
            </p:nvSpPr>
            <p:spPr bwMode="auto">
              <a:xfrm flipV="1">
                <a:off x="3383" y="19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17" name="Line 2482"/>
              <p:cNvSpPr>
                <a:spLocks noChangeShapeType="1"/>
              </p:cNvSpPr>
              <p:nvPr/>
            </p:nvSpPr>
            <p:spPr bwMode="auto">
              <a:xfrm flipV="1">
                <a:off x="3383" y="19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18" name="Line 2483"/>
              <p:cNvSpPr>
                <a:spLocks noChangeShapeType="1"/>
              </p:cNvSpPr>
              <p:nvPr/>
            </p:nvSpPr>
            <p:spPr bwMode="auto">
              <a:xfrm flipV="1">
                <a:off x="3383" y="19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19" name="Line 2484"/>
              <p:cNvSpPr>
                <a:spLocks noChangeShapeType="1"/>
              </p:cNvSpPr>
              <p:nvPr/>
            </p:nvSpPr>
            <p:spPr bwMode="auto">
              <a:xfrm flipV="1">
                <a:off x="3383" y="19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20" name="Line 2485"/>
              <p:cNvSpPr>
                <a:spLocks noChangeShapeType="1"/>
              </p:cNvSpPr>
              <p:nvPr/>
            </p:nvSpPr>
            <p:spPr bwMode="auto">
              <a:xfrm flipV="1">
                <a:off x="3383" y="19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21" name="Line 2486"/>
              <p:cNvSpPr>
                <a:spLocks noChangeShapeType="1"/>
              </p:cNvSpPr>
              <p:nvPr/>
            </p:nvSpPr>
            <p:spPr bwMode="auto">
              <a:xfrm flipV="1">
                <a:off x="3383" y="19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22" name="Line 2487"/>
              <p:cNvSpPr>
                <a:spLocks noChangeShapeType="1"/>
              </p:cNvSpPr>
              <p:nvPr/>
            </p:nvSpPr>
            <p:spPr bwMode="auto">
              <a:xfrm flipV="1">
                <a:off x="3383" y="19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23" name="Line 2488"/>
              <p:cNvSpPr>
                <a:spLocks noChangeShapeType="1"/>
              </p:cNvSpPr>
              <p:nvPr/>
            </p:nvSpPr>
            <p:spPr bwMode="auto">
              <a:xfrm flipV="1">
                <a:off x="3383" y="18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24" name="Line 2489"/>
              <p:cNvSpPr>
                <a:spLocks noChangeShapeType="1"/>
              </p:cNvSpPr>
              <p:nvPr/>
            </p:nvSpPr>
            <p:spPr bwMode="auto">
              <a:xfrm flipV="1">
                <a:off x="3383" y="18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25" name="Line 2490"/>
              <p:cNvSpPr>
                <a:spLocks noChangeShapeType="1"/>
              </p:cNvSpPr>
              <p:nvPr/>
            </p:nvSpPr>
            <p:spPr bwMode="auto">
              <a:xfrm flipV="1">
                <a:off x="3383" y="18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26" name="Line 2491"/>
              <p:cNvSpPr>
                <a:spLocks noChangeShapeType="1"/>
              </p:cNvSpPr>
              <p:nvPr/>
            </p:nvSpPr>
            <p:spPr bwMode="auto">
              <a:xfrm flipV="1">
                <a:off x="3383" y="18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27" name="Line 2492"/>
              <p:cNvSpPr>
                <a:spLocks noChangeShapeType="1"/>
              </p:cNvSpPr>
              <p:nvPr/>
            </p:nvSpPr>
            <p:spPr bwMode="auto">
              <a:xfrm flipV="1">
                <a:off x="3383" y="18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28" name="Line 2493"/>
              <p:cNvSpPr>
                <a:spLocks noChangeShapeType="1"/>
              </p:cNvSpPr>
              <p:nvPr/>
            </p:nvSpPr>
            <p:spPr bwMode="auto">
              <a:xfrm flipV="1">
                <a:off x="3383" y="18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29" name="Line 2494"/>
              <p:cNvSpPr>
                <a:spLocks noChangeShapeType="1"/>
              </p:cNvSpPr>
              <p:nvPr/>
            </p:nvSpPr>
            <p:spPr bwMode="auto">
              <a:xfrm flipV="1">
                <a:off x="3383" y="18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30" name="Line 2495"/>
              <p:cNvSpPr>
                <a:spLocks noChangeShapeType="1"/>
              </p:cNvSpPr>
              <p:nvPr/>
            </p:nvSpPr>
            <p:spPr bwMode="auto">
              <a:xfrm flipV="1">
                <a:off x="3383" y="18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31" name="Line 2496"/>
              <p:cNvSpPr>
                <a:spLocks noChangeShapeType="1"/>
              </p:cNvSpPr>
              <p:nvPr/>
            </p:nvSpPr>
            <p:spPr bwMode="auto">
              <a:xfrm flipV="1">
                <a:off x="3383" y="18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32" name="Line 2497"/>
              <p:cNvSpPr>
                <a:spLocks noChangeShapeType="1"/>
              </p:cNvSpPr>
              <p:nvPr/>
            </p:nvSpPr>
            <p:spPr bwMode="auto">
              <a:xfrm flipV="1">
                <a:off x="3383" y="18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33" name="Line 2498"/>
              <p:cNvSpPr>
                <a:spLocks noChangeShapeType="1"/>
              </p:cNvSpPr>
              <p:nvPr/>
            </p:nvSpPr>
            <p:spPr bwMode="auto">
              <a:xfrm flipV="1">
                <a:off x="3383" y="18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34" name="Line 2499"/>
              <p:cNvSpPr>
                <a:spLocks noChangeShapeType="1"/>
              </p:cNvSpPr>
              <p:nvPr/>
            </p:nvSpPr>
            <p:spPr bwMode="auto">
              <a:xfrm flipV="1">
                <a:off x="3383" y="18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35" name="Line 2500"/>
              <p:cNvSpPr>
                <a:spLocks noChangeShapeType="1"/>
              </p:cNvSpPr>
              <p:nvPr/>
            </p:nvSpPr>
            <p:spPr bwMode="auto">
              <a:xfrm flipV="1">
                <a:off x="3383" y="18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36" name="Line 2501"/>
              <p:cNvSpPr>
                <a:spLocks noChangeShapeType="1"/>
              </p:cNvSpPr>
              <p:nvPr/>
            </p:nvSpPr>
            <p:spPr bwMode="auto">
              <a:xfrm flipV="1">
                <a:off x="3383" y="17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37" name="Line 2502"/>
              <p:cNvSpPr>
                <a:spLocks noChangeShapeType="1"/>
              </p:cNvSpPr>
              <p:nvPr/>
            </p:nvSpPr>
            <p:spPr bwMode="auto">
              <a:xfrm flipV="1">
                <a:off x="3383" y="17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38" name="Line 2503"/>
              <p:cNvSpPr>
                <a:spLocks noChangeShapeType="1"/>
              </p:cNvSpPr>
              <p:nvPr/>
            </p:nvSpPr>
            <p:spPr bwMode="auto">
              <a:xfrm flipV="1">
                <a:off x="3383" y="17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39" name="Line 2504"/>
              <p:cNvSpPr>
                <a:spLocks noChangeShapeType="1"/>
              </p:cNvSpPr>
              <p:nvPr/>
            </p:nvSpPr>
            <p:spPr bwMode="auto">
              <a:xfrm flipV="1">
                <a:off x="3383" y="17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40" name="Line 2505"/>
              <p:cNvSpPr>
                <a:spLocks noChangeShapeType="1"/>
              </p:cNvSpPr>
              <p:nvPr/>
            </p:nvSpPr>
            <p:spPr bwMode="auto">
              <a:xfrm flipV="1">
                <a:off x="3383" y="17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41" name="Line 2506"/>
              <p:cNvSpPr>
                <a:spLocks noChangeShapeType="1"/>
              </p:cNvSpPr>
              <p:nvPr/>
            </p:nvSpPr>
            <p:spPr bwMode="auto">
              <a:xfrm flipV="1">
                <a:off x="3383" y="17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42" name="Line 2507"/>
              <p:cNvSpPr>
                <a:spLocks noChangeShapeType="1"/>
              </p:cNvSpPr>
              <p:nvPr/>
            </p:nvSpPr>
            <p:spPr bwMode="auto">
              <a:xfrm flipV="1">
                <a:off x="3383" y="17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43" name="Line 2508"/>
              <p:cNvSpPr>
                <a:spLocks noChangeShapeType="1"/>
              </p:cNvSpPr>
              <p:nvPr/>
            </p:nvSpPr>
            <p:spPr bwMode="auto">
              <a:xfrm flipV="1">
                <a:off x="3383" y="17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44" name="Line 2509"/>
              <p:cNvSpPr>
                <a:spLocks noChangeShapeType="1"/>
              </p:cNvSpPr>
              <p:nvPr/>
            </p:nvSpPr>
            <p:spPr bwMode="auto">
              <a:xfrm flipV="1">
                <a:off x="3383" y="17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45" name="Line 2510"/>
              <p:cNvSpPr>
                <a:spLocks noChangeShapeType="1"/>
              </p:cNvSpPr>
              <p:nvPr/>
            </p:nvSpPr>
            <p:spPr bwMode="auto">
              <a:xfrm flipV="1">
                <a:off x="3383" y="17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46" name="Line 2511"/>
              <p:cNvSpPr>
                <a:spLocks noChangeShapeType="1"/>
              </p:cNvSpPr>
              <p:nvPr/>
            </p:nvSpPr>
            <p:spPr bwMode="auto">
              <a:xfrm flipV="1">
                <a:off x="3383" y="17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47" name="Line 2512"/>
              <p:cNvSpPr>
                <a:spLocks noChangeShapeType="1"/>
              </p:cNvSpPr>
              <p:nvPr/>
            </p:nvSpPr>
            <p:spPr bwMode="auto">
              <a:xfrm flipV="1">
                <a:off x="3383" y="17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48" name="Line 2513"/>
              <p:cNvSpPr>
                <a:spLocks noChangeShapeType="1"/>
              </p:cNvSpPr>
              <p:nvPr/>
            </p:nvSpPr>
            <p:spPr bwMode="auto">
              <a:xfrm flipV="1">
                <a:off x="3383" y="16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49" name="Line 2514"/>
              <p:cNvSpPr>
                <a:spLocks noChangeShapeType="1"/>
              </p:cNvSpPr>
              <p:nvPr/>
            </p:nvSpPr>
            <p:spPr bwMode="auto">
              <a:xfrm flipV="1">
                <a:off x="3383" y="16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50" name="Line 2515"/>
              <p:cNvSpPr>
                <a:spLocks noChangeShapeType="1"/>
              </p:cNvSpPr>
              <p:nvPr/>
            </p:nvSpPr>
            <p:spPr bwMode="auto">
              <a:xfrm flipV="1">
                <a:off x="3383" y="16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51" name="Line 2516"/>
              <p:cNvSpPr>
                <a:spLocks noChangeShapeType="1"/>
              </p:cNvSpPr>
              <p:nvPr/>
            </p:nvSpPr>
            <p:spPr bwMode="auto">
              <a:xfrm flipV="1">
                <a:off x="3383" y="16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52" name="Line 2517"/>
              <p:cNvSpPr>
                <a:spLocks noChangeShapeType="1"/>
              </p:cNvSpPr>
              <p:nvPr/>
            </p:nvSpPr>
            <p:spPr bwMode="auto">
              <a:xfrm flipV="1">
                <a:off x="3383" y="16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53" name="Line 2518"/>
              <p:cNvSpPr>
                <a:spLocks noChangeShapeType="1"/>
              </p:cNvSpPr>
              <p:nvPr/>
            </p:nvSpPr>
            <p:spPr bwMode="auto">
              <a:xfrm flipV="1">
                <a:off x="3383" y="16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54" name="Line 2519"/>
              <p:cNvSpPr>
                <a:spLocks noChangeShapeType="1"/>
              </p:cNvSpPr>
              <p:nvPr/>
            </p:nvSpPr>
            <p:spPr bwMode="auto">
              <a:xfrm flipV="1">
                <a:off x="3383" y="16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55" name="Line 2520"/>
              <p:cNvSpPr>
                <a:spLocks noChangeShapeType="1"/>
              </p:cNvSpPr>
              <p:nvPr/>
            </p:nvSpPr>
            <p:spPr bwMode="auto">
              <a:xfrm flipV="1">
                <a:off x="3383" y="16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56" name="Line 2521"/>
              <p:cNvSpPr>
                <a:spLocks noChangeShapeType="1"/>
              </p:cNvSpPr>
              <p:nvPr/>
            </p:nvSpPr>
            <p:spPr bwMode="auto">
              <a:xfrm flipV="1">
                <a:off x="3383" y="16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57" name="Line 2522"/>
              <p:cNvSpPr>
                <a:spLocks noChangeShapeType="1"/>
              </p:cNvSpPr>
              <p:nvPr/>
            </p:nvSpPr>
            <p:spPr bwMode="auto">
              <a:xfrm flipV="1">
                <a:off x="3383" y="16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58" name="Line 2523"/>
              <p:cNvSpPr>
                <a:spLocks noChangeShapeType="1"/>
              </p:cNvSpPr>
              <p:nvPr/>
            </p:nvSpPr>
            <p:spPr bwMode="auto">
              <a:xfrm flipV="1">
                <a:off x="3383" y="16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59" name="Line 2524"/>
              <p:cNvSpPr>
                <a:spLocks noChangeShapeType="1"/>
              </p:cNvSpPr>
              <p:nvPr/>
            </p:nvSpPr>
            <p:spPr bwMode="auto">
              <a:xfrm flipV="1">
                <a:off x="3383" y="16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60" name="Line 2525"/>
              <p:cNvSpPr>
                <a:spLocks noChangeShapeType="1"/>
              </p:cNvSpPr>
              <p:nvPr/>
            </p:nvSpPr>
            <p:spPr bwMode="auto">
              <a:xfrm flipV="1">
                <a:off x="3383" y="15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61" name="Line 2526"/>
              <p:cNvSpPr>
                <a:spLocks noChangeShapeType="1"/>
              </p:cNvSpPr>
              <p:nvPr/>
            </p:nvSpPr>
            <p:spPr bwMode="auto">
              <a:xfrm flipV="1">
                <a:off x="3383" y="15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62" name="Line 2527"/>
              <p:cNvSpPr>
                <a:spLocks noChangeShapeType="1"/>
              </p:cNvSpPr>
              <p:nvPr/>
            </p:nvSpPr>
            <p:spPr bwMode="auto">
              <a:xfrm flipV="1">
                <a:off x="3383" y="15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63" name="Line 2528"/>
              <p:cNvSpPr>
                <a:spLocks noChangeShapeType="1"/>
              </p:cNvSpPr>
              <p:nvPr/>
            </p:nvSpPr>
            <p:spPr bwMode="auto">
              <a:xfrm flipV="1">
                <a:off x="3383" y="15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64" name="Line 2529"/>
              <p:cNvSpPr>
                <a:spLocks noChangeShapeType="1"/>
              </p:cNvSpPr>
              <p:nvPr/>
            </p:nvSpPr>
            <p:spPr bwMode="auto">
              <a:xfrm flipV="1">
                <a:off x="3383" y="15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65" name="Line 2530"/>
              <p:cNvSpPr>
                <a:spLocks noChangeShapeType="1"/>
              </p:cNvSpPr>
              <p:nvPr/>
            </p:nvSpPr>
            <p:spPr bwMode="auto">
              <a:xfrm flipV="1">
                <a:off x="3383" y="15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66" name="Line 2531"/>
              <p:cNvSpPr>
                <a:spLocks noChangeShapeType="1"/>
              </p:cNvSpPr>
              <p:nvPr/>
            </p:nvSpPr>
            <p:spPr bwMode="auto">
              <a:xfrm flipV="1">
                <a:off x="3383" y="15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67" name="Line 2532"/>
              <p:cNvSpPr>
                <a:spLocks noChangeShapeType="1"/>
              </p:cNvSpPr>
              <p:nvPr/>
            </p:nvSpPr>
            <p:spPr bwMode="auto">
              <a:xfrm flipV="1">
                <a:off x="3383" y="15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68" name="Line 2533"/>
              <p:cNvSpPr>
                <a:spLocks noChangeShapeType="1"/>
              </p:cNvSpPr>
              <p:nvPr/>
            </p:nvSpPr>
            <p:spPr bwMode="auto">
              <a:xfrm flipV="1">
                <a:off x="3383" y="15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69" name="Line 2534"/>
              <p:cNvSpPr>
                <a:spLocks noChangeShapeType="1"/>
              </p:cNvSpPr>
              <p:nvPr/>
            </p:nvSpPr>
            <p:spPr bwMode="auto">
              <a:xfrm flipV="1">
                <a:off x="3383" y="15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70" name="Line 2535"/>
              <p:cNvSpPr>
                <a:spLocks noChangeShapeType="1"/>
              </p:cNvSpPr>
              <p:nvPr/>
            </p:nvSpPr>
            <p:spPr bwMode="auto">
              <a:xfrm flipV="1">
                <a:off x="3383" y="15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71" name="Line 2536"/>
              <p:cNvSpPr>
                <a:spLocks noChangeShapeType="1"/>
              </p:cNvSpPr>
              <p:nvPr/>
            </p:nvSpPr>
            <p:spPr bwMode="auto">
              <a:xfrm flipV="1">
                <a:off x="3383" y="15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72" name="Line 2537"/>
              <p:cNvSpPr>
                <a:spLocks noChangeShapeType="1"/>
              </p:cNvSpPr>
              <p:nvPr/>
            </p:nvSpPr>
            <p:spPr bwMode="auto">
              <a:xfrm flipV="1">
                <a:off x="3383" y="14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73" name="Line 2538"/>
              <p:cNvSpPr>
                <a:spLocks noChangeShapeType="1"/>
              </p:cNvSpPr>
              <p:nvPr/>
            </p:nvSpPr>
            <p:spPr bwMode="auto">
              <a:xfrm flipV="1">
                <a:off x="3383" y="14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74" name="Line 2539"/>
              <p:cNvSpPr>
                <a:spLocks noChangeShapeType="1"/>
              </p:cNvSpPr>
              <p:nvPr/>
            </p:nvSpPr>
            <p:spPr bwMode="auto">
              <a:xfrm flipV="1">
                <a:off x="3383" y="14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75" name="Line 2540"/>
              <p:cNvSpPr>
                <a:spLocks noChangeShapeType="1"/>
              </p:cNvSpPr>
              <p:nvPr/>
            </p:nvSpPr>
            <p:spPr bwMode="auto">
              <a:xfrm flipV="1">
                <a:off x="3383" y="14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76" name="Line 2541"/>
              <p:cNvSpPr>
                <a:spLocks noChangeShapeType="1"/>
              </p:cNvSpPr>
              <p:nvPr/>
            </p:nvSpPr>
            <p:spPr bwMode="auto">
              <a:xfrm flipV="1">
                <a:off x="3383" y="14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77" name="Line 2542"/>
              <p:cNvSpPr>
                <a:spLocks noChangeShapeType="1"/>
              </p:cNvSpPr>
              <p:nvPr/>
            </p:nvSpPr>
            <p:spPr bwMode="auto">
              <a:xfrm flipV="1">
                <a:off x="3383" y="14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78" name="Line 2543"/>
              <p:cNvSpPr>
                <a:spLocks noChangeShapeType="1"/>
              </p:cNvSpPr>
              <p:nvPr/>
            </p:nvSpPr>
            <p:spPr bwMode="auto">
              <a:xfrm flipV="1">
                <a:off x="3383" y="14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79" name="Line 2544"/>
              <p:cNvSpPr>
                <a:spLocks noChangeShapeType="1"/>
              </p:cNvSpPr>
              <p:nvPr/>
            </p:nvSpPr>
            <p:spPr bwMode="auto">
              <a:xfrm flipV="1">
                <a:off x="3383" y="14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80" name="Line 2545"/>
              <p:cNvSpPr>
                <a:spLocks noChangeShapeType="1"/>
              </p:cNvSpPr>
              <p:nvPr/>
            </p:nvSpPr>
            <p:spPr bwMode="auto">
              <a:xfrm flipV="1">
                <a:off x="3383" y="14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81" name="Line 2546"/>
              <p:cNvSpPr>
                <a:spLocks noChangeShapeType="1"/>
              </p:cNvSpPr>
              <p:nvPr/>
            </p:nvSpPr>
            <p:spPr bwMode="auto">
              <a:xfrm flipV="1">
                <a:off x="3383" y="14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82" name="Line 2547"/>
              <p:cNvSpPr>
                <a:spLocks noChangeShapeType="1"/>
              </p:cNvSpPr>
              <p:nvPr/>
            </p:nvSpPr>
            <p:spPr bwMode="auto">
              <a:xfrm flipV="1">
                <a:off x="3383" y="14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83" name="Line 2548"/>
              <p:cNvSpPr>
                <a:spLocks noChangeShapeType="1"/>
              </p:cNvSpPr>
              <p:nvPr/>
            </p:nvSpPr>
            <p:spPr bwMode="auto">
              <a:xfrm flipV="1">
                <a:off x="3383" y="14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84" name="Line 2549"/>
              <p:cNvSpPr>
                <a:spLocks noChangeShapeType="1"/>
              </p:cNvSpPr>
              <p:nvPr/>
            </p:nvSpPr>
            <p:spPr bwMode="auto">
              <a:xfrm flipV="1">
                <a:off x="3383" y="13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85" name="Line 2550"/>
              <p:cNvSpPr>
                <a:spLocks noChangeShapeType="1"/>
              </p:cNvSpPr>
              <p:nvPr/>
            </p:nvSpPr>
            <p:spPr bwMode="auto">
              <a:xfrm flipV="1">
                <a:off x="3383" y="13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86" name="Line 2551"/>
              <p:cNvSpPr>
                <a:spLocks noChangeShapeType="1"/>
              </p:cNvSpPr>
              <p:nvPr/>
            </p:nvSpPr>
            <p:spPr bwMode="auto">
              <a:xfrm flipV="1">
                <a:off x="3383" y="13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87" name="Line 2552"/>
              <p:cNvSpPr>
                <a:spLocks noChangeShapeType="1"/>
              </p:cNvSpPr>
              <p:nvPr/>
            </p:nvSpPr>
            <p:spPr bwMode="auto">
              <a:xfrm flipV="1">
                <a:off x="3383" y="13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88" name="Line 2553"/>
              <p:cNvSpPr>
                <a:spLocks noChangeShapeType="1"/>
              </p:cNvSpPr>
              <p:nvPr/>
            </p:nvSpPr>
            <p:spPr bwMode="auto">
              <a:xfrm flipV="1">
                <a:off x="3383" y="13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89" name="Line 2554"/>
              <p:cNvSpPr>
                <a:spLocks noChangeShapeType="1"/>
              </p:cNvSpPr>
              <p:nvPr/>
            </p:nvSpPr>
            <p:spPr bwMode="auto">
              <a:xfrm flipV="1">
                <a:off x="3383" y="13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90" name="Line 2555"/>
              <p:cNvSpPr>
                <a:spLocks noChangeShapeType="1"/>
              </p:cNvSpPr>
              <p:nvPr/>
            </p:nvSpPr>
            <p:spPr bwMode="auto">
              <a:xfrm flipV="1">
                <a:off x="3383" y="13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91" name="Line 2556"/>
              <p:cNvSpPr>
                <a:spLocks noChangeShapeType="1"/>
              </p:cNvSpPr>
              <p:nvPr/>
            </p:nvSpPr>
            <p:spPr bwMode="auto">
              <a:xfrm flipV="1">
                <a:off x="3383" y="13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92" name="Line 2557"/>
              <p:cNvSpPr>
                <a:spLocks noChangeShapeType="1"/>
              </p:cNvSpPr>
              <p:nvPr/>
            </p:nvSpPr>
            <p:spPr bwMode="auto">
              <a:xfrm flipV="1">
                <a:off x="3383" y="13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93" name="Line 2558"/>
              <p:cNvSpPr>
                <a:spLocks noChangeShapeType="1"/>
              </p:cNvSpPr>
              <p:nvPr/>
            </p:nvSpPr>
            <p:spPr bwMode="auto">
              <a:xfrm flipV="1">
                <a:off x="3383" y="13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94" name="Line 2559"/>
              <p:cNvSpPr>
                <a:spLocks noChangeShapeType="1"/>
              </p:cNvSpPr>
              <p:nvPr/>
            </p:nvSpPr>
            <p:spPr bwMode="auto">
              <a:xfrm flipV="1">
                <a:off x="3383" y="13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95" name="Line 2560"/>
              <p:cNvSpPr>
                <a:spLocks noChangeShapeType="1"/>
              </p:cNvSpPr>
              <p:nvPr/>
            </p:nvSpPr>
            <p:spPr bwMode="auto">
              <a:xfrm flipV="1">
                <a:off x="3383" y="13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96" name="Line 2561"/>
              <p:cNvSpPr>
                <a:spLocks noChangeShapeType="1"/>
              </p:cNvSpPr>
              <p:nvPr/>
            </p:nvSpPr>
            <p:spPr bwMode="auto">
              <a:xfrm flipV="1">
                <a:off x="3383" y="12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97" name="Line 2562"/>
              <p:cNvSpPr>
                <a:spLocks noChangeShapeType="1"/>
              </p:cNvSpPr>
              <p:nvPr/>
            </p:nvSpPr>
            <p:spPr bwMode="auto">
              <a:xfrm flipV="1">
                <a:off x="3383" y="12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98" name="Line 2563"/>
              <p:cNvSpPr>
                <a:spLocks noChangeShapeType="1"/>
              </p:cNvSpPr>
              <p:nvPr/>
            </p:nvSpPr>
            <p:spPr bwMode="auto">
              <a:xfrm flipV="1">
                <a:off x="3383" y="12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99" name="Line 2564"/>
              <p:cNvSpPr>
                <a:spLocks noChangeShapeType="1"/>
              </p:cNvSpPr>
              <p:nvPr/>
            </p:nvSpPr>
            <p:spPr bwMode="auto">
              <a:xfrm flipV="1">
                <a:off x="3383" y="12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00" name="Line 2565"/>
              <p:cNvSpPr>
                <a:spLocks noChangeShapeType="1"/>
              </p:cNvSpPr>
              <p:nvPr/>
            </p:nvSpPr>
            <p:spPr bwMode="auto">
              <a:xfrm flipV="1">
                <a:off x="3383" y="12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01" name="Line 2566"/>
              <p:cNvSpPr>
                <a:spLocks noChangeShapeType="1"/>
              </p:cNvSpPr>
              <p:nvPr/>
            </p:nvSpPr>
            <p:spPr bwMode="auto">
              <a:xfrm flipV="1">
                <a:off x="3383" y="12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02" name="Line 2567"/>
              <p:cNvSpPr>
                <a:spLocks noChangeShapeType="1"/>
              </p:cNvSpPr>
              <p:nvPr/>
            </p:nvSpPr>
            <p:spPr bwMode="auto">
              <a:xfrm flipV="1">
                <a:off x="3383" y="12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03" name="Line 2568"/>
              <p:cNvSpPr>
                <a:spLocks noChangeShapeType="1"/>
              </p:cNvSpPr>
              <p:nvPr/>
            </p:nvSpPr>
            <p:spPr bwMode="auto">
              <a:xfrm flipV="1">
                <a:off x="3383" y="12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04" name="Line 2569"/>
              <p:cNvSpPr>
                <a:spLocks noChangeShapeType="1"/>
              </p:cNvSpPr>
              <p:nvPr/>
            </p:nvSpPr>
            <p:spPr bwMode="auto">
              <a:xfrm flipV="1">
                <a:off x="3383" y="12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05" name="Line 2570"/>
              <p:cNvSpPr>
                <a:spLocks noChangeShapeType="1"/>
              </p:cNvSpPr>
              <p:nvPr/>
            </p:nvSpPr>
            <p:spPr bwMode="auto">
              <a:xfrm flipV="1">
                <a:off x="3383" y="12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06" name="Line 2571"/>
              <p:cNvSpPr>
                <a:spLocks noChangeShapeType="1"/>
              </p:cNvSpPr>
              <p:nvPr/>
            </p:nvSpPr>
            <p:spPr bwMode="auto">
              <a:xfrm flipV="1">
                <a:off x="3383" y="12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07" name="Line 2572"/>
              <p:cNvSpPr>
                <a:spLocks noChangeShapeType="1"/>
              </p:cNvSpPr>
              <p:nvPr/>
            </p:nvSpPr>
            <p:spPr bwMode="auto">
              <a:xfrm flipV="1">
                <a:off x="3383" y="12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08" name="Line 2573"/>
              <p:cNvSpPr>
                <a:spLocks noChangeShapeType="1"/>
              </p:cNvSpPr>
              <p:nvPr/>
            </p:nvSpPr>
            <p:spPr bwMode="auto">
              <a:xfrm flipV="1">
                <a:off x="3383" y="11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09" name="Line 2574"/>
              <p:cNvSpPr>
                <a:spLocks noChangeShapeType="1"/>
              </p:cNvSpPr>
              <p:nvPr/>
            </p:nvSpPr>
            <p:spPr bwMode="auto">
              <a:xfrm flipV="1">
                <a:off x="3383" y="11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10" name="Line 2575"/>
              <p:cNvSpPr>
                <a:spLocks noChangeShapeType="1"/>
              </p:cNvSpPr>
              <p:nvPr/>
            </p:nvSpPr>
            <p:spPr bwMode="auto">
              <a:xfrm flipV="1">
                <a:off x="3383" y="11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11" name="Line 2576"/>
              <p:cNvSpPr>
                <a:spLocks noChangeShapeType="1"/>
              </p:cNvSpPr>
              <p:nvPr/>
            </p:nvSpPr>
            <p:spPr bwMode="auto">
              <a:xfrm flipV="1">
                <a:off x="3383" y="11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12" name="Line 2577"/>
              <p:cNvSpPr>
                <a:spLocks noChangeShapeType="1"/>
              </p:cNvSpPr>
              <p:nvPr/>
            </p:nvSpPr>
            <p:spPr bwMode="auto">
              <a:xfrm flipV="1">
                <a:off x="3383" y="11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13" name="Line 2578"/>
              <p:cNvSpPr>
                <a:spLocks noChangeShapeType="1"/>
              </p:cNvSpPr>
              <p:nvPr/>
            </p:nvSpPr>
            <p:spPr bwMode="auto">
              <a:xfrm flipV="1">
                <a:off x="3383" y="11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14" name="Line 2579"/>
              <p:cNvSpPr>
                <a:spLocks noChangeShapeType="1"/>
              </p:cNvSpPr>
              <p:nvPr/>
            </p:nvSpPr>
            <p:spPr bwMode="auto">
              <a:xfrm flipV="1">
                <a:off x="3383" y="11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15" name="Line 2580"/>
              <p:cNvSpPr>
                <a:spLocks noChangeShapeType="1"/>
              </p:cNvSpPr>
              <p:nvPr/>
            </p:nvSpPr>
            <p:spPr bwMode="auto">
              <a:xfrm flipV="1">
                <a:off x="3383" y="11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16" name="Line 2581"/>
              <p:cNvSpPr>
                <a:spLocks noChangeShapeType="1"/>
              </p:cNvSpPr>
              <p:nvPr/>
            </p:nvSpPr>
            <p:spPr bwMode="auto">
              <a:xfrm flipV="1">
                <a:off x="3383" y="11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17" name="Line 2582"/>
              <p:cNvSpPr>
                <a:spLocks noChangeShapeType="1"/>
              </p:cNvSpPr>
              <p:nvPr/>
            </p:nvSpPr>
            <p:spPr bwMode="auto">
              <a:xfrm flipV="1">
                <a:off x="3383" y="11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18" name="Line 2583"/>
              <p:cNvSpPr>
                <a:spLocks noChangeShapeType="1"/>
              </p:cNvSpPr>
              <p:nvPr/>
            </p:nvSpPr>
            <p:spPr bwMode="auto">
              <a:xfrm flipV="1">
                <a:off x="3383" y="11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19" name="Line 2584"/>
              <p:cNvSpPr>
                <a:spLocks noChangeShapeType="1"/>
              </p:cNvSpPr>
              <p:nvPr/>
            </p:nvSpPr>
            <p:spPr bwMode="auto">
              <a:xfrm flipV="1">
                <a:off x="3383" y="11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20" name="Line 2585"/>
              <p:cNvSpPr>
                <a:spLocks noChangeShapeType="1"/>
              </p:cNvSpPr>
              <p:nvPr/>
            </p:nvSpPr>
            <p:spPr bwMode="auto">
              <a:xfrm flipV="1">
                <a:off x="3383" y="11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21" name="Line 2586"/>
              <p:cNvSpPr>
                <a:spLocks noChangeShapeType="1"/>
              </p:cNvSpPr>
              <p:nvPr/>
            </p:nvSpPr>
            <p:spPr bwMode="auto">
              <a:xfrm flipV="1">
                <a:off x="3383" y="10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22" name="Line 2587"/>
              <p:cNvSpPr>
                <a:spLocks noChangeShapeType="1"/>
              </p:cNvSpPr>
              <p:nvPr/>
            </p:nvSpPr>
            <p:spPr bwMode="auto">
              <a:xfrm flipV="1">
                <a:off x="3383" y="10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23" name="Line 2588"/>
              <p:cNvSpPr>
                <a:spLocks noChangeShapeType="1"/>
              </p:cNvSpPr>
              <p:nvPr/>
            </p:nvSpPr>
            <p:spPr bwMode="auto">
              <a:xfrm flipV="1">
                <a:off x="3383" y="10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24" name="Line 2589"/>
              <p:cNvSpPr>
                <a:spLocks noChangeShapeType="1"/>
              </p:cNvSpPr>
              <p:nvPr/>
            </p:nvSpPr>
            <p:spPr bwMode="auto">
              <a:xfrm flipV="1">
                <a:off x="3383" y="10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25" name="Line 2590"/>
              <p:cNvSpPr>
                <a:spLocks noChangeShapeType="1"/>
              </p:cNvSpPr>
              <p:nvPr/>
            </p:nvSpPr>
            <p:spPr bwMode="auto">
              <a:xfrm flipV="1">
                <a:off x="3383" y="10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26" name="Line 2591"/>
              <p:cNvSpPr>
                <a:spLocks noChangeShapeType="1"/>
              </p:cNvSpPr>
              <p:nvPr/>
            </p:nvSpPr>
            <p:spPr bwMode="auto">
              <a:xfrm flipV="1">
                <a:off x="3383" y="10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27" name="Line 2592"/>
              <p:cNvSpPr>
                <a:spLocks noChangeShapeType="1"/>
              </p:cNvSpPr>
              <p:nvPr/>
            </p:nvSpPr>
            <p:spPr bwMode="auto">
              <a:xfrm flipV="1">
                <a:off x="3383" y="10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28" name="Line 2593"/>
              <p:cNvSpPr>
                <a:spLocks noChangeShapeType="1"/>
              </p:cNvSpPr>
              <p:nvPr/>
            </p:nvSpPr>
            <p:spPr bwMode="auto">
              <a:xfrm flipV="1">
                <a:off x="3383" y="10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29" name="Line 2594"/>
              <p:cNvSpPr>
                <a:spLocks noChangeShapeType="1"/>
              </p:cNvSpPr>
              <p:nvPr/>
            </p:nvSpPr>
            <p:spPr bwMode="auto">
              <a:xfrm flipV="1">
                <a:off x="3383" y="1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30" name="Line 2595"/>
              <p:cNvSpPr>
                <a:spLocks noChangeShapeType="1"/>
              </p:cNvSpPr>
              <p:nvPr/>
            </p:nvSpPr>
            <p:spPr bwMode="auto">
              <a:xfrm flipV="1">
                <a:off x="3383" y="1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31" name="Line 2596"/>
              <p:cNvSpPr>
                <a:spLocks noChangeShapeType="1"/>
              </p:cNvSpPr>
              <p:nvPr/>
            </p:nvSpPr>
            <p:spPr bwMode="auto">
              <a:xfrm flipV="1">
                <a:off x="3383" y="1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32" name="Line 2597"/>
              <p:cNvSpPr>
                <a:spLocks noChangeShapeType="1"/>
              </p:cNvSpPr>
              <p:nvPr/>
            </p:nvSpPr>
            <p:spPr bwMode="auto">
              <a:xfrm flipV="1">
                <a:off x="3383" y="10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33" name="Line 2598"/>
              <p:cNvSpPr>
                <a:spLocks noChangeShapeType="1"/>
              </p:cNvSpPr>
              <p:nvPr/>
            </p:nvSpPr>
            <p:spPr bwMode="auto">
              <a:xfrm flipV="1">
                <a:off x="3383" y="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34" name="Line 2599"/>
              <p:cNvSpPr>
                <a:spLocks noChangeShapeType="1"/>
              </p:cNvSpPr>
              <p:nvPr/>
            </p:nvSpPr>
            <p:spPr bwMode="auto">
              <a:xfrm flipV="1">
                <a:off x="3383" y="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35" name="Line 2600"/>
              <p:cNvSpPr>
                <a:spLocks noChangeShapeType="1"/>
              </p:cNvSpPr>
              <p:nvPr/>
            </p:nvSpPr>
            <p:spPr bwMode="auto">
              <a:xfrm flipV="1">
                <a:off x="3383" y="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36" name="Line 2601"/>
              <p:cNvSpPr>
                <a:spLocks noChangeShapeType="1"/>
              </p:cNvSpPr>
              <p:nvPr/>
            </p:nvSpPr>
            <p:spPr bwMode="auto">
              <a:xfrm flipV="1">
                <a:off x="3383" y="9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37" name="Line 2602"/>
              <p:cNvSpPr>
                <a:spLocks noChangeShapeType="1"/>
              </p:cNvSpPr>
              <p:nvPr/>
            </p:nvSpPr>
            <p:spPr bwMode="auto">
              <a:xfrm flipV="1">
                <a:off x="3383" y="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38" name="Line 2603"/>
              <p:cNvSpPr>
                <a:spLocks noChangeShapeType="1"/>
              </p:cNvSpPr>
              <p:nvPr/>
            </p:nvSpPr>
            <p:spPr bwMode="auto">
              <a:xfrm flipV="1">
                <a:off x="3383" y="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39" name="Line 2604"/>
              <p:cNvSpPr>
                <a:spLocks noChangeShapeType="1"/>
              </p:cNvSpPr>
              <p:nvPr/>
            </p:nvSpPr>
            <p:spPr bwMode="auto">
              <a:xfrm flipV="1">
                <a:off x="3383" y="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40" name="Line 2605"/>
              <p:cNvSpPr>
                <a:spLocks noChangeShapeType="1"/>
              </p:cNvSpPr>
              <p:nvPr/>
            </p:nvSpPr>
            <p:spPr bwMode="auto">
              <a:xfrm flipV="1">
                <a:off x="3383" y="9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41" name="Line 2606"/>
              <p:cNvSpPr>
                <a:spLocks noChangeShapeType="1"/>
              </p:cNvSpPr>
              <p:nvPr/>
            </p:nvSpPr>
            <p:spPr bwMode="auto">
              <a:xfrm flipV="1">
                <a:off x="3383" y="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42" name="Line 2607"/>
              <p:cNvSpPr>
                <a:spLocks noChangeShapeType="1"/>
              </p:cNvSpPr>
              <p:nvPr/>
            </p:nvSpPr>
            <p:spPr bwMode="auto">
              <a:xfrm flipV="1">
                <a:off x="3383" y="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43" name="Line 2608"/>
              <p:cNvSpPr>
                <a:spLocks noChangeShapeType="1"/>
              </p:cNvSpPr>
              <p:nvPr/>
            </p:nvSpPr>
            <p:spPr bwMode="auto">
              <a:xfrm flipV="1">
                <a:off x="3383" y="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44" name="Line 2609"/>
              <p:cNvSpPr>
                <a:spLocks noChangeShapeType="1"/>
              </p:cNvSpPr>
              <p:nvPr/>
            </p:nvSpPr>
            <p:spPr bwMode="auto">
              <a:xfrm flipV="1">
                <a:off x="3383" y="9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45" name="Line 2610"/>
              <p:cNvSpPr>
                <a:spLocks noChangeShapeType="1"/>
              </p:cNvSpPr>
              <p:nvPr/>
            </p:nvSpPr>
            <p:spPr bwMode="auto">
              <a:xfrm flipV="1">
                <a:off x="3383" y="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46" name="Line 2611"/>
              <p:cNvSpPr>
                <a:spLocks noChangeShapeType="1"/>
              </p:cNvSpPr>
              <p:nvPr/>
            </p:nvSpPr>
            <p:spPr bwMode="auto">
              <a:xfrm flipV="1">
                <a:off x="3383" y="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47" name="Line 2612"/>
              <p:cNvSpPr>
                <a:spLocks noChangeShapeType="1"/>
              </p:cNvSpPr>
              <p:nvPr/>
            </p:nvSpPr>
            <p:spPr bwMode="auto">
              <a:xfrm flipV="1">
                <a:off x="3383" y="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48" name="Line 2613"/>
              <p:cNvSpPr>
                <a:spLocks noChangeShapeType="1"/>
              </p:cNvSpPr>
              <p:nvPr/>
            </p:nvSpPr>
            <p:spPr bwMode="auto">
              <a:xfrm flipV="1">
                <a:off x="3383" y="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49" name="Line 2614"/>
              <p:cNvSpPr>
                <a:spLocks noChangeShapeType="1"/>
              </p:cNvSpPr>
              <p:nvPr/>
            </p:nvSpPr>
            <p:spPr bwMode="auto">
              <a:xfrm flipV="1">
                <a:off x="3383" y="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50" name="Line 2615"/>
              <p:cNvSpPr>
                <a:spLocks noChangeShapeType="1"/>
              </p:cNvSpPr>
              <p:nvPr/>
            </p:nvSpPr>
            <p:spPr bwMode="auto">
              <a:xfrm flipV="1">
                <a:off x="3383" y="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51" name="Line 2616"/>
              <p:cNvSpPr>
                <a:spLocks noChangeShapeType="1"/>
              </p:cNvSpPr>
              <p:nvPr/>
            </p:nvSpPr>
            <p:spPr bwMode="auto">
              <a:xfrm flipV="1">
                <a:off x="3383" y="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31" name="Group 2818"/>
            <p:cNvGrpSpPr>
              <a:grpSpLocks/>
            </p:cNvGrpSpPr>
            <p:nvPr/>
          </p:nvGrpSpPr>
          <p:grpSpPr bwMode="auto">
            <a:xfrm>
              <a:off x="5370513" y="882650"/>
              <a:ext cx="146050" cy="4256088"/>
              <a:chOff x="3383" y="556"/>
              <a:chExt cx="92" cy="2681"/>
            </a:xfrm>
          </p:grpSpPr>
          <p:sp>
            <p:nvSpPr>
              <p:cNvPr id="1552" name="Line 2618"/>
              <p:cNvSpPr>
                <a:spLocks noChangeShapeType="1"/>
              </p:cNvSpPr>
              <p:nvPr/>
            </p:nvSpPr>
            <p:spPr bwMode="auto">
              <a:xfrm flipV="1">
                <a:off x="3383" y="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3" name="Line 2619"/>
              <p:cNvSpPr>
                <a:spLocks noChangeShapeType="1"/>
              </p:cNvSpPr>
              <p:nvPr/>
            </p:nvSpPr>
            <p:spPr bwMode="auto">
              <a:xfrm flipV="1">
                <a:off x="3383" y="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4" name="Line 2620"/>
              <p:cNvSpPr>
                <a:spLocks noChangeShapeType="1"/>
              </p:cNvSpPr>
              <p:nvPr/>
            </p:nvSpPr>
            <p:spPr bwMode="auto">
              <a:xfrm flipV="1">
                <a:off x="3383" y="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5" name="Line 2621"/>
              <p:cNvSpPr>
                <a:spLocks noChangeShapeType="1"/>
              </p:cNvSpPr>
              <p:nvPr/>
            </p:nvSpPr>
            <p:spPr bwMode="auto">
              <a:xfrm flipV="1">
                <a:off x="3383" y="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6" name="Line 2622"/>
              <p:cNvSpPr>
                <a:spLocks noChangeShapeType="1"/>
              </p:cNvSpPr>
              <p:nvPr/>
            </p:nvSpPr>
            <p:spPr bwMode="auto">
              <a:xfrm flipV="1">
                <a:off x="3383" y="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7" name="Line 2623"/>
              <p:cNvSpPr>
                <a:spLocks noChangeShapeType="1"/>
              </p:cNvSpPr>
              <p:nvPr/>
            </p:nvSpPr>
            <p:spPr bwMode="auto">
              <a:xfrm flipV="1">
                <a:off x="3383" y="7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8" name="Line 2624"/>
              <p:cNvSpPr>
                <a:spLocks noChangeShapeType="1"/>
              </p:cNvSpPr>
              <p:nvPr/>
            </p:nvSpPr>
            <p:spPr bwMode="auto">
              <a:xfrm flipV="1">
                <a:off x="3383" y="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9" name="Line 2625"/>
              <p:cNvSpPr>
                <a:spLocks noChangeShapeType="1"/>
              </p:cNvSpPr>
              <p:nvPr/>
            </p:nvSpPr>
            <p:spPr bwMode="auto">
              <a:xfrm flipV="1">
                <a:off x="3383" y="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0" name="Line 2626"/>
              <p:cNvSpPr>
                <a:spLocks noChangeShapeType="1"/>
              </p:cNvSpPr>
              <p:nvPr/>
            </p:nvSpPr>
            <p:spPr bwMode="auto">
              <a:xfrm flipV="1">
                <a:off x="3383" y="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1" name="Line 2627"/>
              <p:cNvSpPr>
                <a:spLocks noChangeShapeType="1"/>
              </p:cNvSpPr>
              <p:nvPr/>
            </p:nvSpPr>
            <p:spPr bwMode="auto">
              <a:xfrm flipV="1">
                <a:off x="3383" y="7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2" name="Line 2628"/>
              <p:cNvSpPr>
                <a:spLocks noChangeShapeType="1"/>
              </p:cNvSpPr>
              <p:nvPr/>
            </p:nvSpPr>
            <p:spPr bwMode="auto">
              <a:xfrm flipV="1">
                <a:off x="3383" y="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3" name="Line 2629"/>
              <p:cNvSpPr>
                <a:spLocks noChangeShapeType="1"/>
              </p:cNvSpPr>
              <p:nvPr/>
            </p:nvSpPr>
            <p:spPr bwMode="auto">
              <a:xfrm flipV="1">
                <a:off x="3383" y="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4" name="Line 2630"/>
              <p:cNvSpPr>
                <a:spLocks noChangeShapeType="1"/>
              </p:cNvSpPr>
              <p:nvPr/>
            </p:nvSpPr>
            <p:spPr bwMode="auto">
              <a:xfrm flipV="1">
                <a:off x="3383" y="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5" name="Line 2631"/>
              <p:cNvSpPr>
                <a:spLocks noChangeShapeType="1"/>
              </p:cNvSpPr>
              <p:nvPr/>
            </p:nvSpPr>
            <p:spPr bwMode="auto">
              <a:xfrm flipV="1">
                <a:off x="3383" y="7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6" name="Line 2632"/>
              <p:cNvSpPr>
                <a:spLocks noChangeShapeType="1"/>
              </p:cNvSpPr>
              <p:nvPr/>
            </p:nvSpPr>
            <p:spPr bwMode="auto">
              <a:xfrm flipV="1">
                <a:off x="3383" y="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7" name="Line 2633"/>
              <p:cNvSpPr>
                <a:spLocks noChangeShapeType="1"/>
              </p:cNvSpPr>
              <p:nvPr/>
            </p:nvSpPr>
            <p:spPr bwMode="auto">
              <a:xfrm flipV="1">
                <a:off x="3383" y="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8" name="Line 2634"/>
              <p:cNvSpPr>
                <a:spLocks noChangeShapeType="1"/>
              </p:cNvSpPr>
              <p:nvPr/>
            </p:nvSpPr>
            <p:spPr bwMode="auto">
              <a:xfrm flipV="1">
                <a:off x="3383" y="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9" name="Line 2635"/>
              <p:cNvSpPr>
                <a:spLocks noChangeShapeType="1"/>
              </p:cNvSpPr>
              <p:nvPr/>
            </p:nvSpPr>
            <p:spPr bwMode="auto">
              <a:xfrm flipV="1">
                <a:off x="3383" y="6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0" name="Line 2636"/>
              <p:cNvSpPr>
                <a:spLocks noChangeShapeType="1"/>
              </p:cNvSpPr>
              <p:nvPr/>
            </p:nvSpPr>
            <p:spPr bwMode="auto">
              <a:xfrm flipV="1">
                <a:off x="3383" y="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1" name="Line 2637"/>
              <p:cNvSpPr>
                <a:spLocks noChangeShapeType="1"/>
              </p:cNvSpPr>
              <p:nvPr/>
            </p:nvSpPr>
            <p:spPr bwMode="auto">
              <a:xfrm flipV="1">
                <a:off x="3383" y="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2" name="Line 2638"/>
              <p:cNvSpPr>
                <a:spLocks noChangeShapeType="1"/>
              </p:cNvSpPr>
              <p:nvPr/>
            </p:nvSpPr>
            <p:spPr bwMode="auto">
              <a:xfrm flipV="1">
                <a:off x="3383" y="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3" name="Line 2639"/>
              <p:cNvSpPr>
                <a:spLocks noChangeShapeType="1"/>
              </p:cNvSpPr>
              <p:nvPr/>
            </p:nvSpPr>
            <p:spPr bwMode="auto">
              <a:xfrm flipV="1">
                <a:off x="3383" y="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4" name="Line 2640"/>
              <p:cNvSpPr>
                <a:spLocks noChangeShapeType="1"/>
              </p:cNvSpPr>
              <p:nvPr/>
            </p:nvSpPr>
            <p:spPr bwMode="auto">
              <a:xfrm flipV="1">
                <a:off x="3383" y="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5" name="Line 2641"/>
              <p:cNvSpPr>
                <a:spLocks noChangeShapeType="1"/>
              </p:cNvSpPr>
              <p:nvPr/>
            </p:nvSpPr>
            <p:spPr bwMode="auto">
              <a:xfrm flipV="1">
                <a:off x="3383" y="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6" name="Line 2642"/>
              <p:cNvSpPr>
                <a:spLocks noChangeShapeType="1"/>
              </p:cNvSpPr>
              <p:nvPr/>
            </p:nvSpPr>
            <p:spPr bwMode="auto">
              <a:xfrm flipV="1">
                <a:off x="3383" y="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7" name="Line 2643"/>
              <p:cNvSpPr>
                <a:spLocks noChangeShapeType="1"/>
              </p:cNvSpPr>
              <p:nvPr/>
            </p:nvSpPr>
            <p:spPr bwMode="auto">
              <a:xfrm flipV="1">
                <a:off x="3383" y="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8" name="Line 2644"/>
              <p:cNvSpPr>
                <a:spLocks noChangeShapeType="1"/>
              </p:cNvSpPr>
              <p:nvPr/>
            </p:nvSpPr>
            <p:spPr bwMode="auto">
              <a:xfrm flipV="1">
                <a:off x="3383" y="6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9" name="Line 2645"/>
              <p:cNvSpPr>
                <a:spLocks noChangeShapeType="1"/>
              </p:cNvSpPr>
              <p:nvPr/>
            </p:nvSpPr>
            <p:spPr bwMode="auto">
              <a:xfrm flipV="1">
                <a:off x="3383" y="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0" name="Line 2646"/>
              <p:cNvSpPr>
                <a:spLocks noChangeShapeType="1"/>
              </p:cNvSpPr>
              <p:nvPr/>
            </p:nvSpPr>
            <p:spPr bwMode="auto">
              <a:xfrm flipV="1">
                <a:off x="3383" y="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1" name="Line 2647"/>
              <p:cNvSpPr>
                <a:spLocks noChangeShapeType="1"/>
              </p:cNvSpPr>
              <p:nvPr/>
            </p:nvSpPr>
            <p:spPr bwMode="auto">
              <a:xfrm flipV="1">
                <a:off x="3383" y="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2" name="Line 2648"/>
              <p:cNvSpPr>
                <a:spLocks noChangeShapeType="1"/>
              </p:cNvSpPr>
              <p:nvPr/>
            </p:nvSpPr>
            <p:spPr bwMode="auto">
              <a:xfrm flipV="1">
                <a:off x="3383" y="5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3" name="Line 2649"/>
              <p:cNvSpPr>
                <a:spLocks noChangeShapeType="1"/>
              </p:cNvSpPr>
              <p:nvPr/>
            </p:nvSpPr>
            <p:spPr bwMode="auto">
              <a:xfrm flipV="1">
                <a:off x="3383" y="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4" name="Line 2650"/>
              <p:cNvSpPr>
                <a:spLocks noChangeShapeType="1"/>
              </p:cNvSpPr>
              <p:nvPr/>
            </p:nvSpPr>
            <p:spPr bwMode="auto">
              <a:xfrm flipV="1">
                <a:off x="3383" y="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5" name="Line 2651"/>
              <p:cNvSpPr>
                <a:spLocks noChangeShapeType="1"/>
              </p:cNvSpPr>
              <p:nvPr/>
            </p:nvSpPr>
            <p:spPr bwMode="auto">
              <a:xfrm flipV="1">
                <a:off x="3383" y="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6" name="Line 2652"/>
              <p:cNvSpPr>
                <a:spLocks noChangeShapeType="1"/>
              </p:cNvSpPr>
              <p:nvPr/>
            </p:nvSpPr>
            <p:spPr bwMode="auto">
              <a:xfrm flipV="1">
                <a:off x="3383" y="5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7" name="Line 2653"/>
              <p:cNvSpPr>
                <a:spLocks noChangeShapeType="1"/>
              </p:cNvSpPr>
              <p:nvPr/>
            </p:nvSpPr>
            <p:spPr bwMode="auto">
              <a:xfrm flipV="1">
                <a:off x="3475" y="32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8" name="Line 2654"/>
              <p:cNvSpPr>
                <a:spLocks noChangeShapeType="1"/>
              </p:cNvSpPr>
              <p:nvPr/>
            </p:nvSpPr>
            <p:spPr bwMode="auto">
              <a:xfrm flipV="1">
                <a:off x="3475" y="32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9" name="Line 2655"/>
              <p:cNvSpPr>
                <a:spLocks noChangeShapeType="1"/>
              </p:cNvSpPr>
              <p:nvPr/>
            </p:nvSpPr>
            <p:spPr bwMode="auto">
              <a:xfrm flipV="1">
                <a:off x="3475" y="32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0" name="Line 2656"/>
              <p:cNvSpPr>
                <a:spLocks noChangeShapeType="1"/>
              </p:cNvSpPr>
              <p:nvPr/>
            </p:nvSpPr>
            <p:spPr bwMode="auto">
              <a:xfrm flipV="1">
                <a:off x="3475" y="32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1" name="Line 2657"/>
              <p:cNvSpPr>
                <a:spLocks noChangeShapeType="1"/>
              </p:cNvSpPr>
              <p:nvPr/>
            </p:nvSpPr>
            <p:spPr bwMode="auto">
              <a:xfrm flipV="1">
                <a:off x="3475" y="32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2" name="Line 2658"/>
              <p:cNvSpPr>
                <a:spLocks noChangeShapeType="1"/>
              </p:cNvSpPr>
              <p:nvPr/>
            </p:nvSpPr>
            <p:spPr bwMode="auto">
              <a:xfrm flipV="1">
                <a:off x="3475" y="31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3" name="Line 2659"/>
              <p:cNvSpPr>
                <a:spLocks noChangeShapeType="1"/>
              </p:cNvSpPr>
              <p:nvPr/>
            </p:nvSpPr>
            <p:spPr bwMode="auto">
              <a:xfrm flipV="1">
                <a:off x="3475" y="31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4" name="Line 2660"/>
              <p:cNvSpPr>
                <a:spLocks noChangeShapeType="1"/>
              </p:cNvSpPr>
              <p:nvPr/>
            </p:nvSpPr>
            <p:spPr bwMode="auto">
              <a:xfrm flipV="1">
                <a:off x="3475" y="31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5" name="Line 2661"/>
              <p:cNvSpPr>
                <a:spLocks noChangeShapeType="1"/>
              </p:cNvSpPr>
              <p:nvPr/>
            </p:nvSpPr>
            <p:spPr bwMode="auto">
              <a:xfrm flipV="1">
                <a:off x="3475" y="31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6" name="Line 2662"/>
              <p:cNvSpPr>
                <a:spLocks noChangeShapeType="1"/>
              </p:cNvSpPr>
              <p:nvPr/>
            </p:nvSpPr>
            <p:spPr bwMode="auto">
              <a:xfrm flipV="1">
                <a:off x="3475" y="31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7" name="Line 2663"/>
              <p:cNvSpPr>
                <a:spLocks noChangeShapeType="1"/>
              </p:cNvSpPr>
              <p:nvPr/>
            </p:nvSpPr>
            <p:spPr bwMode="auto">
              <a:xfrm flipV="1">
                <a:off x="3475" y="31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8" name="Line 2664"/>
              <p:cNvSpPr>
                <a:spLocks noChangeShapeType="1"/>
              </p:cNvSpPr>
              <p:nvPr/>
            </p:nvSpPr>
            <p:spPr bwMode="auto">
              <a:xfrm flipV="1">
                <a:off x="3475" y="31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9" name="Line 2665"/>
              <p:cNvSpPr>
                <a:spLocks noChangeShapeType="1"/>
              </p:cNvSpPr>
              <p:nvPr/>
            </p:nvSpPr>
            <p:spPr bwMode="auto">
              <a:xfrm flipV="1">
                <a:off x="3475" y="31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0" name="Line 2666"/>
              <p:cNvSpPr>
                <a:spLocks noChangeShapeType="1"/>
              </p:cNvSpPr>
              <p:nvPr/>
            </p:nvSpPr>
            <p:spPr bwMode="auto">
              <a:xfrm flipV="1">
                <a:off x="3475" y="31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1" name="Line 2667"/>
              <p:cNvSpPr>
                <a:spLocks noChangeShapeType="1"/>
              </p:cNvSpPr>
              <p:nvPr/>
            </p:nvSpPr>
            <p:spPr bwMode="auto">
              <a:xfrm flipV="1">
                <a:off x="3475" y="31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2" name="Line 2668"/>
              <p:cNvSpPr>
                <a:spLocks noChangeShapeType="1"/>
              </p:cNvSpPr>
              <p:nvPr/>
            </p:nvSpPr>
            <p:spPr bwMode="auto">
              <a:xfrm flipV="1">
                <a:off x="3475" y="31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3" name="Line 2669"/>
              <p:cNvSpPr>
                <a:spLocks noChangeShapeType="1"/>
              </p:cNvSpPr>
              <p:nvPr/>
            </p:nvSpPr>
            <p:spPr bwMode="auto">
              <a:xfrm flipV="1">
                <a:off x="3475" y="31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4" name="Line 2670"/>
              <p:cNvSpPr>
                <a:spLocks noChangeShapeType="1"/>
              </p:cNvSpPr>
              <p:nvPr/>
            </p:nvSpPr>
            <p:spPr bwMode="auto">
              <a:xfrm flipV="1">
                <a:off x="3475" y="30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5" name="Line 2671"/>
              <p:cNvSpPr>
                <a:spLocks noChangeShapeType="1"/>
              </p:cNvSpPr>
              <p:nvPr/>
            </p:nvSpPr>
            <p:spPr bwMode="auto">
              <a:xfrm flipV="1">
                <a:off x="3475" y="30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6" name="Line 2672"/>
              <p:cNvSpPr>
                <a:spLocks noChangeShapeType="1"/>
              </p:cNvSpPr>
              <p:nvPr/>
            </p:nvSpPr>
            <p:spPr bwMode="auto">
              <a:xfrm flipV="1">
                <a:off x="3475" y="30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7" name="Line 2673"/>
              <p:cNvSpPr>
                <a:spLocks noChangeShapeType="1"/>
              </p:cNvSpPr>
              <p:nvPr/>
            </p:nvSpPr>
            <p:spPr bwMode="auto">
              <a:xfrm flipV="1">
                <a:off x="3475" y="30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8" name="Line 2674"/>
              <p:cNvSpPr>
                <a:spLocks noChangeShapeType="1"/>
              </p:cNvSpPr>
              <p:nvPr/>
            </p:nvSpPr>
            <p:spPr bwMode="auto">
              <a:xfrm flipV="1">
                <a:off x="3475" y="30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9" name="Line 2675"/>
              <p:cNvSpPr>
                <a:spLocks noChangeShapeType="1"/>
              </p:cNvSpPr>
              <p:nvPr/>
            </p:nvSpPr>
            <p:spPr bwMode="auto">
              <a:xfrm flipV="1">
                <a:off x="3475" y="30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0" name="Line 2676"/>
              <p:cNvSpPr>
                <a:spLocks noChangeShapeType="1"/>
              </p:cNvSpPr>
              <p:nvPr/>
            </p:nvSpPr>
            <p:spPr bwMode="auto">
              <a:xfrm flipV="1">
                <a:off x="3475" y="30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1" name="Line 2677"/>
              <p:cNvSpPr>
                <a:spLocks noChangeShapeType="1"/>
              </p:cNvSpPr>
              <p:nvPr/>
            </p:nvSpPr>
            <p:spPr bwMode="auto">
              <a:xfrm flipV="1">
                <a:off x="3475" y="30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2" name="Line 2678"/>
              <p:cNvSpPr>
                <a:spLocks noChangeShapeType="1"/>
              </p:cNvSpPr>
              <p:nvPr/>
            </p:nvSpPr>
            <p:spPr bwMode="auto">
              <a:xfrm flipV="1">
                <a:off x="3475" y="30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3" name="Line 2679"/>
              <p:cNvSpPr>
                <a:spLocks noChangeShapeType="1"/>
              </p:cNvSpPr>
              <p:nvPr/>
            </p:nvSpPr>
            <p:spPr bwMode="auto">
              <a:xfrm flipV="1">
                <a:off x="3475" y="30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4" name="Line 2680"/>
              <p:cNvSpPr>
                <a:spLocks noChangeShapeType="1"/>
              </p:cNvSpPr>
              <p:nvPr/>
            </p:nvSpPr>
            <p:spPr bwMode="auto">
              <a:xfrm flipV="1">
                <a:off x="3475" y="30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5" name="Line 2681"/>
              <p:cNvSpPr>
                <a:spLocks noChangeShapeType="1"/>
              </p:cNvSpPr>
              <p:nvPr/>
            </p:nvSpPr>
            <p:spPr bwMode="auto">
              <a:xfrm flipV="1">
                <a:off x="3475" y="30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6" name="Line 2682"/>
              <p:cNvSpPr>
                <a:spLocks noChangeShapeType="1"/>
              </p:cNvSpPr>
              <p:nvPr/>
            </p:nvSpPr>
            <p:spPr bwMode="auto">
              <a:xfrm flipV="1">
                <a:off x="3475" y="29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7" name="Line 2683"/>
              <p:cNvSpPr>
                <a:spLocks noChangeShapeType="1"/>
              </p:cNvSpPr>
              <p:nvPr/>
            </p:nvSpPr>
            <p:spPr bwMode="auto">
              <a:xfrm flipV="1">
                <a:off x="3475" y="29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8" name="Line 2684"/>
              <p:cNvSpPr>
                <a:spLocks noChangeShapeType="1"/>
              </p:cNvSpPr>
              <p:nvPr/>
            </p:nvSpPr>
            <p:spPr bwMode="auto">
              <a:xfrm flipV="1">
                <a:off x="3475" y="29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9" name="Line 2685"/>
              <p:cNvSpPr>
                <a:spLocks noChangeShapeType="1"/>
              </p:cNvSpPr>
              <p:nvPr/>
            </p:nvSpPr>
            <p:spPr bwMode="auto">
              <a:xfrm flipV="1">
                <a:off x="3475" y="29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0" name="Line 2686"/>
              <p:cNvSpPr>
                <a:spLocks noChangeShapeType="1"/>
              </p:cNvSpPr>
              <p:nvPr/>
            </p:nvSpPr>
            <p:spPr bwMode="auto">
              <a:xfrm flipV="1">
                <a:off x="3475" y="29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1" name="Line 2687"/>
              <p:cNvSpPr>
                <a:spLocks noChangeShapeType="1"/>
              </p:cNvSpPr>
              <p:nvPr/>
            </p:nvSpPr>
            <p:spPr bwMode="auto">
              <a:xfrm flipV="1">
                <a:off x="3475" y="29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2" name="Line 2688"/>
              <p:cNvSpPr>
                <a:spLocks noChangeShapeType="1"/>
              </p:cNvSpPr>
              <p:nvPr/>
            </p:nvSpPr>
            <p:spPr bwMode="auto">
              <a:xfrm flipV="1">
                <a:off x="3475" y="29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3" name="Line 2689"/>
              <p:cNvSpPr>
                <a:spLocks noChangeShapeType="1"/>
              </p:cNvSpPr>
              <p:nvPr/>
            </p:nvSpPr>
            <p:spPr bwMode="auto">
              <a:xfrm flipV="1">
                <a:off x="3475" y="29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4" name="Line 2690"/>
              <p:cNvSpPr>
                <a:spLocks noChangeShapeType="1"/>
              </p:cNvSpPr>
              <p:nvPr/>
            </p:nvSpPr>
            <p:spPr bwMode="auto">
              <a:xfrm flipV="1">
                <a:off x="3475" y="29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5" name="Line 2691"/>
              <p:cNvSpPr>
                <a:spLocks noChangeShapeType="1"/>
              </p:cNvSpPr>
              <p:nvPr/>
            </p:nvSpPr>
            <p:spPr bwMode="auto">
              <a:xfrm flipV="1">
                <a:off x="3475" y="29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6" name="Line 2692"/>
              <p:cNvSpPr>
                <a:spLocks noChangeShapeType="1"/>
              </p:cNvSpPr>
              <p:nvPr/>
            </p:nvSpPr>
            <p:spPr bwMode="auto">
              <a:xfrm flipV="1">
                <a:off x="3475" y="29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7" name="Line 2693"/>
              <p:cNvSpPr>
                <a:spLocks noChangeShapeType="1"/>
              </p:cNvSpPr>
              <p:nvPr/>
            </p:nvSpPr>
            <p:spPr bwMode="auto">
              <a:xfrm flipV="1">
                <a:off x="3475" y="29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8" name="Line 2694"/>
              <p:cNvSpPr>
                <a:spLocks noChangeShapeType="1"/>
              </p:cNvSpPr>
              <p:nvPr/>
            </p:nvSpPr>
            <p:spPr bwMode="auto">
              <a:xfrm flipV="1">
                <a:off x="3475" y="28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9" name="Line 2695"/>
              <p:cNvSpPr>
                <a:spLocks noChangeShapeType="1"/>
              </p:cNvSpPr>
              <p:nvPr/>
            </p:nvSpPr>
            <p:spPr bwMode="auto">
              <a:xfrm flipV="1">
                <a:off x="3475" y="28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30" name="Line 2696"/>
              <p:cNvSpPr>
                <a:spLocks noChangeShapeType="1"/>
              </p:cNvSpPr>
              <p:nvPr/>
            </p:nvSpPr>
            <p:spPr bwMode="auto">
              <a:xfrm flipV="1">
                <a:off x="3475" y="28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31" name="Line 2697"/>
              <p:cNvSpPr>
                <a:spLocks noChangeShapeType="1"/>
              </p:cNvSpPr>
              <p:nvPr/>
            </p:nvSpPr>
            <p:spPr bwMode="auto">
              <a:xfrm flipV="1">
                <a:off x="3475" y="28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32" name="Line 2698"/>
              <p:cNvSpPr>
                <a:spLocks noChangeShapeType="1"/>
              </p:cNvSpPr>
              <p:nvPr/>
            </p:nvSpPr>
            <p:spPr bwMode="auto">
              <a:xfrm flipV="1">
                <a:off x="3475" y="28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33" name="Line 2699"/>
              <p:cNvSpPr>
                <a:spLocks noChangeShapeType="1"/>
              </p:cNvSpPr>
              <p:nvPr/>
            </p:nvSpPr>
            <p:spPr bwMode="auto">
              <a:xfrm flipV="1">
                <a:off x="3475" y="28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34" name="Line 2700"/>
              <p:cNvSpPr>
                <a:spLocks noChangeShapeType="1"/>
              </p:cNvSpPr>
              <p:nvPr/>
            </p:nvSpPr>
            <p:spPr bwMode="auto">
              <a:xfrm flipV="1">
                <a:off x="3475" y="28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35" name="Line 2701"/>
              <p:cNvSpPr>
                <a:spLocks noChangeShapeType="1"/>
              </p:cNvSpPr>
              <p:nvPr/>
            </p:nvSpPr>
            <p:spPr bwMode="auto">
              <a:xfrm flipV="1">
                <a:off x="3475" y="28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36" name="Line 2702"/>
              <p:cNvSpPr>
                <a:spLocks noChangeShapeType="1"/>
              </p:cNvSpPr>
              <p:nvPr/>
            </p:nvSpPr>
            <p:spPr bwMode="auto">
              <a:xfrm flipV="1">
                <a:off x="3475" y="28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37" name="Line 2703"/>
              <p:cNvSpPr>
                <a:spLocks noChangeShapeType="1"/>
              </p:cNvSpPr>
              <p:nvPr/>
            </p:nvSpPr>
            <p:spPr bwMode="auto">
              <a:xfrm flipV="1">
                <a:off x="3475" y="28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38" name="Line 2704"/>
              <p:cNvSpPr>
                <a:spLocks noChangeShapeType="1"/>
              </p:cNvSpPr>
              <p:nvPr/>
            </p:nvSpPr>
            <p:spPr bwMode="auto">
              <a:xfrm flipV="1">
                <a:off x="3475" y="28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39" name="Line 2705"/>
              <p:cNvSpPr>
                <a:spLocks noChangeShapeType="1"/>
              </p:cNvSpPr>
              <p:nvPr/>
            </p:nvSpPr>
            <p:spPr bwMode="auto">
              <a:xfrm flipV="1">
                <a:off x="3475" y="28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40" name="Line 2706"/>
              <p:cNvSpPr>
                <a:spLocks noChangeShapeType="1"/>
              </p:cNvSpPr>
              <p:nvPr/>
            </p:nvSpPr>
            <p:spPr bwMode="auto">
              <a:xfrm flipV="1">
                <a:off x="3475" y="27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41" name="Line 2707"/>
              <p:cNvSpPr>
                <a:spLocks noChangeShapeType="1"/>
              </p:cNvSpPr>
              <p:nvPr/>
            </p:nvSpPr>
            <p:spPr bwMode="auto">
              <a:xfrm flipV="1">
                <a:off x="3475" y="27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42" name="Line 2708"/>
              <p:cNvSpPr>
                <a:spLocks noChangeShapeType="1"/>
              </p:cNvSpPr>
              <p:nvPr/>
            </p:nvSpPr>
            <p:spPr bwMode="auto">
              <a:xfrm flipV="1">
                <a:off x="3475" y="27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43" name="Line 2709"/>
              <p:cNvSpPr>
                <a:spLocks noChangeShapeType="1"/>
              </p:cNvSpPr>
              <p:nvPr/>
            </p:nvSpPr>
            <p:spPr bwMode="auto">
              <a:xfrm flipV="1">
                <a:off x="3475" y="27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44" name="Line 2710"/>
              <p:cNvSpPr>
                <a:spLocks noChangeShapeType="1"/>
              </p:cNvSpPr>
              <p:nvPr/>
            </p:nvSpPr>
            <p:spPr bwMode="auto">
              <a:xfrm flipV="1">
                <a:off x="3475" y="27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45" name="Line 2711"/>
              <p:cNvSpPr>
                <a:spLocks noChangeShapeType="1"/>
              </p:cNvSpPr>
              <p:nvPr/>
            </p:nvSpPr>
            <p:spPr bwMode="auto">
              <a:xfrm flipV="1">
                <a:off x="3475" y="27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46" name="Line 2712"/>
              <p:cNvSpPr>
                <a:spLocks noChangeShapeType="1"/>
              </p:cNvSpPr>
              <p:nvPr/>
            </p:nvSpPr>
            <p:spPr bwMode="auto">
              <a:xfrm flipV="1">
                <a:off x="3475" y="27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47" name="Line 2713"/>
              <p:cNvSpPr>
                <a:spLocks noChangeShapeType="1"/>
              </p:cNvSpPr>
              <p:nvPr/>
            </p:nvSpPr>
            <p:spPr bwMode="auto">
              <a:xfrm flipV="1">
                <a:off x="3475" y="27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48" name="Line 2714"/>
              <p:cNvSpPr>
                <a:spLocks noChangeShapeType="1"/>
              </p:cNvSpPr>
              <p:nvPr/>
            </p:nvSpPr>
            <p:spPr bwMode="auto">
              <a:xfrm flipV="1">
                <a:off x="3475" y="27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49" name="Line 2715"/>
              <p:cNvSpPr>
                <a:spLocks noChangeShapeType="1"/>
              </p:cNvSpPr>
              <p:nvPr/>
            </p:nvSpPr>
            <p:spPr bwMode="auto">
              <a:xfrm flipV="1">
                <a:off x="3475" y="27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50" name="Line 2716"/>
              <p:cNvSpPr>
                <a:spLocks noChangeShapeType="1"/>
              </p:cNvSpPr>
              <p:nvPr/>
            </p:nvSpPr>
            <p:spPr bwMode="auto">
              <a:xfrm flipV="1">
                <a:off x="3475" y="27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51" name="Line 2717"/>
              <p:cNvSpPr>
                <a:spLocks noChangeShapeType="1"/>
              </p:cNvSpPr>
              <p:nvPr/>
            </p:nvSpPr>
            <p:spPr bwMode="auto">
              <a:xfrm flipV="1">
                <a:off x="3475" y="27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52" name="Line 2718"/>
              <p:cNvSpPr>
                <a:spLocks noChangeShapeType="1"/>
              </p:cNvSpPr>
              <p:nvPr/>
            </p:nvSpPr>
            <p:spPr bwMode="auto">
              <a:xfrm flipV="1">
                <a:off x="3475" y="26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53" name="Line 2719"/>
              <p:cNvSpPr>
                <a:spLocks noChangeShapeType="1"/>
              </p:cNvSpPr>
              <p:nvPr/>
            </p:nvSpPr>
            <p:spPr bwMode="auto">
              <a:xfrm flipV="1">
                <a:off x="3475" y="26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54" name="Line 2720"/>
              <p:cNvSpPr>
                <a:spLocks noChangeShapeType="1"/>
              </p:cNvSpPr>
              <p:nvPr/>
            </p:nvSpPr>
            <p:spPr bwMode="auto">
              <a:xfrm flipV="1">
                <a:off x="3475" y="26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55" name="Line 2721"/>
              <p:cNvSpPr>
                <a:spLocks noChangeShapeType="1"/>
              </p:cNvSpPr>
              <p:nvPr/>
            </p:nvSpPr>
            <p:spPr bwMode="auto">
              <a:xfrm flipV="1">
                <a:off x="3475" y="26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56" name="Line 2722"/>
              <p:cNvSpPr>
                <a:spLocks noChangeShapeType="1"/>
              </p:cNvSpPr>
              <p:nvPr/>
            </p:nvSpPr>
            <p:spPr bwMode="auto">
              <a:xfrm flipV="1">
                <a:off x="3475" y="26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57" name="Line 2723"/>
              <p:cNvSpPr>
                <a:spLocks noChangeShapeType="1"/>
              </p:cNvSpPr>
              <p:nvPr/>
            </p:nvSpPr>
            <p:spPr bwMode="auto">
              <a:xfrm flipV="1">
                <a:off x="3475" y="26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58" name="Line 2724"/>
              <p:cNvSpPr>
                <a:spLocks noChangeShapeType="1"/>
              </p:cNvSpPr>
              <p:nvPr/>
            </p:nvSpPr>
            <p:spPr bwMode="auto">
              <a:xfrm flipV="1">
                <a:off x="3475" y="26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59" name="Line 2725"/>
              <p:cNvSpPr>
                <a:spLocks noChangeShapeType="1"/>
              </p:cNvSpPr>
              <p:nvPr/>
            </p:nvSpPr>
            <p:spPr bwMode="auto">
              <a:xfrm flipV="1">
                <a:off x="3475" y="26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60" name="Line 2726"/>
              <p:cNvSpPr>
                <a:spLocks noChangeShapeType="1"/>
              </p:cNvSpPr>
              <p:nvPr/>
            </p:nvSpPr>
            <p:spPr bwMode="auto">
              <a:xfrm flipV="1">
                <a:off x="3475" y="26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61" name="Line 2727"/>
              <p:cNvSpPr>
                <a:spLocks noChangeShapeType="1"/>
              </p:cNvSpPr>
              <p:nvPr/>
            </p:nvSpPr>
            <p:spPr bwMode="auto">
              <a:xfrm flipV="1">
                <a:off x="3475" y="26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62" name="Line 2728"/>
              <p:cNvSpPr>
                <a:spLocks noChangeShapeType="1"/>
              </p:cNvSpPr>
              <p:nvPr/>
            </p:nvSpPr>
            <p:spPr bwMode="auto">
              <a:xfrm flipV="1">
                <a:off x="3475" y="26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63" name="Line 2729"/>
              <p:cNvSpPr>
                <a:spLocks noChangeShapeType="1"/>
              </p:cNvSpPr>
              <p:nvPr/>
            </p:nvSpPr>
            <p:spPr bwMode="auto">
              <a:xfrm flipV="1">
                <a:off x="3475" y="26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64" name="Line 2730"/>
              <p:cNvSpPr>
                <a:spLocks noChangeShapeType="1"/>
              </p:cNvSpPr>
              <p:nvPr/>
            </p:nvSpPr>
            <p:spPr bwMode="auto">
              <a:xfrm flipV="1">
                <a:off x="3475" y="26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65" name="Line 2731"/>
              <p:cNvSpPr>
                <a:spLocks noChangeShapeType="1"/>
              </p:cNvSpPr>
              <p:nvPr/>
            </p:nvSpPr>
            <p:spPr bwMode="auto">
              <a:xfrm flipV="1">
                <a:off x="3475" y="25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66" name="Line 2732"/>
              <p:cNvSpPr>
                <a:spLocks noChangeShapeType="1"/>
              </p:cNvSpPr>
              <p:nvPr/>
            </p:nvSpPr>
            <p:spPr bwMode="auto">
              <a:xfrm flipV="1">
                <a:off x="3475" y="25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67" name="Line 2733"/>
              <p:cNvSpPr>
                <a:spLocks noChangeShapeType="1"/>
              </p:cNvSpPr>
              <p:nvPr/>
            </p:nvSpPr>
            <p:spPr bwMode="auto">
              <a:xfrm flipV="1">
                <a:off x="3475" y="25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68" name="Line 2734"/>
              <p:cNvSpPr>
                <a:spLocks noChangeShapeType="1"/>
              </p:cNvSpPr>
              <p:nvPr/>
            </p:nvSpPr>
            <p:spPr bwMode="auto">
              <a:xfrm flipV="1">
                <a:off x="3475" y="25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69" name="Line 2735"/>
              <p:cNvSpPr>
                <a:spLocks noChangeShapeType="1"/>
              </p:cNvSpPr>
              <p:nvPr/>
            </p:nvSpPr>
            <p:spPr bwMode="auto">
              <a:xfrm flipV="1">
                <a:off x="3475" y="25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70" name="Line 2736"/>
              <p:cNvSpPr>
                <a:spLocks noChangeShapeType="1"/>
              </p:cNvSpPr>
              <p:nvPr/>
            </p:nvSpPr>
            <p:spPr bwMode="auto">
              <a:xfrm flipV="1">
                <a:off x="3475" y="25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71" name="Line 2737"/>
              <p:cNvSpPr>
                <a:spLocks noChangeShapeType="1"/>
              </p:cNvSpPr>
              <p:nvPr/>
            </p:nvSpPr>
            <p:spPr bwMode="auto">
              <a:xfrm flipV="1">
                <a:off x="3475" y="25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72" name="Line 2738"/>
              <p:cNvSpPr>
                <a:spLocks noChangeShapeType="1"/>
              </p:cNvSpPr>
              <p:nvPr/>
            </p:nvSpPr>
            <p:spPr bwMode="auto">
              <a:xfrm flipV="1">
                <a:off x="3475" y="25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73" name="Line 2739"/>
              <p:cNvSpPr>
                <a:spLocks noChangeShapeType="1"/>
              </p:cNvSpPr>
              <p:nvPr/>
            </p:nvSpPr>
            <p:spPr bwMode="auto">
              <a:xfrm flipV="1">
                <a:off x="3475" y="25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74" name="Line 2740"/>
              <p:cNvSpPr>
                <a:spLocks noChangeShapeType="1"/>
              </p:cNvSpPr>
              <p:nvPr/>
            </p:nvSpPr>
            <p:spPr bwMode="auto">
              <a:xfrm flipV="1">
                <a:off x="3475" y="25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75" name="Line 2741"/>
              <p:cNvSpPr>
                <a:spLocks noChangeShapeType="1"/>
              </p:cNvSpPr>
              <p:nvPr/>
            </p:nvSpPr>
            <p:spPr bwMode="auto">
              <a:xfrm flipV="1">
                <a:off x="3475" y="25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76" name="Line 2742"/>
              <p:cNvSpPr>
                <a:spLocks noChangeShapeType="1"/>
              </p:cNvSpPr>
              <p:nvPr/>
            </p:nvSpPr>
            <p:spPr bwMode="auto">
              <a:xfrm flipV="1">
                <a:off x="3475" y="25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77" name="Line 2743"/>
              <p:cNvSpPr>
                <a:spLocks noChangeShapeType="1"/>
              </p:cNvSpPr>
              <p:nvPr/>
            </p:nvSpPr>
            <p:spPr bwMode="auto">
              <a:xfrm flipV="1">
                <a:off x="3475" y="24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78" name="Line 2744"/>
              <p:cNvSpPr>
                <a:spLocks noChangeShapeType="1"/>
              </p:cNvSpPr>
              <p:nvPr/>
            </p:nvSpPr>
            <p:spPr bwMode="auto">
              <a:xfrm flipV="1">
                <a:off x="3475" y="24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79" name="Line 2745"/>
              <p:cNvSpPr>
                <a:spLocks noChangeShapeType="1"/>
              </p:cNvSpPr>
              <p:nvPr/>
            </p:nvSpPr>
            <p:spPr bwMode="auto">
              <a:xfrm flipV="1">
                <a:off x="3475" y="24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80" name="Line 2746"/>
              <p:cNvSpPr>
                <a:spLocks noChangeShapeType="1"/>
              </p:cNvSpPr>
              <p:nvPr/>
            </p:nvSpPr>
            <p:spPr bwMode="auto">
              <a:xfrm flipV="1">
                <a:off x="3475" y="24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81" name="Line 2747"/>
              <p:cNvSpPr>
                <a:spLocks noChangeShapeType="1"/>
              </p:cNvSpPr>
              <p:nvPr/>
            </p:nvSpPr>
            <p:spPr bwMode="auto">
              <a:xfrm flipV="1">
                <a:off x="3475" y="24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82" name="Line 2748"/>
              <p:cNvSpPr>
                <a:spLocks noChangeShapeType="1"/>
              </p:cNvSpPr>
              <p:nvPr/>
            </p:nvSpPr>
            <p:spPr bwMode="auto">
              <a:xfrm flipV="1">
                <a:off x="3475" y="24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83" name="Line 2749"/>
              <p:cNvSpPr>
                <a:spLocks noChangeShapeType="1"/>
              </p:cNvSpPr>
              <p:nvPr/>
            </p:nvSpPr>
            <p:spPr bwMode="auto">
              <a:xfrm flipV="1">
                <a:off x="3475" y="24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84" name="Line 2750"/>
              <p:cNvSpPr>
                <a:spLocks noChangeShapeType="1"/>
              </p:cNvSpPr>
              <p:nvPr/>
            </p:nvSpPr>
            <p:spPr bwMode="auto">
              <a:xfrm flipV="1">
                <a:off x="3475" y="24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85" name="Line 2751"/>
              <p:cNvSpPr>
                <a:spLocks noChangeShapeType="1"/>
              </p:cNvSpPr>
              <p:nvPr/>
            </p:nvSpPr>
            <p:spPr bwMode="auto">
              <a:xfrm flipV="1">
                <a:off x="3475" y="24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86" name="Line 2752"/>
              <p:cNvSpPr>
                <a:spLocks noChangeShapeType="1"/>
              </p:cNvSpPr>
              <p:nvPr/>
            </p:nvSpPr>
            <p:spPr bwMode="auto">
              <a:xfrm flipV="1">
                <a:off x="3475" y="24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87" name="Line 2753"/>
              <p:cNvSpPr>
                <a:spLocks noChangeShapeType="1"/>
              </p:cNvSpPr>
              <p:nvPr/>
            </p:nvSpPr>
            <p:spPr bwMode="auto">
              <a:xfrm flipV="1">
                <a:off x="3475" y="24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88" name="Line 2754"/>
              <p:cNvSpPr>
                <a:spLocks noChangeShapeType="1"/>
              </p:cNvSpPr>
              <p:nvPr/>
            </p:nvSpPr>
            <p:spPr bwMode="auto">
              <a:xfrm flipV="1">
                <a:off x="3475" y="24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89" name="Line 2755"/>
              <p:cNvSpPr>
                <a:spLocks noChangeShapeType="1"/>
              </p:cNvSpPr>
              <p:nvPr/>
            </p:nvSpPr>
            <p:spPr bwMode="auto">
              <a:xfrm flipV="1">
                <a:off x="3475" y="23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90" name="Line 2756"/>
              <p:cNvSpPr>
                <a:spLocks noChangeShapeType="1"/>
              </p:cNvSpPr>
              <p:nvPr/>
            </p:nvSpPr>
            <p:spPr bwMode="auto">
              <a:xfrm flipV="1">
                <a:off x="3475" y="23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91" name="Line 2757"/>
              <p:cNvSpPr>
                <a:spLocks noChangeShapeType="1"/>
              </p:cNvSpPr>
              <p:nvPr/>
            </p:nvSpPr>
            <p:spPr bwMode="auto">
              <a:xfrm flipV="1">
                <a:off x="3475" y="23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92" name="Line 2758"/>
              <p:cNvSpPr>
                <a:spLocks noChangeShapeType="1"/>
              </p:cNvSpPr>
              <p:nvPr/>
            </p:nvSpPr>
            <p:spPr bwMode="auto">
              <a:xfrm flipV="1">
                <a:off x="3475" y="23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93" name="Line 2759"/>
              <p:cNvSpPr>
                <a:spLocks noChangeShapeType="1"/>
              </p:cNvSpPr>
              <p:nvPr/>
            </p:nvSpPr>
            <p:spPr bwMode="auto">
              <a:xfrm flipV="1">
                <a:off x="3475" y="23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94" name="Line 2760"/>
              <p:cNvSpPr>
                <a:spLocks noChangeShapeType="1"/>
              </p:cNvSpPr>
              <p:nvPr/>
            </p:nvSpPr>
            <p:spPr bwMode="auto">
              <a:xfrm flipV="1">
                <a:off x="3475" y="23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95" name="Line 2761"/>
              <p:cNvSpPr>
                <a:spLocks noChangeShapeType="1"/>
              </p:cNvSpPr>
              <p:nvPr/>
            </p:nvSpPr>
            <p:spPr bwMode="auto">
              <a:xfrm flipV="1">
                <a:off x="3475" y="23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96" name="Line 2762"/>
              <p:cNvSpPr>
                <a:spLocks noChangeShapeType="1"/>
              </p:cNvSpPr>
              <p:nvPr/>
            </p:nvSpPr>
            <p:spPr bwMode="auto">
              <a:xfrm flipV="1">
                <a:off x="3475" y="23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97" name="Line 2763"/>
              <p:cNvSpPr>
                <a:spLocks noChangeShapeType="1"/>
              </p:cNvSpPr>
              <p:nvPr/>
            </p:nvSpPr>
            <p:spPr bwMode="auto">
              <a:xfrm flipV="1">
                <a:off x="3475" y="23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98" name="Line 2764"/>
              <p:cNvSpPr>
                <a:spLocks noChangeShapeType="1"/>
              </p:cNvSpPr>
              <p:nvPr/>
            </p:nvSpPr>
            <p:spPr bwMode="auto">
              <a:xfrm flipV="1">
                <a:off x="3475" y="23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99" name="Line 2765"/>
              <p:cNvSpPr>
                <a:spLocks noChangeShapeType="1"/>
              </p:cNvSpPr>
              <p:nvPr/>
            </p:nvSpPr>
            <p:spPr bwMode="auto">
              <a:xfrm flipV="1">
                <a:off x="3475" y="23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00" name="Line 2766"/>
              <p:cNvSpPr>
                <a:spLocks noChangeShapeType="1"/>
              </p:cNvSpPr>
              <p:nvPr/>
            </p:nvSpPr>
            <p:spPr bwMode="auto">
              <a:xfrm flipV="1">
                <a:off x="3475" y="23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01" name="Line 2767"/>
              <p:cNvSpPr>
                <a:spLocks noChangeShapeType="1"/>
              </p:cNvSpPr>
              <p:nvPr/>
            </p:nvSpPr>
            <p:spPr bwMode="auto">
              <a:xfrm flipV="1">
                <a:off x="3475" y="22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02" name="Line 2768"/>
              <p:cNvSpPr>
                <a:spLocks noChangeShapeType="1"/>
              </p:cNvSpPr>
              <p:nvPr/>
            </p:nvSpPr>
            <p:spPr bwMode="auto">
              <a:xfrm flipV="1">
                <a:off x="3475" y="22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03" name="Line 2769"/>
              <p:cNvSpPr>
                <a:spLocks noChangeShapeType="1"/>
              </p:cNvSpPr>
              <p:nvPr/>
            </p:nvSpPr>
            <p:spPr bwMode="auto">
              <a:xfrm flipV="1">
                <a:off x="3475" y="22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04" name="Line 2770"/>
              <p:cNvSpPr>
                <a:spLocks noChangeShapeType="1"/>
              </p:cNvSpPr>
              <p:nvPr/>
            </p:nvSpPr>
            <p:spPr bwMode="auto">
              <a:xfrm flipV="1">
                <a:off x="3475" y="22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05" name="Line 2771"/>
              <p:cNvSpPr>
                <a:spLocks noChangeShapeType="1"/>
              </p:cNvSpPr>
              <p:nvPr/>
            </p:nvSpPr>
            <p:spPr bwMode="auto">
              <a:xfrm flipV="1">
                <a:off x="3475" y="22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06" name="Line 2772"/>
              <p:cNvSpPr>
                <a:spLocks noChangeShapeType="1"/>
              </p:cNvSpPr>
              <p:nvPr/>
            </p:nvSpPr>
            <p:spPr bwMode="auto">
              <a:xfrm flipV="1">
                <a:off x="3475" y="22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07" name="Line 2773"/>
              <p:cNvSpPr>
                <a:spLocks noChangeShapeType="1"/>
              </p:cNvSpPr>
              <p:nvPr/>
            </p:nvSpPr>
            <p:spPr bwMode="auto">
              <a:xfrm flipV="1">
                <a:off x="3475" y="22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08" name="Line 2774"/>
              <p:cNvSpPr>
                <a:spLocks noChangeShapeType="1"/>
              </p:cNvSpPr>
              <p:nvPr/>
            </p:nvSpPr>
            <p:spPr bwMode="auto">
              <a:xfrm flipV="1">
                <a:off x="3475" y="22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09" name="Line 2775"/>
              <p:cNvSpPr>
                <a:spLocks noChangeShapeType="1"/>
              </p:cNvSpPr>
              <p:nvPr/>
            </p:nvSpPr>
            <p:spPr bwMode="auto">
              <a:xfrm flipV="1">
                <a:off x="3475" y="22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10" name="Line 2776"/>
              <p:cNvSpPr>
                <a:spLocks noChangeShapeType="1"/>
              </p:cNvSpPr>
              <p:nvPr/>
            </p:nvSpPr>
            <p:spPr bwMode="auto">
              <a:xfrm flipV="1">
                <a:off x="3475" y="22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11" name="Line 2777"/>
              <p:cNvSpPr>
                <a:spLocks noChangeShapeType="1"/>
              </p:cNvSpPr>
              <p:nvPr/>
            </p:nvSpPr>
            <p:spPr bwMode="auto">
              <a:xfrm flipV="1">
                <a:off x="3475" y="22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12" name="Line 2778"/>
              <p:cNvSpPr>
                <a:spLocks noChangeShapeType="1"/>
              </p:cNvSpPr>
              <p:nvPr/>
            </p:nvSpPr>
            <p:spPr bwMode="auto">
              <a:xfrm flipV="1">
                <a:off x="3475" y="22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13" name="Line 2779"/>
              <p:cNvSpPr>
                <a:spLocks noChangeShapeType="1"/>
              </p:cNvSpPr>
              <p:nvPr/>
            </p:nvSpPr>
            <p:spPr bwMode="auto">
              <a:xfrm flipV="1">
                <a:off x="3475" y="21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14" name="Line 2780"/>
              <p:cNvSpPr>
                <a:spLocks noChangeShapeType="1"/>
              </p:cNvSpPr>
              <p:nvPr/>
            </p:nvSpPr>
            <p:spPr bwMode="auto">
              <a:xfrm flipV="1">
                <a:off x="3475" y="21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15" name="Line 2781"/>
              <p:cNvSpPr>
                <a:spLocks noChangeShapeType="1"/>
              </p:cNvSpPr>
              <p:nvPr/>
            </p:nvSpPr>
            <p:spPr bwMode="auto">
              <a:xfrm flipV="1">
                <a:off x="3475" y="21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16" name="Line 2782"/>
              <p:cNvSpPr>
                <a:spLocks noChangeShapeType="1"/>
              </p:cNvSpPr>
              <p:nvPr/>
            </p:nvSpPr>
            <p:spPr bwMode="auto">
              <a:xfrm flipV="1">
                <a:off x="3475" y="21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17" name="Line 2783"/>
              <p:cNvSpPr>
                <a:spLocks noChangeShapeType="1"/>
              </p:cNvSpPr>
              <p:nvPr/>
            </p:nvSpPr>
            <p:spPr bwMode="auto">
              <a:xfrm flipV="1">
                <a:off x="3475" y="21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18" name="Line 2784"/>
              <p:cNvSpPr>
                <a:spLocks noChangeShapeType="1"/>
              </p:cNvSpPr>
              <p:nvPr/>
            </p:nvSpPr>
            <p:spPr bwMode="auto">
              <a:xfrm flipV="1">
                <a:off x="3475" y="21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19" name="Line 2785"/>
              <p:cNvSpPr>
                <a:spLocks noChangeShapeType="1"/>
              </p:cNvSpPr>
              <p:nvPr/>
            </p:nvSpPr>
            <p:spPr bwMode="auto">
              <a:xfrm flipV="1">
                <a:off x="3475" y="21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20" name="Line 2786"/>
              <p:cNvSpPr>
                <a:spLocks noChangeShapeType="1"/>
              </p:cNvSpPr>
              <p:nvPr/>
            </p:nvSpPr>
            <p:spPr bwMode="auto">
              <a:xfrm flipV="1">
                <a:off x="3475" y="21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21" name="Line 2787"/>
              <p:cNvSpPr>
                <a:spLocks noChangeShapeType="1"/>
              </p:cNvSpPr>
              <p:nvPr/>
            </p:nvSpPr>
            <p:spPr bwMode="auto">
              <a:xfrm flipV="1">
                <a:off x="3475" y="21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22" name="Line 2788"/>
              <p:cNvSpPr>
                <a:spLocks noChangeShapeType="1"/>
              </p:cNvSpPr>
              <p:nvPr/>
            </p:nvSpPr>
            <p:spPr bwMode="auto">
              <a:xfrm flipV="1">
                <a:off x="3475" y="21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23" name="Line 2789"/>
              <p:cNvSpPr>
                <a:spLocks noChangeShapeType="1"/>
              </p:cNvSpPr>
              <p:nvPr/>
            </p:nvSpPr>
            <p:spPr bwMode="auto">
              <a:xfrm flipV="1">
                <a:off x="3475" y="21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24" name="Line 2790"/>
              <p:cNvSpPr>
                <a:spLocks noChangeShapeType="1"/>
              </p:cNvSpPr>
              <p:nvPr/>
            </p:nvSpPr>
            <p:spPr bwMode="auto">
              <a:xfrm flipV="1">
                <a:off x="3475" y="21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25" name="Line 2791"/>
              <p:cNvSpPr>
                <a:spLocks noChangeShapeType="1"/>
              </p:cNvSpPr>
              <p:nvPr/>
            </p:nvSpPr>
            <p:spPr bwMode="auto">
              <a:xfrm flipV="1">
                <a:off x="3475" y="20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26" name="Line 2792"/>
              <p:cNvSpPr>
                <a:spLocks noChangeShapeType="1"/>
              </p:cNvSpPr>
              <p:nvPr/>
            </p:nvSpPr>
            <p:spPr bwMode="auto">
              <a:xfrm flipV="1">
                <a:off x="3475" y="20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27" name="Line 2793"/>
              <p:cNvSpPr>
                <a:spLocks noChangeShapeType="1"/>
              </p:cNvSpPr>
              <p:nvPr/>
            </p:nvSpPr>
            <p:spPr bwMode="auto">
              <a:xfrm flipV="1">
                <a:off x="3475" y="20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28" name="Line 2794"/>
              <p:cNvSpPr>
                <a:spLocks noChangeShapeType="1"/>
              </p:cNvSpPr>
              <p:nvPr/>
            </p:nvSpPr>
            <p:spPr bwMode="auto">
              <a:xfrm flipV="1">
                <a:off x="3475" y="20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29" name="Line 2795"/>
              <p:cNvSpPr>
                <a:spLocks noChangeShapeType="1"/>
              </p:cNvSpPr>
              <p:nvPr/>
            </p:nvSpPr>
            <p:spPr bwMode="auto">
              <a:xfrm flipV="1">
                <a:off x="3475" y="20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30" name="Line 2796"/>
              <p:cNvSpPr>
                <a:spLocks noChangeShapeType="1"/>
              </p:cNvSpPr>
              <p:nvPr/>
            </p:nvSpPr>
            <p:spPr bwMode="auto">
              <a:xfrm flipV="1">
                <a:off x="3475" y="20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31" name="Line 2797"/>
              <p:cNvSpPr>
                <a:spLocks noChangeShapeType="1"/>
              </p:cNvSpPr>
              <p:nvPr/>
            </p:nvSpPr>
            <p:spPr bwMode="auto">
              <a:xfrm flipV="1">
                <a:off x="3475" y="20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32" name="Line 2798"/>
              <p:cNvSpPr>
                <a:spLocks noChangeShapeType="1"/>
              </p:cNvSpPr>
              <p:nvPr/>
            </p:nvSpPr>
            <p:spPr bwMode="auto">
              <a:xfrm flipV="1">
                <a:off x="3475" y="20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33" name="Line 2799"/>
              <p:cNvSpPr>
                <a:spLocks noChangeShapeType="1"/>
              </p:cNvSpPr>
              <p:nvPr/>
            </p:nvSpPr>
            <p:spPr bwMode="auto">
              <a:xfrm flipV="1">
                <a:off x="3475" y="20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34" name="Line 2800"/>
              <p:cNvSpPr>
                <a:spLocks noChangeShapeType="1"/>
              </p:cNvSpPr>
              <p:nvPr/>
            </p:nvSpPr>
            <p:spPr bwMode="auto">
              <a:xfrm flipV="1">
                <a:off x="3475" y="20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35" name="Line 2801"/>
              <p:cNvSpPr>
                <a:spLocks noChangeShapeType="1"/>
              </p:cNvSpPr>
              <p:nvPr/>
            </p:nvSpPr>
            <p:spPr bwMode="auto">
              <a:xfrm flipV="1">
                <a:off x="3475" y="20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36" name="Line 2802"/>
              <p:cNvSpPr>
                <a:spLocks noChangeShapeType="1"/>
              </p:cNvSpPr>
              <p:nvPr/>
            </p:nvSpPr>
            <p:spPr bwMode="auto">
              <a:xfrm flipV="1">
                <a:off x="3475" y="20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37" name="Line 2803"/>
              <p:cNvSpPr>
                <a:spLocks noChangeShapeType="1"/>
              </p:cNvSpPr>
              <p:nvPr/>
            </p:nvSpPr>
            <p:spPr bwMode="auto">
              <a:xfrm flipV="1">
                <a:off x="3475" y="19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38" name="Line 2804"/>
              <p:cNvSpPr>
                <a:spLocks noChangeShapeType="1"/>
              </p:cNvSpPr>
              <p:nvPr/>
            </p:nvSpPr>
            <p:spPr bwMode="auto">
              <a:xfrm flipV="1">
                <a:off x="3475" y="19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39" name="Line 2805"/>
              <p:cNvSpPr>
                <a:spLocks noChangeShapeType="1"/>
              </p:cNvSpPr>
              <p:nvPr/>
            </p:nvSpPr>
            <p:spPr bwMode="auto">
              <a:xfrm flipV="1">
                <a:off x="3475" y="19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40" name="Line 2806"/>
              <p:cNvSpPr>
                <a:spLocks noChangeShapeType="1"/>
              </p:cNvSpPr>
              <p:nvPr/>
            </p:nvSpPr>
            <p:spPr bwMode="auto">
              <a:xfrm flipV="1">
                <a:off x="3475" y="19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41" name="Line 2807"/>
              <p:cNvSpPr>
                <a:spLocks noChangeShapeType="1"/>
              </p:cNvSpPr>
              <p:nvPr/>
            </p:nvSpPr>
            <p:spPr bwMode="auto">
              <a:xfrm flipV="1">
                <a:off x="3475" y="19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42" name="Line 2808"/>
              <p:cNvSpPr>
                <a:spLocks noChangeShapeType="1"/>
              </p:cNvSpPr>
              <p:nvPr/>
            </p:nvSpPr>
            <p:spPr bwMode="auto">
              <a:xfrm flipV="1">
                <a:off x="3475" y="19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43" name="Line 2809"/>
              <p:cNvSpPr>
                <a:spLocks noChangeShapeType="1"/>
              </p:cNvSpPr>
              <p:nvPr/>
            </p:nvSpPr>
            <p:spPr bwMode="auto">
              <a:xfrm flipV="1">
                <a:off x="3475" y="19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44" name="Line 2810"/>
              <p:cNvSpPr>
                <a:spLocks noChangeShapeType="1"/>
              </p:cNvSpPr>
              <p:nvPr/>
            </p:nvSpPr>
            <p:spPr bwMode="auto">
              <a:xfrm flipV="1">
                <a:off x="3475" y="19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45" name="Line 2811"/>
              <p:cNvSpPr>
                <a:spLocks noChangeShapeType="1"/>
              </p:cNvSpPr>
              <p:nvPr/>
            </p:nvSpPr>
            <p:spPr bwMode="auto">
              <a:xfrm flipV="1">
                <a:off x="3475" y="19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46" name="Line 2812"/>
              <p:cNvSpPr>
                <a:spLocks noChangeShapeType="1"/>
              </p:cNvSpPr>
              <p:nvPr/>
            </p:nvSpPr>
            <p:spPr bwMode="auto">
              <a:xfrm flipV="1">
                <a:off x="3475" y="19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47" name="Line 2813"/>
              <p:cNvSpPr>
                <a:spLocks noChangeShapeType="1"/>
              </p:cNvSpPr>
              <p:nvPr/>
            </p:nvSpPr>
            <p:spPr bwMode="auto">
              <a:xfrm flipV="1">
                <a:off x="3475" y="19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48" name="Line 2814"/>
              <p:cNvSpPr>
                <a:spLocks noChangeShapeType="1"/>
              </p:cNvSpPr>
              <p:nvPr/>
            </p:nvSpPr>
            <p:spPr bwMode="auto">
              <a:xfrm flipV="1">
                <a:off x="3475" y="19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49" name="Line 2815"/>
              <p:cNvSpPr>
                <a:spLocks noChangeShapeType="1"/>
              </p:cNvSpPr>
              <p:nvPr/>
            </p:nvSpPr>
            <p:spPr bwMode="auto">
              <a:xfrm flipV="1">
                <a:off x="3475" y="18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50" name="Line 2816"/>
              <p:cNvSpPr>
                <a:spLocks noChangeShapeType="1"/>
              </p:cNvSpPr>
              <p:nvPr/>
            </p:nvSpPr>
            <p:spPr bwMode="auto">
              <a:xfrm flipV="1">
                <a:off x="3475" y="18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51" name="Line 2817"/>
              <p:cNvSpPr>
                <a:spLocks noChangeShapeType="1"/>
              </p:cNvSpPr>
              <p:nvPr/>
            </p:nvSpPr>
            <p:spPr bwMode="auto">
              <a:xfrm flipV="1">
                <a:off x="3475" y="18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32" name="Group 3019"/>
            <p:cNvGrpSpPr>
              <a:grpSpLocks/>
            </p:cNvGrpSpPr>
            <p:nvPr/>
          </p:nvGrpSpPr>
          <p:grpSpPr bwMode="auto">
            <a:xfrm>
              <a:off x="3068638" y="882650"/>
              <a:ext cx="2447925" cy="4256088"/>
              <a:chOff x="1933" y="556"/>
              <a:chExt cx="1542" cy="2681"/>
            </a:xfrm>
          </p:grpSpPr>
          <p:sp>
            <p:nvSpPr>
              <p:cNvPr id="1352" name="Line 2819"/>
              <p:cNvSpPr>
                <a:spLocks noChangeShapeType="1"/>
              </p:cNvSpPr>
              <p:nvPr/>
            </p:nvSpPr>
            <p:spPr bwMode="auto">
              <a:xfrm flipV="1">
                <a:off x="3475" y="18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3" name="Line 2820"/>
              <p:cNvSpPr>
                <a:spLocks noChangeShapeType="1"/>
              </p:cNvSpPr>
              <p:nvPr/>
            </p:nvSpPr>
            <p:spPr bwMode="auto">
              <a:xfrm flipV="1">
                <a:off x="3475" y="18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4" name="Line 2821"/>
              <p:cNvSpPr>
                <a:spLocks noChangeShapeType="1"/>
              </p:cNvSpPr>
              <p:nvPr/>
            </p:nvSpPr>
            <p:spPr bwMode="auto">
              <a:xfrm flipV="1">
                <a:off x="3475" y="18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5" name="Line 2822"/>
              <p:cNvSpPr>
                <a:spLocks noChangeShapeType="1"/>
              </p:cNvSpPr>
              <p:nvPr/>
            </p:nvSpPr>
            <p:spPr bwMode="auto">
              <a:xfrm flipV="1">
                <a:off x="3475" y="18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6" name="Line 2823"/>
              <p:cNvSpPr>
                <a:spLocks noChangeShapeType="1"/>
              </p:cNvSpPr>
              <p:nvPr/>
            </p:nvSpPr>
            <p:spPr bwMode="auto">
              <a:xfrm flipV="1">
                <a:off x="3475" y="18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7" name="Line 2824"/>
              <p:cNvSpPr>
                <a:spLocks noChangeShapeType="1"/>
              </p:cNvSpPr>
              <p:nvPr/>
            </p:nvSpPr>
            <p:spPr bwMode="auto">
              <a:xfrm flipV="1">
                <a:off x="3475" y="18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8" name="Line 2825"/>
              <p:cNvSpPr>
                <a:spLocks noChangeShapeType="1"/>
              </p:cNvSpPr>
              <p:nvPr/>
            </p:nvSpPr>
            <p:spPr bwMode="auto">
              <a:xfrm flipV="1">
                <a:off x="3475" y="18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9" name="Line 2826"/>
              <p:cNvSpPr>
                <a:spLocks noChangeShapeType="1"/>
              </p:cNvSpPr>
              <p:nvPr/>
            </p:nvSpPr>
            <p:spPr bwMode="auto">
              <a:xfrm flipV="1">
                <a:off x="3475" y="18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0" name="Line 2827"/>
              <p:cNvSpPr>
                <a:spLocks noChangeShapeType="1"/>
              </p:cNvSpPr>
              <p:nvPr/>
            </p:nvSpPr>
            <p:spPr bwMode="auto">
              <a:xfrm flipV="1">
                <a:off x="3475" y="18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1" name="Line 2828"/>
              <p:cNvSpPr>
                <a:spLocks noChangeShapeType="1"/>
              </p:cNvSpPr>
              <p:nvPr/>
            </p:nvSpPr>
            <p:spPr bwMode="auto">
              <a:xfrm flipV="1">
                <a:off x="3475" y="18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2" name="Line 2829"/>
              <p:cNvSpPr>
                <a:spLocks noChangeShapeType="1"/>
              </p:cNvSpPr>
              <p:nvPr/>
            </p:nvSpPr>
            <p:spPr bwMode="auto">
              <a:xfrm flipV="1">
                <a:off x="3475" y="17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3" name="Line 2830"/>
              <p:cNvSpPr>
                <a:spLocks noChangeShapeType="1"/>
              </p:cNvSpPr>
              <p:nvPr/>
            </p:nvSpPr>
            <p:spPr bwMode="auto">
              <a:xfrm flipV="1">
                <a:off x="3475" y="17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4" name="Line 2831"/>
              <p:cNvSpPr>
                <a:spLocks noChangeShapeType="1"/>
              </p:cNvSpPr>
              <p:nvPr/>
            </p:nvSpPr>
            <p:spPr bwMode="auto">
              <a:xfrm flipV="1">
                <a:off x="3475" y="17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5" name="Line 2832"/>
              <p:cNvSpPr>
                <a:spLocks noChangeShapeType="1"/>
              </p:cNvSpPr>
              <p:nvPr/>
            </p:nvSpPr>
            <p:spPr bwMode="auto">
              <a:xfrm flipV="1">
                <a:off x="3475" y="17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6" name="Line 2833"/>
              <p:cNvSpPr>
                <a:spLocks noChangeShapeType="1"/>
              </p:cNvSpPr>
              <p:nvPr/>
            </p:nvSpPr>
            <p:spPr bwMode="auto">
              <a:xfrm flipV="1">
                <a:off x="3475" y="17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7" name="Line 2834"/>
              <p:cNvSpPr>
                <a:spLocks noChangeShapeType="1"/>
              </p:cNvSpPr>
              <p:nvPr/>
            </p:nvSpPr>
            <p:spPr bwMode="auto">
              <a:xfrm flipV="1">
                <a:off x="3475" y="17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8" name="Line 2835"/>
              <p:cNvSpPr>
                <a:spLocks noChangeShapeType="1"/>
              </p:cNvSpPr>
              <p:nvPr/>
            </p:nvSpPr>
            <p:spPr bwMode="auto">
              <a:xfrm flipV="1">
                <a:off x="3475" y="17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69" name="Line 2836"/>
              <p:cNvSpPr>
                <a:spLocks noChangeShapeType="1"/>
              </p:cNvSpPr>
              <p:nvPr/>
            </p:nvSpPr>
            <p:spPr bwMode="auto">
              <a:xfrm flipV="1">
                <a:off x="3475" y="17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0" name="Line 2837"/>
              <p:cNvSpPr>
                <a:spLocks noChangeShapeType="1"/>
              </p:cNvSpPr>
              <p:nvPr/>
            </p:nvSpPr>
            <p:spPr bwMode="auto">
              <a:xfrm flipV="1">
                <a:off x="3475" y="17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1" name="Line 2838"/>
              <p:cNvSpPr>
                <a:spLocks noChangeShapeType="1"/>
              </p:cNvSpPr>
              <p:nvPr/>
            </p:nvSpPr>
            <p:spPr bwMode="auto">
              <a:xfrm flipV="1">
                <a:off x="3475" y="17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2" name="Line 2839"/>
              <p:cNvSpPr>
                <a:spLocks noChangeShapeType="1"/>
              </p:cNvSpPr>
              <p:nvPr/>
            </p:nvSpPr>
            <p:spPr bwMode="auto">
              <a:xfrm flipV="1">
                <a:off x="3475" y="17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3" name="Line 2840"/>
              <p:cNvSpPr>
                <a:spLocks noChangeShapeType="1"/>
              </p:cNvSpPr>
              <p:nvPr/>
            </p:nvSpPr>
            <p:spPr bwMode="auto">
              <a:xfrm flipV="1">
                <a:off x="3475" y="17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4" name="Line 2841"/>
              <p:cNvSpPr>
                <a:spLocks noChangeShapeType="1"/>
              </p:cNvSpPr>
              <p:nvPr/>
            </p:nvSpPr>
            <p:spPr bwMode="auto">
              <a:xfrm flipV="1">
                <a:off x="3475" y="16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5" name="Line 2842"/>
              <p:cNvSpPr>
                <a:spLocks noChangeShapeType="1"/>
              </p:cNvSpPr>
              <p:nvPr/>
            </p:nvSpPr>
            <p:spPr bwMode="auto">
              <a:xfrm flipV="1">
                <a:off x="3475" y="16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6" name="Line 2843"/>
              <p:cNvSpPr>
                <a:spLocks noChangeShapeType="1"/>
              </p:cNvSpPr>
              <p:nvPr/>
            </p:nvSpPr>
            <p:spPr bwMode="auto">
              <a:xfrm flipV="1">
                <a:off x="3475" y="16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7" name="Line 2844"/>
              <p:cNvSpPr>
                <a:spLocks noChangeShapeType="1"/>
              </p:cNvSpPr>
              <p:nvPr/>
            </p:nvSpPr>
            <p:spPr bwMode="auto">
              <a:xfrm flipV="1">
                <a:off x="3475" y="16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8" name="Line 2845"/>
              <p:cNvSpPr>
                <a:spLocks noChangeShapeType="1"/>
              </p:cNvSpPr>
              <p:nvPr/>
            </p:nvSpPr>
            <p:spPr bwMode="auto">
              <a:xfrm flipV="1">
                <a:off x="3475" y="16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79" name="Line 2846"/>
              <p:cNvSpPr>
                <a:spLocks noChangeShapeType="1"/>
              </p:cNvSpPr>
              <p:nvPr/>
            </p:nvSpPr>
            <p:spPr bwMode="auto">
              <a:xfrm flipV="1">
                <a:off x="3475" y="16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0" name="Line 2847"/>
              <p:cNvSpPr>
                <a:spLocks noChangeShapeType="1"/>
              </p:cNvSpPr>
              <p:nvPr/>
            </p:nvSpPr>
            <p:spPr bwMode="auto">
              <a:xfrm flipV="1">
                <a:off x="3475" y="16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1" name="Line 2848"/>
              <p:cNvSpPr>
                <a:spLocks noChangeShapeType="1"/>
              </p:cNvSpPr>
              <p:nvPr/>
            </p:nvSpPr>
            <p:spPr bwMode="auto">
              <a:xfrm flipV="1">
                <a:off x="3475" y="16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2" name="Line 2849"/>
              <p:cNvSpPr>
                <a:spLocks noChangeShapeType="1"/>
              </p:cNvSpPr>
              <p:nvPr/>
            </p:nvSpPr>
            <p:spPr bwMode="auto">
              <a:xfrm flipV="1">
                <a:off x="3475" y="16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3" name="Line 2850"/>
              <p:cNvSpPr>
                <a:spLocks noChangeShapeType="1"/>
              </p:cNvSpPr>
              <p:nvPr/>
            </p:nvSpPr>
            <p:spPr bwMode="auto">
              <a:xfrm flipV="1">
                <a:off x="3475" y="16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4" name="Line 2851"/>
              <p:cNvSpPr>
                <a:spLocks noChangeShapeType="1"/>
              </p:cNvSpPr>
              <p:nvPr/>
            </p:nvSpPr>
            <p:spPr bwMode="auto">
              <a:xfrm flipV="1">
                <a:off x="3475" y="16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5" name="Line 2852"/>
              <p:cNvSpPr>
                <a:spLocks noChangeShapeType="1"/>
              </p:cNvSpPr>
              <p:nvPr/>
            </p:nvSpPr>
            <p:spPr bwMode="auto">
              <a:xfrm flipV="1">
                <a:off x="3475" y="16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6" name="Line 2853"/>
              <p:cNvSpPr>
                <a:spLocks noChangeShapeType="1"/>
              </p:cNvSpPr>
              <p:nvPr/>
            </p:nvSpPr>
            <p:spPr bwMode="auto">
              <a:xfrm flipV="1">
                <a:off x="3475" y="15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7" name="Line 2854"/>
              <p:cNvSpPr>
                <a:spLocks noChangeShapeType="1"/>
              </p:cNvSpPr>
              <p:nvPr/>
            </p:nvSpPr>
            <p:spPr bwMode="auto">
              <a:xfrm flipV="1">
                <a:off x="3475" y="15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8" name="Line 2855"/>
              <p:cNvSpPr>
                <a:spLocks noChangeShapeType="1"/>
              </p:cNvSpPr>
              <p:nvPr/>
            </p:nvSpPr>
            <p:spPr bwMode="auto">
              <a:xfrm flipV="1">
                <a:off x="3475" y="15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89" name="Line 2856"/>
              <p:cNvSpPr>
                <a:spLocks noChangeShapeType="1"/>
              </p:cNvSpPr>
              <p:nvPr/>
            </p:nvSpPr>
            <p:spPr bwMode="auto">
              <a:xfrm flipV="1">
                <a:off x="3475" y="15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0" name="Line 2857"/>
              <p:cNvSpPr>
                <a:spLocks noChangeShapeType="1"/>
              </p:cNvSpPr>
              <p:nvPr/>
            </p:nvSpPr>
            <p:spPr bwMode="auto">
              <a:xfrm flipV="1">
                <a:off x="3475" y="15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1" name="Line 2858"/>
              <p:cNvSpPr>
                <a:spLocks noChangeShapeType="1"/>
              </p:cNvSpPr>
              <p:nvPr/>
            </p:nvSpPr>
            <p:spPr bwMode="auto">
              <a:xfrm flipV="1">
                <a:off x="3475" y="15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2" name="Line 2859"/>
              <p:cNvSpPr>
                <a:spLocks noChangeShapeType="1"/>
              </p:cNvSpPr>
              <p:nvPr/>
            </p:nvSpPr>
            <p:spPr bwMode="auto">
              <a:xfrm flipV="1">
                <a:off x="3475" y="15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3" name="Line 2860"/>
              <p:cNvSpPr>
                <a:spLocks noChangeShapeType="1"/>
              </p:cNvSpPr>
              <p:nvPr/>
            </p:nvSpPr>
            <p:spPr bwMode="auto">
              <a:xfrm flipV="1">
                <a:off x="3475" y="15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4" name="Line 2861"/>
              <p:cNvSpPr>
                <a:spLocks noChangeShapeType="1"/>
              </p:cNvSpPr>
              <p:nvPr/>
            </p:nvSpPr>
            <p:spPr bwMode="auto">
              <a:xfrm flipV="1">
                <a:off x="3475" y="15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5" name="Line 2862"/>
              <p:cNvSpPr>
                <a:spLocks noChangeShapeType="1"/>
              </p:cNvSpPr>
              <p:nvPr/>
            </p:nvSpPr>
            <p:spPr bwMode="auto">
              <a:xfrm flipV="1">
                <a:off x="3475" y="15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6" name="Line 2863"/>
              <p:cNvSpPr>
                <a:spLocks noChangeShapeType="1"/>
              </p:cNvSpPr>
              <p:nvPr/>
            </p:nvSpPr>
            <p:spPr bwMode="auto">
              <a:xfrm flipV="1">
                <a:off x="3475" y="15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7" name="Line 2864"/>
              <p:cNvSpPr>
                <a:spLocks noChangeShapeType="1"/>
              </p:cNvSpPr>
              <p:nvPr/>
            </p:nvSpPr>
            <p:spPr bwMode="auto">
              <a:xfrm flipV="1">
                <a:off x="3475" y="15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8" name="Line 2865"/>
              <p:cNvSpPr>
                <a:spLocks noChangeShapeType="1"/>
              </p:cNvSpPr>
              <p:nvPr/>
            </p:nvSpPr>
            <p:spPr bwMode="auto">
              <a:xfrm flipV="1">
                <a:off x="3475" y="14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99" name="Line 2866"/>
              <p:cNvSpPr>
                <a:spLocks noChangeShapeType="1"/>
              </p:cNvSpPr>
              <p:nvPr/>
            </p:nvSpPr>
            <p:spPr bwMode="auto">
              <a:xfrm flipV="1">
                <a:off x="3475" y="14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0" name="Line 2867"/>
              <p:cNvSpPr>
                <a:spLocks noChangeShapeType="1"/>
              </p:cNvSpPr>
              <p:nvPr/>
            </p:nvSpPr>
            <p:spPr bwMode="auto">
              <a:xfrm flipV="1">
                <a:off x="3475" y="14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1" name="Line 2868"/>
              <p:cNvSpPr>
                <a:spLocks noChangeShapeType="1"/>
              </p:cNvSpPr>
              <p:nvPr/>
            </p:nvSpPr>
            <p:spPr bwMode="auto">
              <a:xfrm flipV="1">
                <a:off x="3475" y="14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2" name="Line 2869"/>
              <p:cNvSpPr>
                <a:spLocks noChangeShapeType="1"/>
              </p:cNvSpPr>
              <p:nvPr/>
            </p:nvSpPr>
            <p:spPr bwMode="auto">
              <a:xfrm flipV="1">
                <a:off x="3475" y="14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3" name="Line 2870"/>
              <p:cNvSpPr>
                <a:spLocks noChangeShapeType="1"/>
              </p:cNvSpPr>
              <p:nvPr/>
            </p:nvSpPr>
            <p:spPr bwMode="auto">
              <a:xfrm flipV="1">
                <a:off x="3475" y="14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4" name="Line 2871"/>
              <p:cNvSpPr>
                <a:spLocks noChangeShapeType="1"/>
              </p:cNvSpPr>
              <p:nvPr/>
            </p:nvSpPr>
            <p:spPr bwMode="auto">
              <a:xfrm flipV="1">
                <a:off x="3475" y="14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5" name="Line 2872"/>
              <p:cNvSpPr>
                <a:spLocks noChangeShapeType="1"/>
              </p:cNvSpPr>
              <p:nvPr/>
            </p:nvSpPr>
            <p:spPr bwMode="auto">
              <a:xfrm flipV="1">
                <a:off x="3475" y="14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6" name="Line 2873"/>
              <p:cNvSpPr>
                <a:spLocks noChangeShapeType="1"/>
              </p:cNvSpPr>
              <p:nvPr/>
            </p:nvSpPr>
            <p:spPr bwMode="auto">
              <a:xfrm flipV="1">
                <a:off x="3475" y="14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7" name="Line 2874"/>
              <p:cNvSpPr>
                <a:spLocks noChangeShapeType="1"/>
              </p:cNvSpPr>
              <p:nvPr/>
            </p:nvSpPr>
            <p:spPr bwMode="auto">
              <a:xfrm flipV="1">
                <a:off x="3475" y="14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8" name="Line 2875"/>
              <p:cNvSpPr>
                <a:spLocks noChangeShapeType="1"/>
              </p:cNvSpPr>
              <p:nvPr/>
            </p:nvSpPr>
            <p:spPr bwMode="auto">
              <a:xfrm flipV="1">
                <a:off x="3475" y="14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09" name="Line 2876"/>
              <p:cNvSpPr>
                <a:spLocks noChangeShapeType="1"/>
              </p:cNvSpPr>
              <p:nvPr/>
            </p:nvSpPr>
            <p:spPr bwMode="auto">
              <a:xfrm flipV="1">
                <a:off x="3475" y="14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0" name="Line 2877"/>
              <p:cNvSpPr>
                <a:spLocks noChangeShapeType="1"/>
              </p:cNvSpPr>
              <p:nvPr/>
            </p:nvSpPr>
            <p:spPr bwMode="auto">
              <a:xfrm flipV="1">
                <a:off x="3475" y="13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1" name="Line 2878"/>
              <p:cNvSpPr>
                <a:spLocks noChangeShapeType="1"/>
              </p:cNvSpPr>
              <p:nvPr/>
            </p:nvSpPr>
            <p:spPr bwMode="auto">
              <a:xfrm flipV="1">
                <a:off x="3475" y="13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2" name="Line 2879"/>
              <p:cNvSpPr>
                <a:spLocks noChangeShapeType="1"/>
              </p:cNvSpPr>
              <p:nvPr/>
            </p:nvSpPr>
            <p:spPr bwMode="auto">
              <a:xfrm flipV="1">
                <a:off x="3475" y="13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3" name="Line 2880"/>
              <p:cNvSpPr>
                <a:spLocks noChangeShapeType="1"/>
              </p:cNvSpPr>
              <p:nvPr/>
            </p:nvSpPr>
            <p:spPr bwMode="auto">
              <a:xfrm flipV="1">
                <a:off x="3475" y="13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4" name="Line 2881"/>
              <p:cNvSpPr>
                <a:spLocks noChangeShapeType="1"/>
              </p:cNvSpPr>
              <p:nvPr/>
            </p:nvSpPr>
            <p:spPr bwMode="auto">
              <a:xfrm flipV="1">
                <a:off x="3475" y="13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5" name="Line 2882"/>
              <p:cNvSpPr>
                <a:spLocks noChangeShapeType="1"/>
              </p:cNvSpPr>
              <p:nvPr/>
            </p:nvSpPr>
            <p:spPr bwMode="auto">
              <a:xfrm flipV="1">
                <a:off x="3475" y="13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6" name="Line 2883"/>
              <p:cNvSpPr>
                <a:spLocks noChangeShapeType="1"/>
              </p:cNvSpPr>
              <p:nvPr/>
            </p:nvSpPr>
            <p:spPr bwMode="auto">
              <a:xfrm flipV="1">
                <a:off x="3475" y="13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7" name="Line 2884"/>
              <p:cNvSpPr>
                <a:spLocks noChangeShapeType="1"/>
              </p:cNvSpPr>
              <p:nvPr/>
            </p:nvSpPr>
            <p:spPr bwMode="auto">
              <a:xfrm flipV="1">
                <a:off x="3475" y="13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8" name="Line 2885"/>
              <p:cNvSpPr>
                <a:spLocks noChangeShapeType="1"/>
              </p:cNvSpPr>
              <p:nvPr/>
            </p:nvSpPr>
            <p:spPr bwMode="auto">
              <a:xfrm flipV="1">
                <a:off x="3475" y="13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19" name="Line 2886"/>
              <p:cNvSpPr>
                <a:spLocks noChangeShapeType="1"/>
              </p:cNvSpPr>
              <p:nvPr/>
            </p:nvSpPr>
            <p:spPr bwMode="auto">
              <a:xfrm flipV="1">
                <a:off x="3475" y="13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0" name="Line 2887"/>
              <p:cNvSpPr>
                <a:spLocks noChangeShapeType="1"/>
              </p:cNvSpPr>
              <p:nvPr/>
            </p:nvSpPr>
            <p:spPr bwMode="auto">
              <a:xfrm flipV="1">
                <a:off x="3475" y="13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1" name="Line 2888"/>
              <p:cNvSpPr>
                <a:spLocks noChangeShapeType="1"/>
              </p:cNvSpPr>
              <p:nvPr/>
            </p:nvSpPr>
            <p:spPr bwMode="auto">
              <a:xfrm flipV="1">
                <a:off x="3475" y="13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2" name="Line 2889"/>
              <p:cNvSpPr>
                <a:spLocks noChangeShapeType="1"/>
              </p:cNvSpPr>
              <p:nvPr/>
            </p:nvSpPr>
            <p:spPr bwMode="auto">
              <a:xfrm flipV="1">
                <a:off x="3475" y="12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3" name="Line 2890"/>
              <p:cNvSpPr>
                <a:spLocks noChangeShapeType="1"/>
              </p:cNvSpPr>
              <p:nvPr/>
            </p:nvSpPr>
            <p:spPr bwMode="auto">
              <a:xfrm flipV="1">
                <a:off x="3475" y="12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4" name="Line 2891"/>
              <p:cNvSpPr>
                <a:spLocks noChangeShapeType="1"/>
              </p:cNvSpPr>
              <p:nvPr/>
            </p:nvSpPr>
            <p:spPr bwMode="auto">
              <a:xfrm flipV="1">
                <a:off x="3475" y="12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5" name="Line 2892"/>
              <p:cNvSpPr>
                <a:spLocks noChangeShapeType="1"/>
              </p:cNvSpPr>
              <p:nvPr/>
            </p:nvSpPr>
            <p:spPr bwMode="auto">
              <a:xfrm flipV="1">
                <a:off x="3475" y="12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6" name="Line 2893"/>
              <p:cNvSpPr>
                <a:spLocks noChangeShapeType="1"/>
              </p:cNvSpPr>
              <p:nvPr/>
            </p:nvSpPr>
            <p:spPr bwMode="auto">
              <a:xfrm flipV="1">
                <a:off x="3475" y="12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7" name="Line 2894"/>
              <p:cNvSpPr>
                <a:spLocks noChangeShapeType="1"/>
              </p:cNvSpPr>
              <p:nvPr/>
            </p:nvSpPr>
            <p:spPr bwMode="auto">
              <a:xfrm flipV="1">
                <a:off x="3475" y="12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8" name="Line 2895"/>
              <p:cNvSpPr>
                <a:spLocks noChangeShapeType="1"/>
              </p:cNvSpPr>
              <p:nvPr/>
            </p:nvSpPr>
            <p:spPr bwMode="auto">
              <a:xfrm flipV="1">
                <a:off x="3475" y="12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29" name="Line 2896"/>
              <p:cNvSpPr>
                <a:spLocks noChangeShapeType="1"/>
              </p:cNvSpPr>
              <p:nvPr/>
            </p:nvSpPr>
            <p:spPr bwMode="auto">
              <a:xfrm flipV="1">
                <a:off x="3475" y="12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0" name="Line 2897"/>
              <p:cNvSpPr>
                <a:spLocks noChangeShapeType="1"/>
              </p:cNvSpPr>
              <p:nvPr/>
            </p:nvSpPr>
            <p:spPr bwMode="auto">
              <a:xfrm flipV="1">
                <a:off x="3475" y="12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1" name="Line 2898"/>
              <p:cNvSpPr>
                <a:spLocks noChangeShapeType="1"/>
              </p:cNvSpPr>
              <p:nvPr/>
            </p:nvSpPr>
            <p:spPr bwMode="auto">
              <a:xfrm flipV="1">
                <a:off x="3475" y="12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2" name="Line 2899"/>
              <p:cNvSpPr>
                <a:spLocks noChangeShapeType="1"/>
              </p:cNvSpPr>
              <p:nvPr/>
            </p:nvSpPr>
            <p:spPr bwMode="auto">
              <a:xfrm flipV="1">
                <a:off x="3475" y="12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3" name="Line 2900"/>
              <p:cNvSpPr>
                <a:spLocks noChangeShapeType="1"/>
              </p:cNvSpPr>
              <p:nvPr/>
            </p:nvSpPr>
            <p:spPr bwMode="auto">
              <a:xfrm flipV="1">
                <a:off x="3475" y="12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4" name="Line 2901"/>
              <p:cNvSpPr>
                <a:spLocks noChangeShapeType="1"/>
              </p:cNvSpPr>
              <p:nvPr/>
            </p:nvSpPr>
            <p:spPr bwMode="auto">
              <a:xfrm flipV="1">
                <a:off x="3475" y="11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5" name="Line 2902"/>
              <p:cNvSpPr>
                <a:spLocks noChangeShapeType="1"/>
              </p:cNvSpPr>
              <p:nvPr/>
            </p:nvSpPr>
            <p:spPr bwMode="auto">
              <a:xfrm flipV="1">
                <a:off x="3475" y="11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6" name="Line 2903"/>
              <p:cNvSpPr>
                <a:spLocks noChangeShapeType="1"/>
              </p:cNvSpPr>
              <p:nvPr/>
            </p:nvSpPr>
            <p:spPr bwMode="auto">
              <a:xfrm flipV="1">
                <a:off x="3475" y="11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7" name="Line 2904"/>
              <p:cNvSpPr>
                <a:spLocks noChangeShapeType="1"/>
              </p:cNvSpPr>
              <p:nvPr/>
            </p:nvSpPr>
            <p:spPr bwMode="auto">
              <a:xfrm flipV="1">
                <a:off x="3475" y="11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8" name="Line 2905"/>
              <p:cNvSpPr>
                <a:spLocks noChangeShapeType="1"/>
              </p:cNvSpPr>
              <p:nvPr/>
            </p:nvSpPr>
            <p:spPr bwMode="auto">
              <a:xfrm flipV="1">
                <a:off x="3475" y="11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39" name="Line 2906"/>
              <p:cNvSpPr>
                <a:spLocks noChangeShapeType="1"/>
              </p:cNvSpPr>
              <p:nvPr/>
            </p:nvSpPr>
            <p:spPr bwMode="auto">
              <a:xfrm flipV="1">
                <a:off x="3475" y="11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0" name="Line 2907"/>
              <p:cNvSpPr>
                <a:spLocks noChangeShapeType="1"/>
              </p:cNvSpPr>
              <p:nvPr/>
            </p:nvSpPr>
            <p:spPr bwMode="auto">
              <a:xfrm flipV="1">
                <a:off x="3475" y="11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1" name="Line 2908"/>
              <p:cNvSpPr>
                <a:spLocks noChangeShapeType="1"/>
              </p:cNvSpPr>
              <p:nvPr/>
            </p:nvSpPr>
            <p:spPr bwMode="auto">
              <a:xfrm flipV="1">
                <a:off x="3475" y="11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2" name="Line 2909"/>
              <p:cNvSpPr>
                <a:spLocks noChangeShapeType="1"/>
              </p:cNvSpPr>
              <p:nvPr/>
            </p:nvSpPr>
            <p:spPr bwMode="auto">
              <a:xfrm flipV="1">
                <a:off x="3475" y="11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3" name="Line 2910"/>
              <p:cNvSpPr>
                <a:spLocks noChangeShapeType="1"/>
              </p:cNvSpPr>
              <p:nvPr/>
            </p:nvSpPr>
            <p:spPr bwMode="auto">
              <a:xfrm flipV="1">
                <a:off x="3475" y="11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4" name="Line 2911"/>
              <p:cNvSpPr>
                <a:spLocks noChangeShapeType="1"/>
              </p:cNvSpPr>
              <p:nvPr/>
            </p:nvSpPr>
            <p:spPr bwMode="auto">
              <a:xfrm flipV="1">
                <a:off x="3475" y="11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5" name="Line 2912"/>
              <p:cNvSpPr>
                <a:spLocks noChangeShapeType="1"/>
              </p:cNvSpPr>
              <p:nvPr/>
            </p:nvSpPr>
            <p:spPr bwMode="auto">
              <a:xfrm flipV="1">
                <a:off x="3475" y="11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6" name="Line 2913"/>
              <p:cNvSpPr>
                <a:spLocks noChangeShapeType="1"/>
              </p:cNvSpPr>
              <p:nvPr/>
            </p:nvSpPr>
            <p:spPr bwMode="auto">
              <a:xfrm flipV="1">
                <a:off x="3475" y="11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7" name="Line 2914"/>
              <p:cNvSpPr>
                <a:spLocks noChangeShapeType="1"/>
              </p:cNvSpPr>
              <p:nvPr/>
            </p:nvSpPr>
            <p:spPr bwMode="auto">
              <a:xfrm flipV="1">
                <a:off x="3475" y="10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8" name="Line 2915"/>
              <p:cNvSpPr>
                <a:spLocks noChangeShapeType="1"/>
              </p:cNvSpPr>
              <p:nvPr/>
            </p:nvSpPr>
            <p:spPr bwMode="auto">
              <a:xfrm flipV="1">
                <a:off x="3475" y="10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49" name="Line 2916"/>
              <p:cNvSpPr>
                <a:spLocks noChangeShapeType="1"/>
              </p:cNvSpPr>
              <p:nvPr/>
            </p:nvSpPr>
            <p:spPr bwMode="auto">
              <a:xfrm flipV="1">
                <a:off x="3475" y="10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0" name="Line 2917"/>
              <p:cNvSpPr>
                <a:spLocks noChangeShapeType="1"/>
              </p:cNvSpPr>
              <p:nvPr/>
            </p:nvSpPr>
            <p:spPr bwMode="auto">
              <a:xfrm flipV="1">
                <a:off x="3475" y="10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1" name="Line 2918"/>
              <p:cNvSpPr>
                <a:spLocks noChangeShapeType="1"/>
              </p:cNvSpPr>
              <p:nvPr/>
            </p:nvSpPr>
            <p:spPr bwMode="auto">
              <a:xfrm flipV="1">
                <a:off x="3475" y="10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2" name="Line 2919"/>
              <p:cNvSpPr>
                <a:spLocks noChangeShapeType="1"/>
              </p:cNvSpPr>
              <p:nvPr/>
            </p:nvSpPr>
            <p:spPr bwMode="auto">
              <a:xfrm flipV="1">
                <a:off x="3475" y="10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3" name="Line 2920"/>
              <p:cNvSpPr>
                <a:spLocks noChangeShapeType="1"/>
              </p:cNvSpPr>
              <p:nvPr/>
            </p:nvSpPr>
            <p:spPr bwMode="auto">
              <a:xfrm flipV="1">
                <a:off x="3475" y="10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4" name="Line 2921"/>
              <p:cNvSpPr>
                <a:spLocks noChangeShapeType="1"/>
              </p:cNvSpPr>
              <p:nvPr/>
            </p:nvSpPr>
            <p:spPr bwMode="auto">
              <a:xfrm flipV="1">
                <a:off x="3475" y="10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5" name="Line 2922"/>
              <p:cNvSpPr>
                <a:spLocks noChangeShapeType="1"/>
              </p:cNvSpPr>
              <p:nvPr/>
            </p:nvSpPr>
            <p:spPr bwMode="auto">
              <a:xfrm flipV="1">
                <a:off x="3475" y="1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6" name="Line 2923"/>
              <p:cNvSpPr>
                <a:spLocks noChangeShapeType="1"/>
              </p:cNvSpPr>
              <p:nvPr/>
            </p:nvSpPr>
            <p:spPr bwMode="auto">
              <a:xfrm flipV="1">
                <a:off x="3475" y="1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7" name="Line 2924"/>
              <p:cNvSpPr>
                <a:spLocks noChangeShapeType="1"/>
              </p:cNvSpPr>
              <p:nvPr/>
            </p:nvSpPr>
            <p:spPr bwMode="auto">
              <a:xfrm flipV="1">
                <a:off x="3475" y="1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8" name="Line 2925"/>
              <p:cNvSpPr>
                <a:spLocks noChangeShapeType="1"/>
              </p:cNvSpPr>
              <p:nvPr/>
            </p:nvSpPr>
            <p:spPr bwMode="auto">
              <a:xfrm flipV="1">
                <a:off x="3475" y="10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59" name="Line 2926"/>
              <p:cNvSpPr>
                <a:spLocks noChangeShapeType="1"/>
              </p:cNvSpPr>
              <p:nvPr/>
            </p:nvSpPr>
            <p:spPr bwMode="auto">
              <a:xfrm flipV="1">
                <a:off x="3475" y="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0" name="Line 2927"/>
              <p:cNvSpPr>
                <a:spLocks noChangeShapeType="1"/>
              </p:cNvSpPr>
              <p:nvPr/>
            </p:nvSpPr>
            <p:spPr bwMode="auto">
              <a:xfrm flipV="1">
                <a:off x="3475" y="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1" name="Line 2928"/>
              <p:cNvSpPr>
                <a:spLocks noChangeShapeType="1"/>
              </p:cNvSpPr>
              <p:nvPr/>
            </p:nvSpPr>
            <p:spPr bwMode="auto">
              <a:xfrm flipV="1">
                <a:off x="3475" y="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2" name="Line 2929"/>
              <p:cNvSpPr>
                <a:spLocks noChangeShapeType="1"/>
              </p:cNvSpPr>
              <p:nvPr/>
            </p:nvSpPr>
            <p:spPr bwMode="auto">
              <a:xfrm flipV="1">
                <a:off x="3475" y="9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3" name="Line 2930"/>
              <p:cNvSpPr>
                <a:spLocks noChangeShapeType="1"/>
              </p:cNvSpPr>
              <p:nvPr/>
            </p:nvSpPr>
            <p:spPr bwMode="auto">
              <a:xfrm flipV="1">
                <a:off x="3475" y="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4" name="Line 2931"/>
              <p:cNvSpPr>
                <a:spLocks noChangeShapeType="1"/>
              </p:cNvSpPr>
              <p:nvPr/>
            </p:nvSpPr>
            <p:spPr bwMode="auto">
              <a:xfrm flipV="1">
                <a:off x="3475" y="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5" name="Line 2932"/>
              <p:cNvSpPr>
                <a:spLocks noChangeShapeType="1"/>
              </p:cNvSpPr>
              <p:nvPr/>
            </p:nvSpPr>
            <p:spPr bwMode="auto">
              <a:xfrm flipV="1">
                <a:off x="3475" y="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6" name="Line 2933"/>
              <p:cNvSpPr>
                <a:spLocks noChangeShapeType="1"/>
              </p:cNvSpPr>
              <p:nvPr/>
            </p:nvSpPr>
            <p:spPr bwMode="auto">
              <a:xfrm flipV="1">
                <a:off x="3475" y="9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7" name="Line 2934"/>
              <p:cNvSpPr>
                <a:spLocks noChangeShapeType="1"/>
              </p:cNvSpPr>
              <p:nvPr/>
            </p:nvSpPr>
            <p:spPr bwMode="auto">
              <a:xfrm flipV="1">
                <a:off x="3475" y="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8" name="Line 2935"/>
              <p:cNvSpPr>
                <a:spLocks noChangeShapeType="1"/>
              </p:cNvSpPr>
              <p:nvPr/>
            </p:nvSpPr>
            <p:spPr bwMode="auto">
              <a:xfrm flipV="1">
                <a:off x="3475" y="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69" name="Line 2936"/>
              <p:cNvSpPr>
                <a:spLocks noChangeShapeType="1"/>
              </p:cNvSpPr>
              <p:nvPr/>
            </p:nvSpPr>
            <p:spPr bwMode="auto">
              <a:xfrm flipV="1">
                <a:off x="3475" y="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0" name="Line 2937"/>
              <p:cNvSpPr>
                <a:spLocks noChangeShapeType="1"/>
              </p:cNvSpPr>
              <p:nvPr/>
            </p:nvSpPr>
            <p:spPr bwMode="auto">
              <a:xfrm flipV="1">
                <a:off x="3475" y="9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1" name="Line 2938"/>
              <p:cNvSpPr>
                <a:spLocks noChangeShapeType="1"/>
              </p:cNvSpPr>
              <p:nvPr/>
            </p:nvSpPr>
            <p:spPr bwMode="auto">
              <a:xfrm flipV="1">
                <a:off x="3475" y="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2" name="Line 2939"/>
              <p:cNvSpPr>
                <a:spLocks noChangeShapeType="1"/>
              </p:cNvSpPr>
              <p:nvPr/>
            </p:nvSpPr>
            <p:spPr bwMode="auto">
              <a:xfrm flipV="1">
                <a:off x="3475" y="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3" name="Line 2940"/>
              <p:cNvSpPr>
                <a:spLocks noChangeShapeType="1"/>
              </p:cNvSpPr>
              <p:nvPr/>
            </p:nvSpPr>
            <p:spPr bwMode="auto">
              <a:xfrm flipV="1">
                <a:off x="3475" y="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4" name="Line 2941"/>
              <p:cNvSpPr>
                <a:spLocks noChangeShapeType="1"/>
              </p:cNvSpPr>
              <p:nvPr/>
            </p:nvSpPr>
            <p:spPr bwMode="auto">
              <a:xfrm flipV="1">
                <a:off x="3475" y="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5" name="Line 2942"/>
              <p:cNvSpPr>
                <a:spLocks noChangeShapeType="1"/>
              </p:cNvSpPr>
              <p:nvPr/>
            </p:nvSpPr>
            <p:spPr bwMode="auto">
              <a:xfrm flipV="1">
                <a:off x="3475" y="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6" name="Line 2943"/>
              <p:cNvSpPr>
                <a:spLocks noChangeShapeType="1"/>
              </p:cNvSpPr>
              <p:nvPr/>
            </p:nvSpPr>
            <p:spPr bwMode="auto">
              <a:xfrm flipV="1">
                <a:off x="3475" y="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7" name="Line 2944"/>
              <p:cNvSpPr>
                <a:spLocks noChangeShapeType="1"/>
              </p:cNvSpPr>
              <p:nvPr/>
            </p:nvSpPr>
            <p:spPr bwMode="auto">
              <a:xfrm flipV="1">
                <a:off x="3475" y="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8" name="Line 2945"/>
              <p:cNvSpPr>
                <a:spLocks noChangeShapeType="1"/>
              </p:cNvSpPr>
              <p:nvPr/>
            </p:nvSpPr>
            <p:spPr bwMode="auto">
              <a:xfrm flipV="1">
                <a:off x="3475" y="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79" name="Line 2946"/>
              <p:cNvSpPr>
                <a:spLocks noChangeShapeType="1"/>
              </p:cNvSpPr>
              <p:nvPr/>
            </p:nvSpPr>
            <p:spPr bwMode="auto">
              <a:xfrm flipV="1">
                <a:off x="3475" y="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0" name="Line 2947"/>
              <p:cNvSpPr>
                <a:spLocks noChangeShapeType="1"/>
              </p:cNvSpPr>
              <p:nvPr/>
            </p:nvSpPr>
            <p:spPr bwMode="auto">
              <a:xfrm flipV="1">
                <a:off x="3475" y="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1" name="Line 2948"/>
              <p:cNvSpPr>
                <a:spLocks noChangeShapeType="1"/>
              </p:cNvSpPr>
              <p:nvPr/>
            </p:nvSpPr>
            <p:spPr bwMode="auto">
              <a:xfrm flipV="1">
                <a:off x="3475" y="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2" name="Line 2949"/>
              <p:cNvSpPr>
                <a:spLocks noChangeShapeType="1"/>
              </p:cNvSpPr>
              <p:nvPr/>
            </p:nvSpPr>
            <p:spPr bwMode="auto">
              <a:xfrm flipV="1">
                <a:off x="3475" y="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3" name="Line 2950"/>
              <p:cNvSpPr>
                <a:spLocks noChangeShapeType="1"/>
              </p:cNvSpPr>
              <p:nvPr/>
            </p:nvSpPr>
            <p:spPr bwMode="auto">
              <a:xfrm flipV="1">
                <a:off x="3475" y="7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4" name="Line 2951"/>
              <p:cNvSpPr>
                <a:spLocks noChangeShapeType="1"/>
              </p:cNvSpPr>
              <p:nvPr/>
            </p:nvSpPr>
            <p:spPr bwMode="auto">
              <a:xfrm flipV="1">
                <a:off x="3475" y="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5" name="Line 2952"/>
              <p:cNvSpPr>
                <a:spLocks noChangeShapeType="1"/>
              </p:cNvSpPr>
              <p:nvPr/>
            </p:nvSpPr>
            <p:spPr bwMode="auto">
              <a:xfrm flipV="1">
                <a:off x="3475" y="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6" name="Line 2953"/>
              <p:cNvSpPr>
                <a:spLocks noChangeShapeType="1"/>
              </p:cNvSpPr>
              <p:nvPr/>
            </p:nvSpPr>
            <p:spPr bwMode="auto">
              <a:xfrm flipV="1">
                <a:off x="3475" y="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7" name="Line 2954"/>
              <p:cNvSpPr>
                <a:spLocks noChangeShapeType="1"/>
              </p:cNvSpPr>
              <p:nvPr/>
            </p:nvSpPr>
            <p:spPr bwMode="auto">
              <a:xfrm flipV="1">
                <a:off x="3475" y="7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8" name="Line 2955"/>
              <p:cNvSpPr>
                <a:spLocks noChangeShapeType="1"/>
              </p:cNvSpPr>
              <p:nvPr/>
            </p:nvSpPr>
            <p:spPr bwMode="auto">
              <a:xfrm flipV="1">
                <a:off x="3475" y="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89" name="Line 2956"/>
              <p:cNvSpPr>
                <a:spLocks noChangeShapeType="1"/>
              </p:cNvSpPr>
              <p:nvPr/>
            </p:nvSpPr>
            <p:spPr bwMode="auto">
              <a:xfrm flipV="1">
                <a:off x="3475" y="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0" name="Line 2957"/>
              <p:cNvSpPr>
                <a:spLocks noChangeShapeType="1"/>
              </p:cNvSpPr>
              <p:nvPr/>
            </p:nvSpPr>
            <p:spPr bwMode="auto">
              <a:xfrm flipV="1">
                <a:off x="3475" y="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1" name="Line 2958"/>
              <p:cNvSpPr>
                <a:spLocks noChangeShapeType="1"/>
              </p:cNvSpPr>
              <p:nvPr/>
            </p:nvSpPr>
            <p:spPr bwMode="auto">
              <a:xfrm flipV="1">
                <a:off x="3475" y="7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2" name="Line 2959"/>
              <p:cNvSpPr>
                <a:spLocks noChangeShapeType="1"/>
              </p:cNvSpPr>
              <p:nvPr/>
            </p:nvSpPr>
            <p:spPr bwMode="auto">
              <a:xfrm flipV="1">
                <a:off x="3475" y="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3" name="Line 2960"/>
              <p:cNvSpPr>
                <a:spLocks noChangeShapeType="1"/>
              </p:cNvSpPr>
              <p:nvPr/>
            </p:nvSpPr>
            <p:spPr bwMode="auto">
              <a:xfrm flipV="1">
                <a:off x="3475" y="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4" name="Line 2961"/>
              <p:cNvSpPr>
                <a:spLocks noChangeShapeType="1"/>
              </p:cNvSpPr>
              <p:nvPr/>
            </p:nvSpPr>
            <p:spPr bwMode="auto">
              <a:xfrm flipV="1">
                <a:off x="3475" y="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5" name="Line 2962"/>
              <p:cNvSpPr>
                <a:spLocks noChangeShapeType="1"/>
              </p:cNvSpPr>
              <p:nvPr/>
            </p:nvSpPr>
            <p:spPr bwMode="auto">
              <a:xfrm flipV="1">
                <a:off x="3475" y="6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6" name="Line 2963"/>
              <p:cNvSpPr>
                <a:spLocks noChangeShapeType="1"/>
              </p:cNvSpPr>
              <p:nvPr/>
            </p:nvSpPr>
            <p:spPr bwMode="auto">
              <a:xfrm flipV="1">
                <a:off x="3475" y="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7" name="Line 2964"/>
              <p:cNvSpPr>
                <a:spLocks noChangeShapeType="1"/>
              </p:cNvSpPr>
              <p:nvPr/>
            </p:nvSpPr>
            <p:spPr bwMode="auto">
              <a:xfrm flipV="1">
                <a:off x="3475" y="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8" name="Line 2965"/>
              <p:cNvSpPr>
                <a:spLocks noChangeShapeType="1"/>
              </p:cNvSpPr>
              <p:nvPr/>
            </p:nvSpPr>
            <p:spPr bwMode="auto">
              <a:xfrm flipV="1">
                <a:off x="3475" y="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499" name="Line 2966"/>
              <p:cNvSpPr>
                <a:spLocks noChangeShapeType="1"/>
              </p:cNvSpPr>
              <p:nvPr/>
            </p:nvSpPr>
            <p:spPr bwMode="auto">
              <a:xfrm flipV="1">
                <a:off x="3475" y="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0" name="Line 2967"/>
              <p:cNvSpPr>
                <a:spLocks noChangeShapeType="1"/>
              </p:cNvSpPr>
              <p:nvPr/>
            </p:nvSpPr>
            <p:spPr bwMode="auto">
              <a:xfrm flipV="1">
                <a:off x="3475" y="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1" name="Line 2968"/>
              <p:cNvSpPr>
                <a:spLocks noChangeShapeType="1"/>
              </p:cNvSpPr>
              <p:nvPr/>
            </p:nvSpPr>
            <p:spPr bwMode="auto">
              <a:xfrm flipV="1">
                <a:off x="3475" y="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2" name="Line 2969"/>
              <p:cNvSpPr>
                <a:spLocks noChangeShapeType="1"/>
              </p:cNvSpPr>
              <p:nvPr/>
            </p:nvSpPr>
            <p:spPr bwMode="auto">
              <a:xfrm flipV="1">
                <a:off x="3475" y="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3" name="Line 2970"/>
              <p:cNvSpPr>
                <a:spLocks noChangeShapeType="1"/>
              </p:cNvSpPr>
              <p:nvPr/>
            </p:nvSpPr>
            <p:spPr bwMode="auto">
              <a:xfrm flipV="1">
                <a:off x="3475" y="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4" name="Line 2971"/>
              <p:cNvSpPr>
                <a:spLocks noChangeShapeType="1"/>
              </p:cNvSpPr>
              <p:nvPr/>
            </p:nvSpPr>
            <p:spPr bwMode="auto">
              <a:xfrm flipV="1">
                <a:off x="3475" y="6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5" name="Line 2972"/>
              <p:cNvSpPr>
                <a:spLocks noChangeShapeType="1"/>
              </p:cNvSpPr>
              <p:nvPr/>
            </p:nvSpPr>
            <p:spPr bwMode="auto">
              <a:xfrm flipV="1">
                <a:off x="3475" y="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6" name="Line 2973"/>
              <p:cNvSpPr>
                <a:spLocks noChangeShapeType="1"/>
              </p:cNvSpPr>
              <p:nvPr/>
            </p:nvSpPr>
            <p:spPr bwMode="auto">
              <a:xfrm flipV="1">
                <a:off x="3475" y="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7" name="Line 2974"/>
              <p:cNvSpPr>
                <a:spLocks noChangeShapeType="1"/>
              </p:cNvSpPr>
              <p:nvPr/>
            </p:nvSpPr>
            <p:spPr bwMode="auto">
              <a:xfrm flipV="1">
                <a:off x="3475" y="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8" name="Line 2975"/>
              <p:cNvSpPr>
                <a:spLocks noChangeShapeType="1"/>
              </p:cNvSpPr>
              <p:nvPr/>
            </p:nvSpPr>
            <p:spPr bwMode="auto">
              <a:xfrm flipV="1">
                <a:off x="3475" y="5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09" name="Line 2976"/>
              <p:cNvSpPr>
                <a:spLocks noChangeShapeType="1"/>
              </p:cNvSpPr>
              <p:nvPr/>
            </p:nvSpPr>
            <p:spPr bwMode="auto">
              <a:xfrm flipV="1">
                <a:off x="3475" y="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0" name="Line 2977"/>
              <p:cNvSpPr>
                <a:spLocks noChangeShapeType="1"/>
              </p:cNvSpPr>
              <p:nvPr/>
            </p:nvSpPr>
            <p:spPr bwMode="auto">
              <a:xfrm flipV="1">
                <a:off x="3475" y="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1" name="Line 2978"/>
              <p:cNvSpPr>
                <a:spLocks noChangeShapeType="1"/>
              </p:cNvSpPr>
              <p:nvPr/>
            </p:nvSpPr>
            <p:spPr bwMode="auto">
              <a:xfrm flipV="1">
                <a:off x="3475" y="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2" name="Line 2979"/>
              <p:cNvSpPr>
                <a:spLocks noChangeShapeType="1"/>
              </p:cNvSpPr>
              <p:nvPr/>
            </p:nvSpPr>
            <p:spPr bwMode="auto">
              <a:xfrm flipV="1">
                <a:off x="3475" y="5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3" name="Line 2980"/>
              <p:cNvSpPr>
                <a:spLocks noChangeShapeType="1"/>
              </p:cNvSpPr>
              <p:nvPr/>
            </p:nvSpPr>
            <p:spPr bwMode="auto">
              <a:xfrm flipV="1">
                <a:off x="1933" y="32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4" name="Line 2981"/>
              <p:cNvSpPr>
                <a:spLocks noChangeShapeType="1"/>
              </p:cNvSpPr>
              <p:nvPr/>
            </p:nvSpPr>
            <p:spPr bwMode="auto">
              <a:xfrm flipV="1">
                <a:off x="1933" y="32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5" name="Line 2982"/>
              <p:cNvSpPr>
                <a:spLocks noChangeShapeType="1"/>
              </p:cNvSpPr>
              <p:nvPr/>
            </p:nvSpPr>
            <p:spPr bwMode="auto">
              <a:xfrm flipV="1">
                <a:off x="1933" y="32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6" name="Line 2983"/>
              <p:cNvSpPr>
                <a:spLocks noChangeShapeType="1"/>
              </p:cNvSpPr>
              <p:nvPr/>
            </p:nvSpPr>
            <p:spPr bwMode="auto">
              <a:xfrm flipV="1">
                <a:off x="1933" y="32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7" name="Line 2984"/>
              <p:cNvSpPr>
                <a:spLocks noChangeShapeType="1"/>
              </p:cNvSpPr>
              <p:nvPr/>
            </p:nvSpPr>
            <p:spPr bwMode="auto">
              <a:xfrm flipV="1">
                <a:off x="1933" y="32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8" name="Line 2985"/>
              <p:cNvSpPr>
                <a:spLocks noChangeShapeType="1"/>
              </p:cNvSpPr>
              <p:nvPr/>
            </p:nvSpPr>
            <p:spPr bwMode="auto">
              <a:xfrm flipV="1">
                <a:off x="1933" y="31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19" name="Line 2986"/>
              <p:cNvSpPr>
                <a:spLocks noChangeShapeType="1"/>
              </p:cNvSpPr>
              <p:nvPr/>
            </p:nvSpPr>
            <p:spPr bwMode="auto">
              <a:xfrm flipV="1">
                <a:off x="1933" y="31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0" name="Line 2987"/>
              <p:cNvSpPr>
                <a:spLocks noChangeShapeType="1"/>
              </p:cNvSpPr>
              <p:nvPr/>
            </p:nvSpPr>
            <p:spPr bwMode="auto">
              <a:xfrm flipV="1">
                <a:off x="1933" y="31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1" name="Line 2988"/>
              <p:cNvSpPr>
                <a:spLocks noChangeShapeType="1"/>
              </p:cNvSpPr>
              <p:nvPr/>
            </p:nvSpPr>
            <p:spPr bwMode="auto">
              <a:xfrm flipV="1">
                <a:off x="1933" y="31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2" name="Line 2989"/>
              <p:cNvSpPr>
                <a:spLocks noChangeShapeType="1"/>
              </p:cNvSpPr>
              <p:nvPr/>
            </p:nvSpPr>
            <p:spPr bwMode="auto">
              <a:xfrm flipV="1">
                <a:off x="1933" y="31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3" name="Line 2990"/>
              <p:cNvSpPr>
                <a:spLocks noChangeShapeType="1"/>
              </p:cNvSpPr>
              <p:nvPr/>
            </p:nvSpPr>
            <p:spPr bwMode="auto">
              <a:xfrm flipV="1">
                <a:off x="1933" y="31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4" name="Line 2991"/>
              <p:cNvSpPr>
                <a:spLocks noChangeShapeType="1"/>
              </p:cNvSpPr>
              <p:nvPr/>
            </p:nvSpPr>
            <p:spPr bwMode="auto">
              <a:xfrm flipV="1">
                <a:off x="1933" y="31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5" name="Line 2992"/>
              <p:cNvSpPr>
                <a:spLocks noChangeShapeType="1"/>
              </p:cNvSpPr>
              <p:nvPr/>
            </p:nvSpPr>
            <p:spPr bwMode="auto">
              <a:xfrm flipV="1">
                <a:off x="1933" y="31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6" name="Line 2993"/>
              <p:cNvSpPr>
                <a:spLocks noChangeShapeType="1"/>
              </p:cNvSpPr>
              <p:nvPr/>
            </p:nvSpPr>
            <p:spPr bwMode="auto">
              <a:xfrm flipV="1">
                <a:off x="1933" y="31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7" name="Line 2994"/>
              <p:cNvSpPr>
                <a:spLocks noChangeShapeType="1"/>
              </p:cNvSpPr>
              <p:nvPr/>
            </p:nvSpPr>
            <p:spPr bwMode="auto">
              <a:xfrm flipV="1">
                <a:off x="1933" y="31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8" name="Line 2995"/>
              <p:cNvSpPr>
                <a:spLocks noChangeShapeType="1"/>
              </p:cNvSpPr>
              <p:nvPr/>
            </p:nvSpPr>
            <p:spPr bwMode="auto">
              <a:xfrm flipV="1">
                <a:off x="1933" y="31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29" name="Line 2996"/>
              <p:cNvSpPr>
                <a:spLocks noChangeShapeType="1"/>
              </p:cNvSpPr>
              <p:nvPr/>
            </p:nvSpPr>
            <p:spPr bwMode="auto">
              <a:xfrm flipV="1">
                <a:off x="1933" y="31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0" name="Line 2997"/>
              <p:cNvSpPr>
                <a:spLocks noChangeShapeType="1"/>
              </p:cNvSpPr>
              <p:nvPr/>
            </p:nvSpPr>
            <p:spPr bwMode="auto">
              <a:xfrm flipV="1">
                <a:off x="1933" y="30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1" name="Line 2998"/>
              <p:cNvSpPr>
                <a:spLocks noChangeShapeType="1"/>
              </p:cNvSpPr>
              <p:nvPr/>
            </p:nvSpPr>
            <p:spPr bwMode="auto">
              <a:xfrm flipV="1">
                <a:off x="1933" y="30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2" name="Line 2999"/>
              <p:cNvSpPr>
                <a:spLocks noChangeShapeType="1"/>
              </p:cNvSpPr>
              <p:nvPr/>
            </p:nvSpPr>
            <p:spPr bwMode="auto">
              <a:xfrm flipV="1">
                <a:off x="1933" y="30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3" name="Line 3000"/>
              <p:cNvSpPr>
                <a:spLocks noChangeShapeType="1"/>
              </p:cNvSpPr>
              <p:nvPr/>
            </p:nvSpPr>
            <p:spPr bwMode="auto">
              <a:xfrm flipV="1">
                <a:off x="1933" y="30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4" name="Line 3001"/>
              <p:cNvSpPr>
                <a:spLocks noChangeShapeType="1"/>
              </p:cNvSpPr>
              <p:nvPr/>
            </p:nvSpPr>
            <p:spPr bwMode="auto">
              <a:xfrm flipV="1">
                <a:off x="1933" y="30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5" name="Line 3002"/>
              <p:cNvSpPr>
                <a:spLocks noChangeShapeType="1"/>
              </p:cNvSpPr>
              <p:nvPr/>
            </p:nvSpPr>
            <p:spPr bwMode="auto">
              <a:xfrm flipV="1">
                <a:off x="1933" y="30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6" name="Line 3003"/>
              <p:cNvSpPr>
                <a:spLocks noChangeShapeType="1"/>
              </p:cNvSpPr>
              <p:nvPr/>
            </p:nvSpPr>
            <p:spPr bwMode="auto">
              <a:xfrm flipV="1">
                <a:off x="1933" y="30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7" name="Line 3004"/>
              <p:cNvSpPr>
                <a:spLocks noChangeShapeType="1"/>
              </p:cNvSpPr>
              <p:nvPr/>
            </p:nvSpPr>
            <p:spPr bwMode="auto">
              <a:xfrm flipV="1">
                <a:off x="1933" y="30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8" name="Line 3005"/>
              <p:cNvSpPr>
                <a:spLocks noChangeShapeType="1"/>
              </p:cNvSpPr>
              <p:nvPr/>
            </p:nvSpPr>
            <p:spPr bwMode="auto">
              <a:xfrm flipV="1">
                <a:off x="1933" y="30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9" name="Line 3006"/>
              <p:cNvSpPr>
                <a:spLocks noChangeShapeType="1"/>
              </p:cNvSpPr>
              <p:nvPr/>
            </p:nvSpPr>
            <p:spPr bwMode="auto">
              <a:xfrm flipV="1">
                <a:off x="1933" y="30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0" name="Line 3007"/>
              <p:cNvSpPr>
                <a:spLocks noChangeShapeType="1"/>
              </p:cNvSpPr>
              <p:nvPr/>
            </p:nvSpPr>
            <p:spPr bwMode="auto">
              <a:xfrm flipV="1">
                <a:off x="1933" y="30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1" name="Line 3008"/>
              <p:cNvSpPr>
                <a:spLocks noChangeShapeType="1"/>
              </p:cNvSpPr>
              <p:nvPr/>
            </p:nvSpPr>
            <p:spPr bwMode="auto">
              <a:xfrm flipV="1">
                <a:off x="1933" y="30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2" name="Line 3009"/>
              <p:cNvSpPr>
                <a:spLocks noChangeShapeType="1"/>
              </p:cNvSpPr>
              <p:nvPr/>
            </p:nvSpPr>
            <p:spPr bwMode="auto">
              <a:xfrm flipV="1">
                <a:off x="1933" y="29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3" name="Line 3010"/>
              <p:cNvSpPr>
                <a:spLocks noChangeShapeType="1"/>
              </p:cNvSpPr>
              <p:nvPr/>
            </p:nvSpPr>
            <p:spPr bwMode="auto">
              <a:xfrm flipV="1">
                <a:off x="1933" y="29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4" name="Line 3011"/>
              <p:cNvSpPr>
                <a:spLocks noChangeShapeType="1"/>
              </p:cNvSpPr>
              <p:nvPr/>
            </p:nvSpPr>
            <p:spPr bwMode="auto">
              <a:xfrm flipV="1">
                <a:off x="1933" y="29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5" name="Line 3012"/>
              <p:cNvSpPr>
                <a:spLocks noChangeShapeType="1"/>
              </p:cNvSpPr>
              <p:nvPr/>
            </p:nvSpPr>
            <p:spPr bwMode="auto">
              <a:xfrm flipV="1">
                <a:off x="1933" y="29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6" name="Line 3013"/>
              <p:cNvSpPr>
                <a:spLocks noChangeShapeType="1"/>
              </p:cNvSpPr>
              <p:nvPr/>
            </p:nvSpPr>
            <p:spPr bwMode="auto">
              <a:xfrm flipV="1">
                <a:off x="1933" y="29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7" name="Line 3014"/>
              <p:cNvSpPr>
                <a:spLocks noChangeShapeType="1"/>
              </p:cNvSpPr>
              <p:nvPr/>
            </p:nvSpPr>
            <p:spPr bwMode="auto">
              <a:xfrm flipV="1">
                <a:off x="1933" y="29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8" name="Line 3015"/>
              <p:cNvSpPr>
                <a:spLocks noChangeShapeType="1"/>
              </p:cNvSpPr>
              <p:nvPr/>
            </p:nvSpPr>
            <p:spPr bwMode="auto">
              <a:xfrm flipV="1">
                <a:off x="1933" y="29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9" name="Line 3016"/>
              <p:cNvSpPr>
                <a:spLocks noChangeShapeType="1"/>
              </p:cNvSpPr>
              <p:nvPr/>
            </p:nvSpPr>
            <p:spPr bwMode="auto">
              <a:xfrm flipV="1">
                <a:off x="1933" y="29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0" name="Line 3017"/>
              <p:cNvSpPr>
                <a:spLocks noChangeShapeType="1"/>
              </p:cNvSpPr>
              <p:nvPr/>
            </p:nvSpPr>
            <p:spPr bwMode="auto">
              <a:xfrm flipV="1">
                <a:off x="1933" y="29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1" name="Line 3018"/>
              <p:cNvSpPr>
                <a:spLocks noChangeShapeType="1"/>
              </p:cNvSpPr>
              <p:nvPr/>
            </p:nvSpPr>
            <p:spPr bwMode="auto">
              <a:xfrm flipV="1">
                <a:off x="1933" y="29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33" name="Group 3220"/>
            <p:cNvGrpSpPr>
              <a:grpSpLocks/>
            </p:cNvGrpSpPr>
            <p:nvPr/>
          </p:nvGrpSpPr>
          <p:grpSpPr bwMode="auto">
            <a:xfrm>
              <a:off x="3068638" y="2020888"/>
              <a:ext cx="0" cy="2608263"/>
              <a:chOff x="1933" y="1273"/>
              <a:chExt cx="0" cy="1643"/>
            </a:xfrm>
          </p:grpSpPr>
          <p:sp>
            <p:nvSpPr>
              <p:cNvPr id="1152" name="Line 3020"/>
              <p:cNvSpPr>
                <a:spLocks noChangeShapeType="1"/>
              </p:cNvSpPr>
              <p:nvPr/>
            </p:nvSpPr>
            <p:spPr bwMode="auto">
              <a:xfrm flipV="1">
                <a:off x="1933" y="29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53" name="Line 3021"/>
              <p:cNvSpPr>
                <a:spLocks noChangeShapeType="1"/>
              </p:cNvSpPr>
              <p:nvPr/>
            </p:nvSpPr>
            <p:spPr bwMode="auto">
              <a:xfrm flipV="1">
                <a:off x="1933" y="29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54" name="Line 3022"/>
              <p:cNvSpPr>
                <a:spLocks noChangeShapeType="1"/>
              </p:cNvSpPr>
              <p:nvPr/>
            </p:nvSpPr>
            <p:spPr bwMode="auto">
              <a:xfrm flipV="1">
                <a:off x="1933" y="28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55" name="Line 3023"/>
              <p:cNvSpPr>
                <a:spLocks noChangeShapeType="1"/>
              </p:cNvSpPr>
              <p:nvPr/>
            </p:nvSpPr>
            <p:spPr bwMode="auto">
              <a:xfrm flipV="1">
                <a:off x="1933" y="28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56" name="Line 3024"/>
              <p:cNvSpPr>
                <a:spLocks noChangeShapeType="1"/>
              </p:cNvSpPr>
              <p:nvPr/>
            </p:nvSpPr>
            <p:spPr bwMode="auto">
              <a:xfrm flipV="1">
                <a:off x="1933" y="28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57" name="Line 3025"/>
              <p:cNvSpPr>
                <a:spLocks noChangeShapeType="1"/>
              </p:cNvSpPr>
              <p:nvPr/>
            </p:nvSpPr>
            <p:spPr bwMode="auto">
              <a:xfrm flipV="1">
                <a:off x="1933" y="28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58" name="Line 3026"/>
              <p:cNvSpPr>
                <a:spLocks noChangeShapeType="1"/>
              </p:cNvSpPr>
              <p:nvPr/>
            </p:nvSpPr>
            <p:spPr bwMode="auto">
              <a:xfrm flipV="1">
                <a:off x="1933" y="28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59" name="Line 3027"/>
              <p:cNvSpPr>
                <a:spLocks noChangeShapeType="1"/>
              </p:cNvSpPr>
              <p:nvPr/>
            </p:nvSpPr>
            <p:spPr bwMode="auto">
              <a:xfrm flipV="1">
                <a:off x="1933" y="28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60" name="Line 3028"/>
              <p:cNvSpPr>
                <a:spLocks noChangeShapeType="1"/>
              </p:cNvSpPr>
              <p:nvPr/>
            </p:nvSpPr>
            <p:spPr bwMode="auto">
              <a:xfrm flipV="1">
                <a:off x="1933" y="28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61" name="Line 3029"/>
              <p:cNvSpPr>
                <a:spLocks noChangeShapeType="1"/>
              </p:cNvSpPr>
              <p:nvPr/>
            </p:nvSpPr>
            <p:spPr bwMode="auto">
              <a:xfrm flipV="1">
                <a:off x="1933" y="28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62" name="Line 3030"/>
              <p:cNvSpPr>
                <a:spLocks noChangeShapeType="1"/>
              </p:cNvSpPr>
              <p:nvPr/>
            </p:nvSpPr>
            <p:spPr bwMode="auto">
              <a:xfrm flipV="1">
                <a:off x="1933" y="28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63" name="Line 3031"/>
              <p:cNvSpPr>
                <a:spLocks noChangeShapeType="1"/>
              </p:cNvSpPr>
              <p:nvPr/>
            </p:nvSpPr>
            <p:spPr bwMode="auto">
              <a:xfrm flipV="1">
                <a:off x="1933" y="28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64" name="Line 3032"/>
              <p:cNvSpPr>
                <a:spLocks noChangeShapeType="1"/>
              </p:cNvSpPr>
              <p:nvPr/>
            </p:nvSpPr>
            <p:spPr bwMode="auto">
              <a:xfrm flipV="1">
                <a:off x="1933" y="28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65" name="Line 3033"/>
              <p:cNvSpPr>
                <a:spLocks noChangeShapeType="1"/>
              </p:cNvSpPr>
              <p:nvPr/>
            </p:nvSpPr>
            <p:spPr bwMode="auto">
              <a:xfrm flipV="1">
                <a:off x="1933" y="28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66" name="Line 3034"/>
              <p:cNvSpPr>
                <a:spLocks noChangeShapeType="1"/>
              </p:cNvSpPr>
              <p:nvPr/>
            </p:nvSpPr>
            <p:spPr bwMode="auto">
              <a:xfrm flipV="1">
                <a:off x="1933" y="27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67" name="Line 3035"/>
              <p:cNvSpPr>
                <a:spLocks noChangeShapeType="1"/>
              </p:cNvSpPr>
              <p:nvPr/>
            </p:nvSpPr>
            <p:spPr bwMode="auto">
              <a:xfrm flipV="1">
                <a:off x="1933" y="27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68" name="Line 3036"/>
              <p:cNvSpPr>
                <a:spLocks noChangeShapeType="1"/>
              </p:cNvSpPr>
              <p:nvPr/>
            </p:nvSpPr>
            <p:spPr bwMode="auto">
              <a:xfrm flipV="1">
                <a:off x="1933" y="27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69" name="Line 3037"/>
              <p:cNvSpPr>
                <a:spLocks noChangeShapeType="1"/>
              </p:cNvSpPr>
              <p:nvPr/>
            </p:nvSpPr>
            <p:spPr bwMode="auto">
              <a:xfrm flipV="1">
                <a:off x="1933" y="27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70" name="Line 3038"/>
              <p:cNvSpPr>
                <a:spLocks noChangeShapeType="1"/>
              </p:cNvSpPr>
              <p:nvPr/>
            </p:nvSpPr>
            <p:spPr bwMode="auto">
              <a:xfrm flipV="1">
                <a:off x="1933" y="27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71" name="Line 3039"/>
              <p:cNvSpPr>
                <a:spLocks noChangeShapeType="1"/>
              </p:cNvSpPr>
              <p:nvPr/>
            </p:nvSpPr>
            <p:spPr bwMode="auto">
              <a:xfrm flipV="1">
                <a:off x="1933" y="27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72" name="Line 3040"/>
              <p:cNvSpPr>
                <a:spLocks noChangeShapeType="1"/>
              </p:cNvSpPr>
              <p:nvPr/>
            </p:nvSpPr>
            <p:spPr bwMode="auto">
              <a:xfrm flipV="1">
                <a:off x="1933" y="27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73" name="Line 3041"/>
              <p:cNvSpPr>
                <a:spLocks noChangeShapeType="1"/>
              </p:cNvSpPr>
              <p:nvPr/>
            </p:nvSpPr>
            <p:spPr bwMode="auto">
              <a:xfrm flipV="1">
                <a:off x="1933" y="27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74" name="Line 3042"/>
              <p:cNvSpPr>
                <a:spLocks noChangeShapeType="1"/>
              </p:cNvSpPr>
              <p:nvPr/>
            </p:nvSpPr>
            <p:spPr bwMode="auto">
              <a:xfrm flipV="1">
                <a:off x="1933" y="27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75" name="Line 3043"/>
              <p:cNvSpPr>
                <a:spLocks noChangeShapeType="1"/>
              </p:cNvSpPr>
              <p:nvPr/>
            </p:nvSpPr>
            <p:spPr bwMode="auto">
              <a:xfrm flipV="1">
                <a:off x="1933" y="27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76" name="Line 3044"/>
              <p:cNvSpPr>
                <a:spLocks noChangeShapeType="1"/>
              </p:cNvSpPr>
              <p:nvPr/>
            </p:nvSpPr>
            <p:spPr bwMode="auto">
              <a:xfrm flipV="1">
                <a:off x="1933" y="27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77" name="Line 3045"/>
              <p:cNvSpPr>
                <a:spLocks noChangeShapeType="1"/>
              </p:cNvSpPr>
              <p:nvPr/>
            </p:nvSpPr>
            <p:spPr bwMode="auto">
              <a:xfrm flipV="1">
                <a:off x="1933" y="27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78" name="Line 3046"/>
              <p:cNvSpPr>
                <a:spLocks noChangeShapeType="1"/>
              </p:cNvSpPr>
              <p:nvPr/>
            </p:nvSpPr>
            <p:spPr bwMode="auto">
              <a:xfrm flipV="1">
                <a:off x="1933" y="26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79" name="Line 3047"/>
              <p:cNvSpPr>
                <a:spLocks noChangeShapeType="1"/>
              </p:cNvSpPr>
              <p:nvPr/>
            </p:nvSpPr>
            <p:spPr bwMode="auto">
              <a:xfrm flipV="1">
                <a:off x="1933" y="26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80" name="Line 3048"/>
              <p:cNvSpPr>
                <a:spLocks noChangeShapeType="1"/>
              </p:cNvSpPr>
              <p:nvPr/>
            </p:nvSpPr>
            <p:spPr bwMode="auto">
              <a:xfrm flipV="1">
                <a:off x="1933" y="26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81" name="Line 3049"/>
              <p:cNvSpPr>
                <a:spLocks noChangeShapeType="1"/>
              </p:cNvSpPr>
              <p:nvPr/>
            </p:nvSpPr>
            <p:spPr bwMode="auto">
              <a:xfrm flipV="1">
                <a:off x="1933" y="26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82" name="Line 3050"/>
              <p:cNvSpPr>
                <a:spLocks noChangeShapeType="1"/>
              </p:cNvSpPr>
              <p:nvPr/>
            </p:nvSpPr>
            <p:spPr bwMode="auto">
              <a:xfrm flipV="1">
                <a:off x="1933" y="26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83" name="Line 3051"/>
              <p:cNvSpPr>
                <a:spLocks noChangeShapeType="1"/>
              </p:cNvSpPr>
              <p:nvPr/>
            </p:nvSpPr>
            <p:spPr bwMode="auto">
              <a:xfrm flipV="1">
                <a:off x="1933" y="26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84" name="Line 3052"/>
              <p:cNvSpPr>
                <a:spLocks noChangeShapeType="1"/>
              </p:cNvSpPr>
              <p:nvPr/>
            </p:nvSpPr>
            <p:spPr bwMode="auto">
              <a:xfrm flipV="1">
                <a:off x="1933" y="26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85" name="Line 3053"/>
              <p:cNvSpPr>
                <a:spLocks noChangeShapeType="1"/>
              </p:cNvSpPr>
              <p:nvPr/>
            </p:nvSpPr>
            <p:spPr bwMode="auto">
              <a:xfrm flipV="1">
                <a:off x="1933" y="26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86" name="Line 3054"/>
              <p:cNvSpPr>
                <a:spLocks noChangeShapeType="1"/>
              </p:cNvSpPr>
              <p:nvPr/>
            </p:nvSpPr>
            <p:spPr bwMode="auto">
              <a:xfrm flipV="1">
                <a:off x="1933" y="26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87" name="Line 3055"/>
              <p:cNvSpPr>
                <a:spLocks noChangeShapeType="1"/>
              </p:cNvSpPr>
              <p:nvPr/>
            </p:nvSpPr>
            <p:spPr bwMode="auto">
              <a:xfrm flipV="1">
                <a:off x="1933" y="26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88" name="Line 3056"/>
              <p:cNvSpPr>
                <a:spLocks noChangeShapeType="1"/>
              </p:cNvSpPr>
              <p:nvPr/>
            </p:nvSpPr>
            <p:spPr bwMode="auto">
              <a:xfrm flipV="1">
                <a:off x="1933" y="26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89" name="Line 3057"/>
              <p:cNvSpPr>
                <a:spLocks noChangeShapeType="1"/>
              </p:cNvSpPr>
              <p:nvPr/>
            </p:nvSpPr>
            <p:spPr bwMode="auto">
              <a:xfrm flipV="1">
                <a:off x="1933" y="26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90" name="Line 3058"/>
              <p:cNvSpPr>
                <a:spLocks noChangeShapeType="1"/>
              </p:cNvSpPr>
              <p:nvPr/>
            </p:nvSpPr>
            <p:spPr bwMode="auto">
              <a:xfrm flipV="1">
                <a:off x="1933" y="26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91" name="Line 3059"/>
              <p:cNvSpPr>
                <a:spLocks noChangeShapeType="1"/>
              </p:cNvSpPr>
              <p:nvPr/>
            </p:nvSpPr>
            <p:spPr bwMode="auto">
              <a:xfrm flipV="1">
                <a:off x="1933" y="25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92" name="Line 3060"/>
              <p:cNvSpPr>
                <a:spLocks noChangeShapeType="1"/>
              </p:cNvSpPr>
              <p:nvPr/>
            </p:nvSpPr>
            <p:spPr bwMode="auto">
              <a:xfrm flipV="1">
                <a:off x="1933" y="25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93" name="Line 3061"/>
              <p:cNvSpPr>
                <a:spLocks noChangeShapeType="1"/>
              </p:cNvSpPr>
              <p:nvPr/>
            </p:nvSpPr>
            <p:spPr bwMode="auto">
              <a:xfrm flipV="1">
                <a:off x="1933" y="25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94" name="Line 3062"/>
              <p:cNvSpPr>
                <a:spLocks noChangeShapeType="1"/>
              </p:cNvSpPr>
              <p:nvPr/>
            </p:nvSpPr>
            <p:spPr bwMode="auto">
              <a:xfrm flipV="1">
                <a:off x="1933" y="25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95" name="Line 3063"/>
              <p:cNvSpPr>
                <a:spLocks noChangeShapeType="1"/>
              </p:cNvSpPr>
              <p:nvPr/>
            </p:nvSpPr>
            <p:spPr bwMode="auto">
              <a:xfrm flipV="1">
                <a:off x="1933" y="25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96" name="Line 3064"/>
              <p:cNvSpPr>
                <a:spLocks noChangeShapeType="1"/>
              </p:cNvSpPr>
              <p:nvPr/>
            </p:nvSpPr>
            <p:spPr bwMode="auto">
              <a:xfrm flipV="1">
                <a:off x="1933" y="25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97" name="Line 3065"/>
              <p:cNvSpPr>
                <a:spLocks noChangeShapeType="1"/>
              </p:cNvSpPr>
              <p:nvPr/>
            </p:nvSpPr>
            <p:spPr bwMode="auto">
              <a:xfrm flipV="1">
                <a:off x="1933" y="25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98" name="Line 3066"/>
              <p:cNvSpPr>
                <a:spLocks noChangeShapeType="1"/>
              </p:cNvSpPr>
              <p:nvPr/>
            </p:nvSpPr>
            <p:spPr bwMode="auto">
              <a:xfrm flipV="1">
                <a:off x="1933" y="25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99" name="Line 3067"/>
              <p:cNvSpPr>
                <a:spLocks noChangeShapeType="1"/>
              </p:cNvSpPr>
              <p:nvPr/>
            </p:nvSpPr>
            <p:spPr bwMode="auto">
              <a:xfrm flipV="1">
                <a:off x="1933" y="25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00" name="Line 3068"/>
              <p:cNvSpPr>
                <a:spLocks noChangeShapeType="1"/>
              </p:cNvSpPr>
              <p:nvPr/>
            </p:nvSpPr>
            <p:spPr bwMode="auto">
              <a:xfrm flipV="1">
                <a:off x="1933" y="25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01" name="Line 3069"/>
              <p:cNvSpPr>
                <a:spLocks noChangeShapeType="1"/>
              </p:cNvSpPr>
              <p:nvPr/>
            </p:nvSpPr>
            <p:spPr bwMode="auto">
              <a:xfrm flipV="1">
                <a:off x="1933" y="25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02" name="Line 3070"/>
              <p:cNvSpPr>
                <a:spLocks noChangeShapeType="1"/>
              </p:cNvSpPr>
              <p:nvPr/>
            </p:nvSpPr>
            <p:spPr bwMode="auto">
              <a:xfrm flipV="1">
                <a:off x="1933" y="25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03" name="Line 3071"/>
              <p:cNvSpPr>
                <a:spLocks noChangeShapeType="1"/>
              </p:cNvSpPr>
              <p:nvPr/>
            </p:nvSpPr>
            <p:spPr bwMode="auto">
              <a:xfrm flipV="1">
                <a:off x="1933" y="24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04" name="Line 3072"/>
              <p:cNvSpPr>
                <a:spLocks noChangeShapeType="1"/>
              </p:cNvSpPr>
              <p:nvPr/>
            </p:nvSpPr>
            <p:spPr bwMode="auto">
              <a:xfrm flipV="1">
                <a:off x="1933" y="24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05" name="Line 3073"/>
              <p:cNvSpPr>
                <a:spLocks noChangeShapeType="1"/>
              </p:cNvSpPr>
              <p:nvPr/>
            </p:nvSpPr>
            <p:spPr bwMode="auto">
              <a:xfrm flipV="1">
                <a:off x="1933" y="24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06" name="Line 3074"/>
              <p:cNvSpPr>
                <a:spLocks noChangeShapeType="1"/>
              </p:cNvSpPr>
              <p:nvPr/>
            </p:nvSpPr>
            <p:spPr bwMode="auto">
              <a:xfrm flipV="1">
                <a:off x="1933" y="24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07" name="Line 3075"/>
              <p:cNvSpPr>
                <a:spLocks noChangeShapeType="1"/>
              </p:cNvSpPr>
              <p:nvPr/>
            </p:nvSpPr>
            <p:spPr bwMode="auto">
              <a:xfrm flipV="1">
                <a:off x="1933" y="24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08" name="Line 3076"/>
              <p:cNvSpPr>
                <a:spLocks noChangeShapeType="1"/>
              </p:cNvSpPr>
              <p:nvPr/>
            </p:nvSpPr>
            <p:spPr bwMode="auto">
              <a:xfrm flipV="1">
                <a:off x="1933" y="24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09" name="Line 3077"/>
              <p:cNvSpPr>
                <a:spLocks noChangeShapeType="1"/>
              </p:cNvSpPr>
              <p:nvPr/>
            </p:nvSpPr>
            <p:spPr bwMode="auto">
              <a:xfrm flipV="1">
                <a:off x="1933" y="24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10" name="Line 3078"/>
              <p:cNvSpPr>
                <a:spLocks noChangeShapeType="1"/>
              </p:cNvSpPr>
              <p:nvPr/>
            </p:nvSpPr>
            <p:spPr bwMode="auto">
              <a:xfrm flipV="1">
                <a:off x="1933" y="24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11" name="Line 3079"/>
              <p:cNvSpPr>
                <a:spLocks noChangeShapeType="1"/>
              </p:cNvSpPr>
              <p:nvPr/>
            </p:nvSpPr>
            <p:spPr bwMode="auto">
              <a:xfrm flipV="1">
                <a:off x="1933" y="24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12" name="Line 3080"/>
              <p:cNvSpPr>
                <a:spLocks noChangeShapeType="1"/>
              </p:cNvSpPr>
              <p:nvPr/>
            </p:nvSpPr>
            <p:spPr bwMode="auto">
              <a:xfrm flipV="1">
                <a:off x="1933" y="24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13" name="Line 3081"/>
              <p:cNvSpPr>
                <a:spLocks noChangeShapeType="1"/>
              </p:cNvSpPr>
              <p:nvPr/>
            </p:nvSpPr>
            <p:spPr bwMode="auto">
              <a:xfrm flipV="1">
                <a:off x="1933" y="24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14" name="Line 3082"/>
              <p:cNvSpPr>
                <a:spLocks noChangeShapeType="1"/>
              </p:cNvSpPr>
              <p:nvPr/>
            </p:nvSpPr>
            <p:spPr bwMode="auto">
              <a:xfrm flipV="1">
                <a:off x="1933" y="24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15" name="Line 3083"/>
              <p:cNvSpPr>
                <a:spLocks noChangeShapeType="1"/>
              </p:cNvSpPr>
              <p:nvPr/>
            </p:nvSpPr>
            <p:spPr bwMode="auto">
              <a:xfrm flipV="1">
                <a:off x="1933" y="23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16" name="Line 3084"/>
              <p:cNvSpPr>
                <a:spLocks noChangeShapeType="1"/>
              </p:cNvSpPr>
              <p:nvPr/>
            </p:nvSpPr>
            <p:spPr bwMode="auto">
              <a:xfrm flipV="1">
                <a:off x="1933" y="23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17" name="Line 3085"/>
              <p:cNvSpPr>
                <a:spLocks noChangeShapeType="1"/>
              </p:cNvSpPr>
              <p:nvPr/>
            </p:nvSpPr>
            <p:spPr bwMode="auto">
              <a:xfrm flipV="1">
                <a:off x="1933" y="23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18" name="Line 3086"/>
              <p:cNvSpPr>
                <a:spLocks noChangeShapeType="1"/>
              </p:cNvSpPr>
              <p:nvPr/>
            </p:nvSpPr>
            <p:spPr bwMode="auto">
              <a:xfrm flipV="1">
                <a:off x="1933" y="23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19" name="Line 3087"/>
              <p:cNvSpPr>
                <a:spLocks noChangeShapeType="1"/>
              </p:cNvSpPr>
              <p:nvPr/>
            </p:nvSpPr>
            <p:spPr bwMode="auto">
              <a:xfrm flipV="1">
                <a:off x="1933" y="23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20" name="Line 3088"/>
              <p:cNvSpPr>
                <a:spLocks noChangeShapeType="1"/>
              </p:cNvSpPr>
              <p:nvPr/>
            </p:nvSpPr>
            <p:spPr bwMode="auto">
              <a:xfrm flipV="1">
                <a:off x="1933" y="23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21" name="Line 3089"/>
              <p:cNvSpPr>
                <a:spLocks noChangeShapeType="1"/>
              </p:cNvSpPr>
              <p:nvPr/>
            </p:nvSpPr>
            <p:spPr bwMode="auto">
              <a:xfrm flipV="1">
                <a:off x="1933" y="23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22" name="Line 3090"/>
              <p:cNvSpPr>
                <a:spLocks noChangeShapeType="1"/>
              </p:cNvSpPr>
              <p:nvPr/>
            </p:nvSpPr>
            <p:spPr bwMode="auto">
              <a:xfrm flipV="1">
                <a:off x="1933" y="23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23" name="Line 3091"/>
              <p:cNvSpPr>
                <a:spLocks noChangeShapeType="1"/>
              </p:cNvSpPr>
              <p:nvPr/>
            </p:nvSpPr>
            <p:spPr bwMode="auto">
              <a:xfrm flipV="1">
                <a:off x="1933" y="23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24" name="Line 3092"/>
              <p:cNvSpPr>
                <a:spLocks noChangeShapeType="1"/>
              </p:cNvSpPr>
              <p:nvPr/>
            </p:nvSpPr>
            <p:spPr bwMode="auto">
              <a:xfrm flipV="1">
                <a:off x="1933" y="23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25" name="Line 3093"/>
              <p:cNvSpPr>
                <a:spLocks noChangeShapeType="1"/>
              </p:cNvSpPr>
              <p:nvPr/>
            </p:nvSpPr>
            <p:spPr bwMode="auto">
              <a:xfrm flipV="1">
                <a:off x="1933" y="23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26" name="Line 3094"/>
              <p:cNvSpPr>
                <a:spLocks noChangeShapeType="1"/>
              </p:cNvSpPr>
              <p:nvPr/>
            </p:nvSpPr>
            <p:spPr bwMode="auto">
              <a:xfrm flipV="1">
                <a:off x="1933" y="23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27" name="Line 3095"/>
              <p:cNvSpPr>
                <a:spLocks noChangeShapeType="1"/>
              </p:cNvSpPr>
              <p:nvPr/>
            </p:nvSpPr>
            <p:spPr bwMode="auto">
              <a:xfrm flipV="1">
                <a:off x="1933" y="22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28" name="Line 3096"/>
              <p:cNvSpPr>
                <a:spLocks noChangeShapeType="1"/>
              </p:cNvSpPr>
              <p:nvPr/>
            </p:nvSpPr>
            <p:spPr bwMode="auto">
              <a:xfrm flipV="1">
                <a:off x="1933" y="22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29" name="Line 3097"/>
              <p:cNvSpPr>
                <a:spLocks noChangeShapeType="1"/>
              </p:cNvSpPr>
              <p:nvPr/>
            </p:nvSpPr>
            <p:spPr bwMode="auto">
              <a:xfrm flipV="1">
                <a:off x="1933" y="22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30" name="Line 3098"/>
              <p:cNvSpPr>
                <a:spLocks noChangeShapeType="1"/>
              </p:cNvSpPr>
              <p:nvPr/>
            </p:nvSpPr>
            <p:spPr bwMode="auto">
              <a:xfrm flipV="1">
                <a:off x="1933" y="22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31" name="Line 3099"/>
              <p:cNvSpPr>
                <a:spLocks noChangeShapeType="1"/>
              </p:cNvSpPr>
              <p:nvPr/>
            </p:nvSpPr>
            <p:spPr bwMode="auto">
              <a:xfrm flipV="1">
                <a:off x="1933" y="22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32" name="Line 3100"/>
              <p:cNvSpPr>
                <a:spLocks noChangeShapeType="1"/>
              </p:cNvSpPr>
              <p:nvPr/>
            </p:nvSpPr>
            <p:spPr bwMode="auto">
              <a:xfrm flipV="1">
                <a:off x="1933" y="22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33" name="Line 3101"/>
              <p:cNvSpPr>
                <a:spLocks noChangeShapeType="1"/>
              </p:cNvSpPr>
              <p:nvPr/>
            </p:nvSpPr>
            <p:spPr bwMode="auto">
              <a:xfrm flipV="1">
                <a:off x="1933" y="22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34" name="Line 3102"/>
              <p:cNvSpPr>
                <a:spLocks noChangeShapeType="1"/>
              </p:cNvSpPr>
              <p:nvPr/>
            </p:nvSpPr>
            <p:spPr bwMode="auto">
              <a:xfrm flipV="1">
                <a:off x="1933" y="22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35" name="Line 3103"/>
              <p:cNvSpPr>
                <a:spLocks noChangeShapeType="1"/>
              </p:cNvSpPr>
              <p:nvPr/>
            </p:nvSpPr>
            <p:spPr bwMode="auto">
              <a:xfrm flipV="1">
                <a:off x="1933" y="22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36" name="Line 3104"/>
              <p:cNvSpPr>
                <a:spLocks noChangeShapeType="1"/>
              </p:cNvSpPr>
              <p:nvPr/>
            </p:nvSpPr>
            <p:spPr bwMode="auto">
              <a:xfrm flipV="1">
                <a:off x="1933" y="22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37" name="Line 3105"/>
              <p:cNvSpPr>
                <a:spLocks noChangeShapeType="1"/>
              </p:cNvSpPr>
              <p:nvPr/>
            </p:nvSpPr>
            <p:spPr bwMode="auto">
              <a:xfrm flipV="1">
                <a:off x="1933" y="22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38" name="Line 3106"/>
              <p:cNvSpPr>
                <a:spLocks noChangeShapeType="1"/>
              </p:cNvSpPr>
              <p:nvPr/>
            </p:nvSpPr>
            <p:spPr bwMode="auto">
              <a:xfrm flipV="1">
                <a:off x="1933" y="22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39" name="Line 3107"/>
              <p:cNvSpPr>
                <a:spLocks noChangeShapeType="1"/>
              </p:cNvSpPr>
              <p:nvPr/>
            </p:nvSpPr>
            <p:spPr bwMode="auto">
              <a:xfrm flipV="1">
                <a:off x="1933" y="21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40" name="Line 3108"/>
              <p:cNvSpPr>
                <a:spLocks noChangeShapeType="1"/>
              </p:cNvSpPr>
              <p:nvPr/>
            </p:nvSpPr>
            <p:spPr bwMode="auto">
              <a:xfrm flipV="1">
                <a:off x="1933" y="21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41" name="Line 3109"/>
              <p:cNvSpPr>
                <a:spLocks noChangeShapeType="1"/>
              </p:cNvSpPr>
              <p:nvPr/>
            </p:nvSpPr>
            <p:spPr bwMode="auto">
              <a:xfrm flipV="1">
                <a:off x="1933" y="21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42" name="Line 3110"/>
              <p:cNvSpPr>
                <a:spLocks noChangeShapeType="1"/>
              </p:cNvSpPr>
              <p:nvPr/>
            </p:nvSpPr>
            <p:spPr bwMode="auto">
              <a:xfrm flipV="1">
                <a:off x="1933" y="21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43" name="Line 3111"/>
              <p:cNvSpPr>
                <a:spLocks noChangeShapeType="1"/>
              </p:cNvSpPr>
              <p:nvPr/>
            </p:nvSpPr>
            <p:spPr bwMode="auto">
              <a:xfrm flipV="1">
                <a:off x="1933" y="21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44" name="Line 3112"/>
              <p:cNvSpPr>
                <a:spLocks noChangeShapeType="1"/>
              </p:cNvSpPr>
              <p:nvPr/>
            </p:nvSpPr>
            <p:spPr bwMode="auto">
              <a:xfrm flipV="1">
                <a:off x="1933" y="21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45" name="Line 3113"/>
              <p:cNvSpPr>
                <a:spLocks noChangeShapeType="1"/>
              </p:cNvSpPr>
              <p:nvPr/>
            </p:nvSpPr>
            <p:spPr bwMode="auto">
              <a:xfrm flipV="1">
                <a:off x="1933" y="21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46" name="Line 3114"/>
              <p:cNvSpPr>
                <a:spLocks noChangeShapeType="1"/>
              </p:cNvSpPr>
              <p:nvPr/>
            </p:nvSpPr>
            <p:spPr bwMode="auto">
              <a:xfrm flipV="1">
                <a:off x="1933" y="21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47" name="Line 3115"/>
              <p:cNvSpPr>
                <a:spLocks noChangeShapeType="1"/>
              </p:cNvSpPr>
              <p:nvPr/>
            </p:nvSpPr>
            <p:spPr bwMode="auto">
              <a:xfrm flipV="1">
                <a:off x="1933" y="21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48" name="Line 3116"/>
              <p:cNvSpPr>
                <a:spLocks noChangeShapeType="1"/>
              </p:cNvSpPr>
              <p:nvPr/>
            </p:nvSpPr>
            <p:spPr bwMode="auto">
              <a:xfrm flipV="1">
                <a:off x="1933" y="21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49" name="Line 3117"/>
              <p:cNvSpPr>
                <a:spLocks noChangeShapeType="1"/>
              </p:cNvSpPr>
              <p:nvPr/>
            </p:nvSpPr>
            <p:spPr bwMode="auto">
              <a:xfrm flipV="1">
                <a:off x="1933" y="21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0" name="Line 3118"/>
              <p:cNvSpPr>
                <a:spLocks noChangeShapeType="1"/>
              </p:cNvSpPr>
              <p:nvPr/>
            </p:nvSpPr>
            <p:spPr bwMode="auto">
              <a:xfrm flipV="1">
                <a:off x="1933" y="21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1" name="Line 3119"/>
              <p:cNvSpPr>
                <a:spLocks noChangeShapeType="1"/>
              </p:cNvSpPr>
              <p:nvPr/>
            </p:nvSpPr>
            <p:spPr bwMode="auto">
              <a:xfrm flipV="1">
                <a:off x="1933" y="20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2" name="Line 3120"/>
              <p:cNvSpPr>
                <a:spLocks noChangeShapeType="1"/>
              </p:cNvSpPr>
              <p:nvPr/>
            </p:nvSpPr>
            <p:spPr bwMode="auto">
              <a:xfrm flipV="1">
                <a:off x="1933" y="20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3" name="Line 3121"/>
              <p:cNvSpPr>
                <a:spLocks noChangeShapeType="1"/>
              </p:cNvSpPr>
              <p:nvPr/>
            </p:nvSpPr>
            <p:spPr bwMode="auto">
              <a:xfrm flipV="1">
                <a:off x="1933" y="20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4" name="Line 3122"/>
              <p:cNvSpPr>
                <a:spLocks noChangeShapeType="1"/>
              </p:cNvSpPr>
              <p:nvPr/>
            </p:nvSpPr>
            <p:spPr bwMode="auto">
              <a:xfrm flipV="1">
                <a:off x="1933" y="20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5" name="Line 3123"/>
              <p:cNvSpPr>
                <a:spLocks noChangeShapeType="1"/>
              </p:cNvSpPr>
              <p:nvPr/>
            </p:nvSpPr>
            <p:spPr bwMode="auto">
              <a:xfrm flipV="1">
                <a:off x="1933" y="20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6" name="Line 3124"/>
              <p:cNvSpPr>
                <a:spLocks noChangeShapeType="1"/>
              </p:cNvSpPr>
              <p:nvPr/>
            </p:nvSpPr>
            <p:spPr bwMode="auto">
              <a:xfrm flipV="1">
                <a:off x="1933" y="20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7" name="Line 3125"/>
              <p:cNvSpPr>
                <a:spLocks noChangeShapeType="1"/>
              </p:cNvSpPr>
              <p:nvPr/>
            </p:nvSpPr>
            <p:spPr bwMode="auto">
              <a:xfrm flipV="1">
                <a:off x="1933" y="20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8" name="Line 3126"/>
              <p:cNvSpPr>
                <a:spLocks noChangeShapeType="1"/>
              </p:cNvSpPr>
              <p:nvPr/>
            </p:nvSpPr>
            <p:spPr bwMode="auto">
              <a:xfrm flipV="1">
                <a:off x="1933" y="20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59" name="Line 3127"/>
              <p:cNvSpPr>
                <a:spLocks noChangeShapeType="1"/>
              </p:cNvSpPr>
              <p:nvPr/>
            </p:nvSpPr>
            <p:spPr bwMode="auto">
              <a:xfrm flipV="1">
                <a:off x="1933" y="20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0" name="Line 3128"/>
              <p:cNvSpPr>
                <a:spLocks noChangeShapeType="1"/>
              </p:cNvSpPr>
              <p:nvPr/>
            </p:nvSpPr>
            <p:spPr bwMode="auto">
              <a:xfrm flipV="1">
                <a:off x="1933" y="20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1" name="Line 3129"/>
              <p:cNvSpPr>
                <a:spLocks noChangeShapeType="1"/>
              </p:cNvSpPr>
              <p:nvPr/>
            </p:nvSpPr>
            <p:spPr bwMode="auto">
              <a:xfrm flipV="1">
                <a:off x="1933" y="20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2" name="Line 3130"/>
              <p:cNvSpPr>
                <a:spLocks noChangeShapeType="1"/>
              </p:cNvSpPr>
              <p:nvPr/>
            </p:nvSpPr>
            <p:spPr bwMode="auto">
              <a:xfrm flipV="1">
                <a:off x="1933" y="20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3" name="Line 3131"/>
              <p:cNvSpPr>
                <a:spLocks noChangeShapeType="1"/>
              </p:cNvSpPr>
              <p:nvPr/>
            </p:nvSpPr>
            <p:spPr bwMode="auto">
              <a:xfrm flipV="1">
                <a:off x="1933" y="19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4" name="Line 3132"/>
              <p:cNvSpPr>
                <a:spLocks noChangeShapeType="1"/>
              </p:cNvSpPr>
              <p:nvPr/>
            </p:nvSpPr>
            <p:spPr bwMode="auto">
              <a:xfrm flipV="1">
                <a:off x="1933" y="19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5" name="Line 3133"/>
              <p:cNvSpPr>
                <a:spLocks noChangeShapeType="1"/>
              </p:cNvSpPr>
              <p:nvPr/>
            </p:nvSpPr>
            <p:spPr bwMode="auto">
              <a:xfrm flipV="1">
                <a:off x="1933" y="19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6" name="Line 3134"/>
              <p:cNvSpPr>
                <a:spLocks noChangeShapeType="1"/>
              </p:cNvSpPr>
              <p:nvPr/>
            </p:nvSpPr>
            <p:spPr bwMode="auto">
              <a:xfrm flipV="1">
                <a:off x="1933" y="19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7" name="Line 3135"/>
              <p:cNvSpPr>
                <a:spLocks noChangeShapeType="1"/>
              </p:cNvSpPr>
              <p:nvPr/>
            </p:nvSpPr>
            <p:spPr bwMode="auto">
              <a:xfrm flipV="1">
                <a:off x="1933" y="19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8" name="Line 3136"/>
              <p:cNvSpPr>
                <a:spLocks noChangeShapeType="1"/>
              </p:cNvSpPr>
              <p:nvPr/>
            </p:nvSpPr>
            <p:spPr bwMode="auto">
              <a:xfrm flipV="1">
                <a:off x="1933" y="19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69" name="Line 3137"/>
              <p:cNvSpPr>
                <a:spLocks noChangeShapeType="1"/>
              </p:cNvSpPr>
              <p:nvPr/>
            </p:nvSpPr>
            <p:spPr bwMode="auto">
              <a:xfrm flipV="1">
                <a:off x="1933" y="19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0" name="Line 3138"/>
              <p:cNvSpPr>
                <a:spLocks noChangeShapeType="1"/>
              </p:cNvSpPr>
              <p:nvPr/>
            </p:nvSpPr>
            <p:spPr bwMode="auto">
              <a:xfrm flipV="1">
                <a:off x="1933" y="19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1" name="Line 3139"/>
              <p:cNvSpPr>
                <a:spLocks noChangeShapeType="1"/>
              </p:cNvSpPr>
              <p:nvPr/>
            </p:nvSpPr>
            <p:spPr bwMode="auto">
              <a:xfrm flipV="1">
                <a:off x="1933" y="19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2" name="Line 3140"/>
              <p:cNvSpPr>
                <a:spLocks noChangeShapeType="1"/>
              </p:cNvSpPr>
              <p:nvPr/>
            </p:nvSpPr>
            <p:spPr bwMode="auto">
              <a:xfrm flipV="1">
                <a:off x="1933" y="19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3" name="Line 3141"/>
              <p:cNvSpPr>
                <a:spLocks noChangeShapeType="1"/>
              </p:cNvSpPr>
              <p:nvPr/>
            </p:nvSpPr>
            <p:spPr bwMode="auto">
              <a:xfrm flipV="1">
                <a:off x="1933" y="19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4" name="Line 3142"/>
              <p:cNvSpPr>
                <a:spLocks noChangeShapeType="1"/>
              </p:cNvSpPr>
              <p:nvPr/>
            </p:nvSpPr>
            <p:spPr bwMode="auto">
              <a:xfrm flipV="1">
                <a:off x="1933" y="19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5" name="Line 3143"/>
              <p:cNvSpPr>
                <a:spLocks noChangeShapeType="1"/>
              </p:cNvSpPr>
              <p:nvPr/>
            </p:nvSpPr>
            <p:spPr bwMode="auto">
              <a:xfrm flipV="1">
                <a:off x="1933" y="18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6" name="Line 3144"/>
              <p:cNvSpPr>
                <a:spLocks noChangeShapeType="1"/>
              </p:cNvSpPr>
              <p:nvPr/>
            </p:nvSpPr>
            <p:spPr bwMode="auto">
              <a:xfrm flipV="1">
                <a:off x="1933" y="18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7" name="Line 3145"/>
              <p:cNvSpPr>
                <a:spLocks noChangeShapeType="1"/>
              </p:cNvSpPr>
              <p:nvPr/>
            </p:nvSpPr>
            <p:spPr bwMode="auto">
              <a:xfrm flipV="1">
                <a:off x="1933" y="18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8" name="Line 3146"/>
              <p:cNvSpPr>
                <a:spLocks noChangeShapeType="1"/>
              </p:cNvSpPr>
              <p:nvPr/>
            </p:nvSpPr>
            <p:spPr bwMode="auto">
              <a:xfrm flipV="1">
                <a:off x="1933" y="18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79" name="Line 3147"/>
              <p:cNvSpPr>
                <a:spLocks noChangeShapeType="1"/>
              </p:cNvSpPr>
              <p:nvPr/>
            </p:nvSpPr>
            <p:spPr bwMode="auto">
              <a:xfrm flipV="1">
                <a:off x="1933" y="18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0" name="Line 3148"/>
              <p:cNvSpPr>
                <a:spLocks noChangeShapeType="1"/>
              </p:cNvSpPr>
              <p:nvPr/>
            </p:nvSpPr>
            <p:spPr bwMode="auto">
              <a:xfrm flipV="1">
                <a:off x="1933" y="18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1" name="Line 3149"/>
              <p:cNvSpPr>
                <a:spLocks noChangeShapeType="1"/>
              </p:cNvSpPr>
              <p:nvPr/>
            </p:nvSpPr>
            <p:spPr bwMode="auto">
              <a:xfrm flipV="1">
                <a:off x="1933" y="18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2" name="Line 3150"/>
              <p:cNvSpPr>
                <a:spLocks noChangeShapeType="1"/>
              </p:cNvSpPr>
              <p:nvPr/>
            </p:nvSpPr>
            <p:spPr bwMode="auto">
              <a:xfrm flipV="1">
                <a:off x="1933" y="18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3" name="Line 3151"/>
              <p:cNvSpPr>
                <a:spLocks noChangeShapeType="1"/>
              </p:cNvSpPr>
              <p:nvPr/>
            </p:nvSpPr>
            <p:spPr bwMode="auto">
              <a:xfrm flipV="1">
                <a:off x="1933" y="18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4" name="Line 3152"/>
              <p:cNvSpPr>
                <a:spLocks noChangeShapeType="1"/>
              </p:cNvSpPr>
              <p:nvPr/>
            </p:nvSpPr>
            <p:spPr bwMode="auto">
              <a:xfrm flipV="1">
                <a:off x="1933" y="18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5" name="Line 3153"/>
              <p:cNvSpPr>
                <a:spLocks noChangeShapeType="1"/>
              </p:cNvSpPr>
              <p:nvPr/>
            </p:nvSpPr>
            <p:spPr bwMode="auto">
              <a:xfrm flipV="1">
                <a:off x="1933" y="18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6" name="Line 3154"/>
              <p:cNvSpPr>
                <a:spLocks noChangeShapeType="1"/>
              </p:cNvSpPr>
              <p:nvPr/>
            </p:nvSpPr>
            <p:spPr bwMode="auto">
              <a:xfrm flipV="1">
                <a:off x="1933" y="18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7" name="Line 3155"/>
              <p:cNvSpPr>
                <a:spLocks noChangeShapeType="1"/>
              </p:cNvSpPr>
              <p:nvPr/>
            </p:nvSpPr>
            <p:spPr bwMode="auto">
              <a:xfrm flipV="1">
                <a:off x="1933" y="18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8" name="Line 3156"/>
              <p:cNvSpPr>
                <a:spLocks noChangeShapeType="1"/>
              </p:cNvSpPr>
              <p:nvPr/>
            </p:nvSpPr>
            <p:spPr bwMode="auto">
              <a:xfrm flipV="1">
                <a:off x="1933" y="17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89" name="Line 3157"/>
              <p:cNvSpPr>
                <a:spLocks noChangeShapeType="1"/>
              </p:cNvSpPr>
              <p:nvPr/>
            </p:nvSpPr>
            <p:spPr bwMode="auto">
              <a:xfrm flipV="1">
                <a:off x="1933" y="17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0" name="Line 3158"/>
              <p:cNvSpPr>
                <a:spLocks noChangeShapeType="1"/>
              </p:cNvSpPr>
              <p:nvPr/>
            </p:nvSpPr>
            <p:spPr bwMode="auto">
              <a:xfrm flipV="1">
                <a:off x="1933" y="17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1" name="Line 3159"/>
              <p:cNvSpPr>
                <a:spLocks noChangeShapeType="1"/>
              </p:cNvSpPr>
              <p:nvPr/>
            </p:nvSpPr>
            <p:spPr bwMode="auto">
              <a:xfrm flipV="1">
                <a:off x="1933" y="17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2" name="Line 3160"/>
              <p:cNvSpPr>
                <a:spLocks noChangeShapeType="1"/>
              </p:cNvSpPr>
              <p:nvPr/>
            </p:nvSpPr>
            <p:spPr bwMode="auto">
              <a:xfrm flipV="1">
                <a:off x="1933" y="17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3" name="Line 3161"/>
              <p:cNvSpPr>
                <a:spLocks noChangeShapeType="1"/>
              </p:cNvSpPr>
              <p:nvPr/>
            </p:nvSpPr>
            <p:spPr bwMode="auto">
              <a:xfrm flipV="1">
                <a:off x="1933" y="17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4" name="Line 3162"/>
              <p:cNvSpPr>
                <a:spLocks noChangeShapeType="1"/>
              </p:cNvSpPr>
              <p:nvPr/>
            </p:nvSpPr>
            <p:spPr bwMode="auto">
              <a:xfrm flipV="1">
                <a:off x="1933" y="17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5" name="Line 3163"/>
              <p:cNvSpPr>
                <a:spLocks noChangeShapeType="1"/>
              </p:cNvSpPr>
              <p:nvPr/>
            </p:nvSpPr>
            <p:spPr bwMode="auto">
              <a:xfrm flipV="1">
                <a:off x="1933" y="17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6" name="Line 3164"/>
              <p:cNvSpPr>
                <a:spLocks noChangeShapeType="1"/>
              </p:cNvSpPr>
              <p:nvPr/>
            </p:nvSpPr>
            <p:spPr bwMode="auto">
              <a:xfrm flipV="1">
                <a:off x="1933" y="17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7" name="Line 3165"/>
              <p:cNvSpPr>
                <a:spLocks noChangeShapeType="1"/>
              </p:cNvSpPr>
              <p:nvPr/>
            </p:nvSpPr>
            <p:spPr bwMode="auto">
              <a:xfrm flipV="1">
                <a:off x="1933" y="17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8" name="Line 3166"/>
              <p:cNvSpPr>
                <a:spLocks noChangeShapeType="1"/>
              </p:cNvSpPr>
              <p:nvPr/>
            </p:nvSpPr>
            <p:spPr bwMode="auto">
              <a:xfrm flipV="1">
                <a:off x="1933" y="17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299" name="Line 3167"/>
              <p:cNvSpPr>
                <a:spLocks noChangeShapeType="1"/>
              </p:cNvSpPr>
              <p:nvPr/>
            </p:nvSpPr>
            <p:spPr bwMode="auto">
              <a:xfrm flipV="1">
                <a:off x="1933" y="17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0" name="Line 3168"/>
              <p:cNvSpPr>
                <a:spLocks noChangeShapeType="1"/>
              </p:cNvSpPr>
              <p:nvPr/>
            </p:nvSpPr>
            <p:spPr bwMode="auto">
              <a:xfrm flipV="1">
                <a:off x="1933" y="16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1" name="Line 3169"/>
              <p:cNvSpPr>
                <a:spLocks noChangeShapeType="1"/>
              </p:cNvSpPr>
              <p:nvPr/>
            </p:nvSpPr>
            <p:spPr bwMode="auto">
              <a:xfrm flipV="1">
                <a:off x="1933" y="16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2" name="Line 3170"/>
              <p:cNvSpPr>
                <a:spLocks noChangeShapeType="1"/>
              </p:cNvSpPr>
              <p:nvPr/>
            </p:nvSpPr>
            <p:spPr bwMode="auto">
              <a:xfrm flipV="1">
                <a:off x="1933" y="16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3" name="Line 3171"/>
              <p:cNvSpPr>
                <a:spLocks noChangeShapeType="1"/>
              </p:cNvSpPr>
              <p:nvPr/>
            </p:nvSpPr>
            <p:spPr bwMode="auto">
              <a:xfrm flipV="1">
                <a:off x="1933" y="16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4" name="Line 3172"/>
              <p:cNvSpPr>
                <a:spLocks noChangeShapeType="1"/>
              </p:cNvSpPr>
              <p:nvPr/>
            </p:nvSpPr>
            <p:spPr bwMode="auto">
              <a:xfrm flipV="1">
                <a:off x="1933" y="16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5" name="Line 3173"/>
              <p:cNvSpPr>
                <a:spLocks noChangeShapeType="1"/>
              </p:cNvSpPr>
              <p:nvPr/>
            </p:nvSpPr>
            <p:spPr bwMode="auto">
              <a:xfrm flipV="1">
                <a:off x="1933" y="16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6" name="Line 3174"/>
              <p:cNvSpPr>
                <a:spLocks noChangeShapeType="1"/>
              </p:cNvSpPr>
              <p:nvPr/>
            </p:nvSpPr>
            <p:spPr bwMode="auto">
              <a:xfrm flipV="1">
                <a:off x="1933" y="16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7" name="Line 3175"/>
              <p:cNvSpPr>
                <a:spLocks noChangeShapeType="1"/>
              </p:cNvSpPr>
              <p:nvPr/>
            </p:nvSpPr>
            <p:spPr bwMode="auto">
              <a:xfrm flipV="1">
                <a:off x="1933" y="16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8" name="Line 3176"/>
              <p:cNvSpPr>
                <a:spLocks noChangeShapeType="1"/>
              </p:cNvSpPr>
              <p:nvPr/>
            </p:nvSpPr>
            <p:spPr bwMode="auto">
              <a:xfrm flipV="1">
                <a:off x="1933" y="16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09" name="Line 3177"/>
              <p:cNvSpPr>
                <a:spLocks noChangeShapeType="1"/>
              </p:cNvSpPr>
              <p:nvPr/>
            </p:nvSpPr>
            <p:spPr bwMode="auto">
              <a:xfrm flipV="1">
                <a:off x="1933" y="16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0" name="Line 3178"/>
              <p:cNvSpPr>
                <a:spLocks noChangeShapeType="1"/>
              </p:cNvSpPr>
              <p:nvPr/>
            </p:nvSpPr>
            <p:spPr bwMode="auto">
              <a:xfrm flipV="1">
                <a:off x="1933" y="16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1" name="Line 3179"/>
              <p:cNvSpPr>
                <a:spLocks noChangeShapeType="1"/>
              </p:cNvSpPr>
              <p:nvPr/>
            </p:nvSpPr>
            <p:spPr bwMode="auto">
              <a:xfrm flipV="1">
                <a:off x="1933" y="16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2" name="Line 3180"/>
              <p:cNvSpPr>
                <a:spLocks noChangeShapeType="1"/>
              </p:cNvSpPr>
              <p:nvPr/>
            </p:nvSpPr>
            <p:spPr bwMode="auto">
              <a:xfrm flipV="1">
                <a:off x="1933" y="15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3" name="Line 3181"/>
              <p:cNvSpPr>
                <a:spLocks noChangeShapeType="1"/>
              </p:cNvSpPr>
              <p:nvPr/>
            </p:nvSpPr>
            <p:spPr bwMode="auto">
              <a:xfrm flipV="1">
                <a:off x="1933" y="15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4" name="Line 3182"/>
              <p:cNvSpPr>
                <a:spLocks noChangeShapeType="1"/>
              </p:cNvSpPr>
              <p:nvPr/>
            </p:nvSpPr>
            <p:spPr bwMode="auto">
              <a:xfrm flipV="1">
                <a:off x="1933" y="15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5" name="Line 3183"/>
              <p:cNvSpPr>
                <a:spLocks noChangeShapeType="1"/>
              </p:cNvSpPr>
              <p:nvPr/>
            </p:nvSpPr>
            <p:spPr bwMode="auto">
              <a:xfrm flipV="1">
                <a:off x="1933" y="15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6" name="Line 3184"/>
              <p:cNvSpPr>
                <a:spLocks noChangeShapeType="1"/>
              </p:cNvSpPr>
              <p:nvPr/>
            </p:nvSpPr>
            <p:spPr bwMode="auto">
              <a:xfrm flipV="1">
                <a:off x="1933" y="15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7" name="Line 3185"/>
              <p:cNvSpPr>
                <a:spLocks noChangeShapeType="1"/>
              </p:cNvSpPr>
              <p:nvPr/>
            </p:nvSpPr>
            <p:spPr bwMode="auto">
              <a:xfrm flipV="1">
                <a:off x="1933" y="15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8" name="Line 3186"/>
              <p:cNvSpPr>
                <a:spLocks noChangeShapeType="1"/>
              </p:cNvSpPr>
              <p:nvPr/>
            </p:nvSpPr>
            <p:spPr bwMode="auto">
              <a:xfrm flipV="1">
                <a:off x="1933" y="15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19" name="Line 3187"/>
              <p:cNvSpPr>
                <a:spLocks noChangeShapeType="1"/>
              </p:cNvSpPr>
              <p:nvPr/>
            </p:nvSpPr>
            <p:spPr bwMode="auto">
              <a:xfrm flipV="1">
                <a:off x="1933" y="15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0" name="Line 3188"/>
              <p:cNvSpPr>
                <a:spLocks noChangeShapeType="1"/>
              </p:cNvSpPr>
              <p:nvPr/>
            </p:nvSpPr>
            <p:spPr bwMode="auto">
              <a:xfrm flipV="1">
                <a:off x="1933" y="15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1" name="Line 3189"/>
              <p:cNvSpPr>
                <a:spLocks noChangeShapeType="1"/>
              </p:cNvSpPr>
              <p:nvPr/>
            </p:nvSpPr>
            <p:spPr bwMode="auto">
              <a:xfrm flipV="1">
                <a:off x="1933" y="15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2" name="Line 3190"/>
              <p:cNvSpPr>
                <a:spLocks noChangeShapeType="1"/>
              </p:cNvSpPr>
              <p:nvPr/>
            </p:nvSpPr>
            <p:spPr bwMode="auto">
              <a:xfrm flipV="1">
                <a:off x="1933" y="15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3" name="Line 3191"/>
              <p:cNvSpPr>
                <a:spLocks noChangeShapeType="1"/>
              </p:cNvSpPr>
              <p:nvPr/>
            </p:nvSpPr>
            <p:spPr bwMode="auto">
              <a:xfrm flipV="1">
                <a:off x="1933" y="15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4" name="Line 3192"/>
              <p:cNvSpPr>
                <a:spLocks noChangeShapeType="1"/>
              </p:cNvSpPr>
              <p:nvPr/>
            </p:nvSpPr>
            <p:spPr bwMode="auto">
              <a:xfrm flipV="1">
                <a:off x="1933" y="14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5" name="Line 3193"/>
              <p:cNvSpPr>
                <a:spLocks noChangeShapeType="1"/>
              </p:cNvSpPr>
              <p:nvPr/>
            </p:nvSpPr>
            <p:spPr bwMode="auto">
              <a:xfrm flipV="1">
                <a:off x="1933" y="14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6" name="Line 3194"/>
              <p:cNvSpPr>
                <a:spLocks noChangeShapeType="1"/>
              </p:cNvSpPr>
              <p:nvPr/>
            </p:nvSpPr>
            <p:spPr bwMode="auto">
              <a:xfrm flipV="1">
                <a:off x="1933" y="14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7" name="Line 3195"/>
              <p:cNvSpPr>
                <a:spLocks noChangeShapeType="1"/>
              </p:cNvSpPr>
              <p:nvPr/>
            </p:nvSpPr>
            <p:spPr bwMode="auto">
              <a:xfrm flipV="1">
                <a:off x="1933" y="14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8" name="Line 3196"/>
              <p:cNvSpPr>
                <a:spLocks noChangeShapeType="1"/>
              </p:cNvSpPr>
              <p:nvPr/>
            </p:nvSpPr>
            <p:spPr bwMode="auto">
              <a:xfrm flipV="1">
                <a:off x="1933" y="14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29" name="Line 3197"/>
              <p:cNvSpPr>
                <a:spLocks noChangeShapeType="1"/>
              </p:cNvSpPr>
              <p:nvPr/>
            </p:nvSpPr>
            <p:spPr bwMode="auto">
              <a:xfrm flipV="1">
                <a:off x="1933" y="14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0" name="Line 3198"/>
              <p:cNvSpPr>
                <a:spLocks noChangeShapeType="1"/>
              </p:cNvSpPr>
              <p:nvPr/>
            </p:nvSpPr>
            <p:spPr bwMode="auto">
              <a:xfrm flipV="1">
                <a:off x="1933" y="14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1" name="Line 3199"/>
              <p:cNvSpPr>
                <a:spLocks noChangeShapeType="1"/>
              </p:cNvSpPr>
              <p:nvPr/>
            </p:nvSpPr>
            <p:spPr bwMode="auto">
              <a:xfrm flipV="1">
                <a:off x="1933" y="14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2" name="Line 3200"/>
              <p:cNvSpPr>
                <a:spLocks noChangeShapeType="1"/>
              </p:cNvSpPr>
              <p:nvPr/>
            </p:nvSpPr>
            <p:spPr bwMode="auto">
              <a:xfrm flipV="1">
                <a:off x="1933" y="14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3" name="Line 3201"/>
              <p:cNvSpPr>
                <a:spLocks noChangeShapeType="1"/>
              </p:cNvSpPr>
              <p:nvPr/>
            </p:nvSpPr>
            <p:spPr bwMode="auto">
              <a:xfrm flipV="1">
                <a:off x="1933" y="14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4" name="Line 3202"/>
              <p:cNvSpPr>
                <a:spLocks noChangeShapeType="1"/>
              </p:cNvSpPr>
              <p:nvPr/>
            </p:nvSpPr>
            <p:spPr bwMode="auto">
              <a:xfrm flipV="1">
                <a:off x="1933" y="14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5" name="Line 3203"/>
              <p:cNvSpPr>
                <a:spLocks noChangeShapeType="1"/>
              </p:cNvSpPr>
              <p:nvPr/>
            </p:nvSpPr>
            <p:spPr bwMode="auto">
              <a:xfrm flipV="1">
                <a:off x="1933" y="14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6" name="Line 3204"/>
              <p:cNvSpPr>
                <a:spLocks noChangeShapeType="1"/>
              </p:cNvSpPr>
              <p:nvPr/>
            </p:nvSpPr>
            <p:spPr bwMode="auto">
              <a:xfrm flipV="1">
                <a:off x="1933" y="13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7" name="Line 3205"/>
              <p:cNvSpPr>
                <a:spLocks noChangeShapeType="1"/>
              </p:cNvSpPr>
              <p:nvPr/>
            </p:nvSpPr>
            <p:spPr bwMode="auto">
              <a:xfrm flipV="1">
                <a:off x="1933" y="13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8" name="Line 3206"/>
              <p:cNvSpPr>
                <a:spLocks noChangeShapeType="1"/>
              </p:cNvSpPr>
              <p:nvPr/>
            </p:nvSpPr>
            <p:spPr bwMode="auto">
              <a:xfrm flipV="1">
                <a:off x="1933" y="13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39" name="Line 3207"/>
              <p:cNvSpPr>
                <a:spLocks noChangeShapeType="1"/>
              </p:cNvSpPr>
              <p:nvPr/>
            </p:nvSpPr>
            <p:spPr bwMode="auto">
              <a:xfrm flipV="1">
                <a:off x="1933" y="13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0" name="Line 3208"/>
              <p:cNvSpPr>
                <a:spLocks noChangeShapeType="1"/>
              </p:cNvSpPr>
              <p:nvPr/>
            </p:nvSpPr>
            <p:spPr bwMode="auto">
              <a:xfrm flipV="1">
                <a:off x="1933" y="13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1" name="Line 3209"/>
              <p:cNvSpPr>
                <a:spLocks noChangeShapeType="1"/>
              </p:cNvSpPr>
              <p:nvPr/>
            </p:nvSpPr>
            <p:spPr bwMode="auto">
              <a:xfrm flipV="1">
                <a:off x="1933" y="13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2" name="Line 3210"/>
              <p:cNvSpPr>
                <a:spLocks noChangeShapeType="1"/>
              </p:cNvSpPr>
              <p:nvPr/>
            </p:nvSpPr>
            <p:spPr bwMode="auto">
              <a:xfrm flipV="1">
                <a:off x="1933" y="13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3" name="Line 3211"/>
              <p:cNvSpPr>
                <a:spLocks noChangeShapeType="1"/>
              </p:cNvSpPr>
              <p:nvPr/>
            </p:nvSpPr>
            <p:spPr bwMode="auto">
              <a:xfrm flipV="1">
                <a:off x="1933" y="13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4" name="Line 3212"/>
              <p:cNvSpPr>
                <a:spLocks noChangeShapeType="1"/>
              </p:cNvSpPr>
              <p:nvPr/>
            </p:nvSpPr>
            <p:spPr bwMode="auto">
              <a:xfrm flipV="1">
                <a:off x="1933" y="13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5" name="Line 3213"/>
              <p:cNvSpPr>
                <a:spLocks noChangeShapeType="1"/>
              </p:cNvSpPr>
              <p:nvPr/>
            </p:nvSpPr>
            <p:spPr bwMode="auto">
              <a:xfrm flipV="1">
                <a:off x="1933" y="13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6" name="Line 3214"/>
              <p:cNvSpPr>
                <a:spLocks noChangeShapeType="1"/>
              </p:cNvSpPr>
              <p:nvPr/>
            </p:nvSpPr>
            <p:spPr bwMode="auto">
              <a:xfrm flipV="1">
                <a:off x="1933" y="13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7" name="Line 3215"/>
              <p:cNvSpPr>
                <a:spLocks noChangeShapeType="1"/>
              </p:cNvSpPr>
              <p:nvPr/>
            </p:nvSpPr>
            <p:spPr bwMode="auto">
              <a:xfrm flipV="1">
                <a:off x="1933" y="13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8" name="Line 3216"/>
              <p:cNvSpPr>
                <a:spLocks noChangeShapeType="1"/>
              </p:cNvSpPr>
              <p:nvPr/>
            </p:nvSpPr>
            <p:spPr bwMode="auto">
              <a:xfrm flipV="1">
                <a:off x="1933" y="12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49" name="Line 3217"/>
              <p:cNvSpPr>
                <a:spLocks noChangeShapeType="1"/>
              </p:cNvSpPr>
              <p:nvPr/>
            </p:nvSpPr>
            <p:spPr bwMode="auto">
              <a:xfrm flipV="1">
                <a:off x="1933" y="12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0" name="Line 3218"/>
              <p:cNvSpPr>
                <a:spLocks noChangeShapeType="1"/>
              </p:cNvSpPr>
              <p:nvPr/>
            </p:nvSpPr>
            <p:spPr bwMode="auto">
              <a:xfrm flipV="1">
                <a:off x="1933" y="12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351" name="Line 3219"/>
              <p:cNvSpPr>
                <a:spLocks noChangeShapeType="1"/>
              </p:cNvSpPr>
              <p:nvPr/>
            </p:nvSpPr>
            <p:spPr bwMode="auto">
              <a:xfrm flipV="1">
                <a:off x="1933" y="12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34" name="Group 3421"/>
            <p:cNvGrpSpPr>
              <a:grpSpLocks/>
            </p:cNvGrpSpPr>
            <p:nvPr/>
          </p:nvGrpSpPr>
          <p:grpSpPr bwMode="auto">
            <a:xfrm>
              <a:off x="3068638" y="882650"/>
              <a:ext cx="284163" cy="4256088"/>
              <a:chOff x="1933" y="556"/>
              <a:chExt cx="179" cy="2681"/>
            </a:xfrm>
          </p:grpSpPr>
          <p:sp>
            <p:nvSpPr>
              <p:cNvPr id="952" name="Line 3221"/>
              <p:cNvSpPr>
                <a:spLocks noChangeShapeType="1"/>
              </p:cNvSpPr>
              <p:nvPr/>
            </p:nvSpPr>
            <p:spPr bwMode="auto">
              <a:xfrm flipV="1">
                <a:off x="1933" y="12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53" name="Line 3222"/>
              <p:cNvSpPr>
                <a:spLocks noChangeShapeType="1"/>
              </p:cNvSpPr>
              <p:nvPr/>
            </p:nvSpPr>
            <p:spPr bwMode="auto">
              <a:xfrm flipV="1">
                <a:off x="1933" y="12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54" name="Line 3223"/>
              <p:cNvSpPr>
                <a:spLocks noChangeShapeType="1"/>
              </p:cNvSpPr>
              <p:nvPr/>
            </p:nvSpPr>
            <p:spPr bwMode="auto">
              <a:xfrm flipV="1">
                <a:off x="1933" y="12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55" name="Line 3224"/>
              <p:cNvSpPr>
                <a:spLocks noChangeShapeType="1"/>
              </p:cNvSpPr>
              <p:nvPr/>
            </p:nvSpPr>
            <p:spPr bwMode="auto">
              <a:xfrm flipV="1">
                <a:off x="1933" y="12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56" name="Line 3225"/>
              <p:cNvSpPr>
                <a:spLocks noChangeShapeType="1"/>
              </p:cNvSpPr>
              <p:nvPr/>
            </p:nvSpPr>
            <p:spPr bwMode="auto">
              <a:xfrm flipV="1">
                <a:off x="1933" y="12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57" name="Line 3226"/>
              <p:cNvSpPr>
                <a:spLocks noChangeShapeType="1"/>
              </p:cNvSpPr>
              <p:nvPr/>
            </p:nvSpPr>
            <p:spPr bwMode="auto">
              <a:xfrm flipV="1">
                <a:off x="1933" y="12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58" name="Line 3227"/>
              <p:cNvSpPr>
                <a:spLocks noChangeShapeType="1"/>
              </p:cNvSpPr>
              <p:nvPr/>
            </p:nvSpPr>
            <p:spPr bwMode="auto">
              <a:xfrm flipV="1">
                <a:off x="1933" y="12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59" name="Line 3228"/>
              <p:cNvSpPr>
                <a:spLocks noChangeShapeType="1"/>
              </p:cNvSpPr>
              <p:nvPr/>
            </p:nvSpPr>
            <p:spPr bwMode="auto">
              <a:xfrm flipV="1">
                <a:off x="1933" y="12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60" name="Line 3229"/>
              <p:cNvSpPr>
                <a:spLocks noChangeShapeType="1"/>
              </p:cNvSpPr>
              <p:nvPr/>
            </p:nvSpPr>
            <p:spPr bwMode="auto">
              <a:xfrm flipV="1">
                <a:off x="1933" y="11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61" name="Line 3230"/>
              <p:cNvSpPr>
                <a:spLocks noChangeShapeType="1"/>
              </p:cNvSpPr>
              <p:nvPr/>
            </p:nvSpPr>
            <p:spPr bwMode="auto">
              <a:xfrm flipV="1">
                <a:off x="1933" y="11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62" name="Line 3231"/>
              <p:cNvSpPr>
                <a:spLocks noChangeShapeType="1"/>
              </p:cNvSpPr>
              <p:nvPr/>
            </p:nvSpPr>
            <p:spPr bwMode="auto">
              <a:xfrm flipV="1">
                <a:off x="1933" y="11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63" name="Line 3232"/>
              <p:cNvSpPr>
                <a:spLocks noChangeShapeType="1"/>
              </p:cNvSpPr>
              <p:nvPr/>
            </p:nvSpPr>
            <p:spPr bwMode="auto">
              <a:xfrm flipV="1">
                <a:off x="1933" y="11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64" name="Line 3233"/>
              <p:cNvSpPr>
                <a:spLocks noChangeShapeType="1"/>
              </p:cNvSpPr>
              <p:nvPr/>
            </p:nvSpPr>
            <p:spPr bwMode="auto">
              <a:xfrm flipV="1">
                <a:off x="1933" y="11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65" name="Line 3234"/>
              <p:cNvSpPr>
                <a:spLocks noChangeShapeType="1"/>
              </p:cNvSpPr>
              <p:nvPr/>
            </p:nvSpPr>
            <p:spPr bwMode="auto">
              <a:xfrm flipV="1">
                <a:off x="1933" y="11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66" name="Line 3235"/>
              <p:cNvSpPr>
                <a:spLocks noChangeShapeType="1"/>
              </p:cNvSpPr>
              <p:nvPr/>
            </p:nvSpPr>
            <p:spPr bwMode="auto">
              <a:xfrm flipV="1">
                <a:off x="1933" y="11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67" name="Line 3236"/>
              <p:cNvSpPr>
                <a:spLocks noChangeShapeType="1"/>
              </p:cNvSpPr>
              <p:nvPr/>
            </p:nvSpPr>
            <p:spPr bwMode="auto">
              <a:xfrm flipV="1">
                <a:off x="1933" y="11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68" name="Line 3237"/>
              <p:cNvSpPr>
                <a:spLocks noChangeShapeType="1"/>
              </p:cNvSpPr>
              <p:nvPr/>
            </p:nvSpPr>
            <p:spPr bwMode="auto">
              <a:xfrm flipV="1">
                <a:off x="1933" y="11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69" name="Line 3238"/>
              <p:cNvSpPr>
                <a:spLocks noChangeShapeType="1"/>
              </p:cNvSpPr>
              <p:nvPr/>
            </p:nvSpPr>
            <p:spPr bwMode="auto">
              <a:xfrm flipV="1">
                <a:off x="1933" y="11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70" name="Line 3239"/>
              <p:cNvSpPr>
                <a:spLocks noChangeShapeType="1"/>
              </p:cNvSpPr>
              <p:nvPr/>
            </p:nvSpPr>
            <p:spPr bwMode="auto">
              <a:xfrm flipV="1">
                <a:off x="1933" y="11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71" name="Line 3240"/>
              <p:cNvSpPr>
                <a:spLocks noChangeShapeType="1"/>
              </p:cNvSpPr>
              <p:nvPr/>
            </p:nvSpPr>
            <p:spPr bwMode="auto">
              <a:xfrm flipV="1">
                <a:off x="1933" y="11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72" name="Line 3241"/>
              <p:cNvSpPr>
                <a:spLocks noChangeShapeType="1"/>
              </p:cNvSpPr>
              <p:nvPr/>
            </p:nvSpPr>
            <p:spPr bwMode="auto">
              <a:xfrm flipV="1">
                <a:off x="1933" y="11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73" name="Line 3242"/>
              <p:cNvSpPr>
                <a:spLocks noChangeShapeType="1"/>
              </p:cNvSpPr>
              <p:nvPr/>
            </p:nvSpPr>
            <p:spPr bwMode="auto">
              <a:xfrm flipV="1">
                <a:off x="1933" y="10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74" name="Line 3243"/>
              <p:cNvSpPr>
                <a:spLocks noChangeShapeType="1"/>
              </p:cNvSpPr>
              <p:nvPr/>
            </p:nvSpPr>
            <p:spPr bwMode="auto">
              <a:xfrm flipV="1">
                <a:off x="1933" y="10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75" name="Line 3244"/>
              <p:cNvSpPr>
                <a:spLocks noChangeShapeType="1"/>
              </p:cNvSpPr>
              <p:nvPr/>
            </p:nvSpPr>
            <p:spPr bwMode="auto">
              <a:xfrm flipV="1">
                <a:off x="1933" y="10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76" name="Line 3245"/>
              <p:cNvSpPr>
                <a:spLocks noChangeShapeType="1"/>
              </p:cNvSpPr>
              <p:nvPr/>
            </p:nvSpPr>
            <p:spPr bwMode="auto">
              <a:xfrm flipV="1">
                <a:off x="1933" y="10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77" name="Line 3246"/>
              <p:cNvSpPr>
                <a:spLocks noChangeShapeType="1"/>
              </p:cNvSpPr>
              <p:nvPr/>
            </p:nvSpPr>
            <p:spPr bwMode="auto">
              <a:xfrm flipV="1">
                <a:off x="1933" y="10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78" name="Line 3247"/>
              <p:cNvSpPr>
                <a:spLocks noChangeShapeType="1"/>
              </p:cNvSpPr>
              <p:nvPr/>
            </p:nvSpPr>
            <p:spPr bwMode="auto">
              <a:xfrm flipV="1">
                <a:off x="1933" y="10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79" name="Line 3248"/>
              <p:cNvSpPr>
                <a:spLocks noChangeShapeType="1"/>
              </p:cNvSpPr>
              <p:nvPr/>
            </p:nvSpPr>
            <p:spPr bwMode="auto">
              <a:xfrm flipV="1">
                <a:off x="1933" y="10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80" name="Line 3249"/>
              <p:cNvSpPr>
                <a:spLocks noChangeShapeType="1"/>
              </p:cNvSpPr>
              <p:nvPr/>
            </p:nvSpPr>
            <p:spPr bwMode="auto">
              <a:xfrm flipV="1">
                <a:off x="1933" y="10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81" name="Line 3250"/>
              <p:cNvSpPr>
                <a:spLocks noChangeShapeType="1"/>
              </p:cNvSpPr>
              <p:nvPr/>
            </p:nvSpPr>
            <p:spPr bwMode="auto">
              <a:xfrm flipV="1">
                <a:off x="1933" y="1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82" name="Line 3251"/>
              <p:cNvSpPr>
                <a:spLocks noChangeShapeType="1"/>
              </p:cNvSpPr>
              <p:nvPr/>
            </p:nvSpPr>
            <p:spPr bwMode="auto">
              <a:xfrm flipV="1">
                <a:off x="1933" y="1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83" name="Line 3252"/>
              <p:cNvSpPr>
                <a:spLocks noChangeShapeType="1"/>
              </p:cNvSpPr>
              <p:nvPr/>
            </p:nvSpPr>
            <p:spPr bwMode="auto">
              <a:xfrm flipV="1">
                <a:off x="1933" y="1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84" name="Line 3253"/>
              <p:cNvSpPr>
                <a:spLocks noChangeShapeType="1"/>
              </p:cNvSpPr>
              <p:nvPr/>
            </p:nvSpPr>
            <p:spPr bwMode="auto">
              <a:xfrm flipV="1">
                <a:off x="1933" y="10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85" name="Line 3254"/>
              <p:cNvSpPr>
                <a:spLocks noChangeShapeType="1"/>
              </p:cNvSpPr>
              <p:nvPr/>
            </p:nvSpPr>
            <p:spPr bwMode="auto">
              <a:xfrm flipV="1">
                <a:off x="1933" y="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86" name="Line 3255"/>
              <p:cNvSpPr>
                <a:spLocks noChangeShapeType="1"/>
              </p:cNvSpPr>
              <p:nvPr/>
            </p:nvSpPr>
            <p:spPr bwMode="auto">
              <a:xfrm flipV="1">
                <a:off x="1933" y="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87" name="Line 3256"/>
              <p:cNvSpPr>
                <a:spLocks noChangeShapeType="1"/>
              </p:cNvSpPr>
              <p:nvPr/>
            </p:nvSpPr>
            <p:spPr bwMode="auto">
              <a:xfrm flipV="1">
                <a:off x="1933" y="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88" name="Line 3257"/>
              <p:cNvSpPr>
                <a:spLocks noChangeShapeType="1"/>
              </p:cNvSpPr>
              <p:nvPr/>
            </p:nvSpPr>
            <p:spPr bwMode="auto">
              <a:xfrm flipV="1">
                <a:off x="1933" y="9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89" name="Line 3258"/>
              <p:cNvSpPr>
                <a:spLocks noChangeShapeType="1"/>
              </p:cNvSpPr>
              <p:nvPr/>
            </p:nvSpPr>
            <p:spPr bwMode="auto">
              <a:xfrm flipV="1">
                <a:off x="1933" y="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90" name="Line 3259"/>
              <p:cNvSpPr>
                <a:spLocks noChangeShapeType="1"/>
              </p:cNvSpPr>
              <p:nvPr/>
            </p:nvSpPr>
            <p:spPr bwMode="auto">
              <a:xfrm flipV="1">
                <a:off x="1933" y="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91" name="Line 3260"/>
              <p:cNvSpPr>
                <a:spLocks noChangeShapeType="1"/>
              </p:cNvSpPr>
              <p:nvPr/>
            </p:nvSpPr>
            <p:spPr bwMode="auto">
              <a:xfrm flipV="1">
                <a:off x="1933" y="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92" name="Line 3261"/>
              <p:cNvSpPr>
                <a:spLocks noChangeShapeType="1"/>
              </p:cNvSpPr>
              <p:nvPr/>
            </p:nvSpPr>
            <p:spPr bwMode="auto">
              <a:xfrm flipV="1">
                <a:off x="1933" y="9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93" name="Line 3262"/>
              <p:cNvSpPr>
                <a:spLocks noChangeShapeType="1"/>
              </p:cNvSpPr>
              <p:nvPr/>
            </p:nvSpPr>
            <p:spPr bwMode="auto">
              <a:xfrm flipV="1">
                <a:off x="1933" y="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94" name="Line 3263"/>
              <p:cNvSpPr>
                <a:spLocks noChangeShapeType="1"/>
              </p:cNvSpPr>
              <p:nvPr/>
            </p:nvSpPr>
            <p:spPr bwMode="auto">
              <a:xfrm flipV="1">
                <a:off x="1933" y="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95" name="Line 3264"/>
              <p:cNvSpPr>
                <a:spLocks noChangeShapeType="1"/>
              </p:cNvSpPr>
              <p:nvPr/>
            </p:nvSpPr>
            <p:spPr bwMode="auto">
              <a:xfrm flipV="1">
                <a:off x="1933" y="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96" name="Line 3265"/>
              <p:cNvSpPr>
                <a:spLocks noChangeShapeType="1"/>
              </p:cNvSpPr>
              <p:nvPr/>
            </p:nvSpPr>
            <p:spPr bwMode="auto">
              <a:xfrm flipV="1">
                <a:off x="1933" y="9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97" name="Line 3266"/>
              <p:cNvSpPr>
                <a:spLocks noChangeShapeType="1"/>
              </p:cNvSpPr>
              <p:nvPr/>
            </p:nvSpPr>
            <p:spPr bwMode="auto">
              <a:xfrm flipV="1">
                <a:off x="1933" y="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98" name="Line 3267"/>
              <p:cNvSpPr>
                <a:spLocks noChangeShapeType="1"/>
              </p:cNvSpPr>
              <p:nvPr/>
            </p:nvSpPr>
            <p:spPr bwMode="auto">
              <a:xfrm flipV="1">
                <a:off x="1933" y="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99" name="Line 3268"/>
              <p:cNvSpPr>
                <a:spLocks noChangeShapeType="1"/>
              </p:cNvSpPr>
              <p:nvPr/>
            </p:nvSpPr>
            <p:spPr bwMode="auto">
              <a:xfrm flipV="1">
                <a:off x="1933" y="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00" name="Line 3269"/>
              <p:cNvSpPr>
                <a:spLocks noChangeShapeType="1"/>
              </p:cNvSpPr>
              <p:nvPr/>
            </p:nvSpPr>
            <p:spPr bwMode="auto">
              <a:xfrm flipV="1">
                <a:off x="1933" y="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01" name="Line 3270"/>
              <p:cNvSpPr>
                <a:spLocks noChangeShapeType="1"/>
              </p:cNvSpPr>
              <p:nvPr/>
            </p:nvSpPr>
            <p:spPr bwMode="auto">
              <a:xfrm flipV="1">
                <a:off x="1933" y="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02" name="Line 3271"/>
              <p:cNvSpPr>
                <a:spLocks noChangeShapeType="1"/>
              </p:cNvSpPr>
              <p:nvPr/>
            </p:nvSpPr>
            <p:spPr bwMode="auto">
              <a:xfrm flipV="1">
                <a:off x="1933" y="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03" name="Line 3272"/>
              <p:cNvSpPr>
                <a:spLocks noChangeShapeType="1"/>
              </p:cNvSpPr>
              <p:nvPr/>
            </p:nvSpPr>
            <p:spPr bwMode="auto">
              <a:xfrm flipV="1">
                <a:off x="1933" y="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04" name="Line 3273"/>
              <p:cNvSpPr>
                <a:spLocks noChangeShapeType="1"/>
              </p:cNvSpPr>
              <p:nvPr/>
            </p:nvSpPr>
            <p:spPr bwMode="auto">
              <a:xfrm flipV="1">
                <a:off x="1933" y="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05" name="Line 3274"/>
              <p:cNvSpPr>
                <a:spLocks noChangeShapeType="1"/>
              </p:cNvSpPr>
              <p:nvPr/>
            </p:nvSpPr>
            <p:spPr bwMode="auto">
              <a:xfrm flipV="1">
                <a:off x="1933" y="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06" name="Line 3275"/>
              <p:cNvSpPr>
                <a:spLocks noChangeShapeType="1"/>
              </p:cNvSpPr>
              <p:nvPr/>
            </p:nvSpPr>
            <p:spPr bwMode="auto">
              <a:xfrm flipV="1">
                <a:off x="1933" y="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07" name="Line 3276"/>
              <p:cNvSpPr>
                <a:spLocks noChangeShapeType="1"/>
              </p:cNvSpPr>
              <p:nvPr/>
            </p:nvSpPr>
            <p:spPr bwMode="auto">
              <a:xfrm flipV="1">
                <a:off x="1933" y="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08" name="Line 3277"/>
              <p:cNvSpPr>
                <a:spLocks noChangeShapeType="1"/>
              </p:cNvSpPr>
              <p:nvPr/>
            </p:nvSpPr>
            <p:spPr bwMode="auto">
              <a:xfrm flipV="1">
                <a:off x="1933" y="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09" name="Line 3278"/>
              <p:cNvSpPr>
                <a:spLocks noChangeShapeType="1"/>
              </p:cNvSpPr>
              <p:nvPr/>
            </p:nvSpPr>
            <p:spPr bwMode="auto">
              <a:xfrm flipV="1">
                <a:off x="1933" y="7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10" name="Line 3279"/>
              <p:cNvSpPr>
                <a:spLocks noChangeShapeType="1"/>
              </p:cNvSpPr>
              <p:nvPr/>
            </p:nvSpPr>
            <p:spPr bwMode="auto">
              <a:xfrm flipV="1">
                <a:off x="1933" y="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11" name="Line 3280"/>
              <p:cNvSpPr>
                <a:spLocks noChangeShapeType="1"/>
              </p:cNvSpPr>
              <p:nvPr/>
            </p:nvSpPr>
            <p:spPr bwMode="auto">
              <a:xfrm flipV="1">
                <a:off x="1933" y="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12" name="Line 3281"/>
              <p:cNvSpPr>
                <a:spLocks noChangeShapeType="1"/>
              </p:cNvSpPr>
              <p:nvPr/>
            </p:nvSpPr>
            <p:spPr bwMode="auto">
              <a:xfrm flipV="1">
                <a:off x="1933" y="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13" name="Line 3282"/>
              <p:cNvSpPr>
                <a:spLocks noChangeShapeType="1"/>
              </p:cNvSpPr>
              <p:nvPr/>
            </p:nvSpPr>
            <p:spPr bwMode="auto">
              <a:xfrm flipV="1">
                <a:off x="1933" y="7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14" name="Line 3283"/>
              <p:cNvSpPr>
                <a:spLocks noChangeShapeType="1"/>
              </p:cNvSpPr>
              <p:nvPr/>
            </p:nvSpPr>
            <p:spPr bwMode="auto">
              <a:xfrm flipV="1">
                <a:off x="1933" y="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15" name="Line 3284"/>
              <p:cNvSpPr>
                <a:spLocks noChangeShapeType="1"/>
              </p:cNvSpPr>
              <p:nvPr/>
            </p:nvSpPr>
            <p:spPr bwMode="auto">
              <a:xfrm flipV="1">
                <a:off x="1933" y="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16" name="Line 3285"/>
              <p:cNvSpPr>
                <a:spLocks noChangeShapeType="1"/>
              </p:cNvSpPr>
              <p:nvPr/>
            </p:nvSpPr>
            <p:spPr bwMode="auto">
              <a:xfrm flipV="1">
                <a:off x="1933" y="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17" name="Line 3286"/>
              <p:cNvSpPr>
                <a:spLocks noChangeShapeType="1"/>
              </p:cNvSpPr>
              <p:nvPr/>
            </p:nvSpPr>
            <p:spPr bwMode="auto">
              <a:xfrm flipV="1">
                <a:off x="1933" y="7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18" name="Line 3287"/>
              <p:cNvSpPr>
                <a:spLocks noChangeShapeType="1"/>
              </p:cNvSpPr>
              <p:nvPr/>
            </p:nvSpPr>
            <p:spPr bwMode="auto">
              <a:xfrm flipV="1">
                <a:off x="1933" y="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19" name="Line 3288"/>
              <p:cNvSpPr>
                <a:spLocks noChangeShapeType="1"/>
              </p:cNvSpPr>
              <p:nvPr/>
            </p:nvSpPr>
            <p:spPr bwMode="auto">
              <a:xfrm flipV="1">
                <a:off x="1933" y="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20" name="Line 3289"/>
              <p:cNvSpPr>
                <a:spLocks noChangeShapeType="1"/>
              </p:cNvSpPr>
              <p:nvPr/>
            </p:nvSpPr>
            <p:spPr bwMode="auto">
              <a:xfrm flipV="1">
                <a:off x="1933" y="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21" name="Line 3290"/>
              <p:cNvSpPr>
                <a:spLocks noChangeShapeType="1"/>
              </p:cNvSpPr>
              <p:nvPr/>
            </p:nvSpPr>
            <p:spPr bwMode="auto">
              <a:xfrm flipV="1">
                <a:off x="1933" y="6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22" name="Line 3291"/>
              <p:cNvSpPr>
                <a:spLocks noChangeShapeType="1"/>
              </p:cNvSpPr>
              <p:nvPr/>
            </p:nvSpPr>
            <p:spPr bwMode="auto">
              <a:xfrm flipV="1">
                <a:off x="1933" y="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23" name="Line 3292"/>
              <p:cNvSpPr>
                <a:spLocks noChangeShapeType="1"/>
              </p:cNvSpPr>
              <p:nvPr/>
            </p:nvSpPr>
            <p:spPr bwMode="auto">
              <a:xfrm flipV="1">
                <a:off x="1933" y="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24" name="Line 3293"/>
              <p:cNvSpPr>
                <a:spLocks noChangeShapeType="1"/>
              </p:cNvSpPr>
              <p:nvPr/>
            </p:nvSpPr>
            <p:spPr bwMode="auto">
              <a:xfrm flipV="1">
                <a:off x="1933" y="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25" name="Line 3294"/>
              <p:cNvSpPr>
                <a:spLocks noChangeShapeType="1"/>
              </p:cNvSpPr>
              <p:nvPr/>
            </p:nvSpPr>
            <p:spPr bwMode="auto">
              <a:xfrm flipV="1">
                <a:off x="1933" y="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26" name="Line 3295"/>
              <p:cNvSpPr>
                <a:spLocks noChangeShapeType="1"/>
              </p:cNvSpPr>
              <p:nvPr/>
            </p:nvSpPr>
            <p:spPr bwMode="auto">
              <a:xfrm flipV="1">
                <a:off x="1933" y="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27" name="Line 3296"/>
              <p:cNvSpPr>
                <a:spLocks noChangeShapeType="1"/>
              </p:cNvSpPr>
              <p:nvPr/>
            </p:nvSpPr>
            <p:spPr bwMode="auto">
              <a:xfrm flipV="1">
                <a:off x="1933" y="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28" name="Line 3297"/>
              <p:cNvSpPr>
                <a:spLocks noChangeShapeType="1"/>
              </p:cNvSpPr>
              <p:nvPr/>
            </p:nvSpPr>
            <p:spPr bwMode="auto">
              <a:xfrm flipV="1">
                <a:off x="1933" y="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29" name="Line 3298"/>
              <p:cNvSpPr>
                <a:spLocks noChangeShapeType="1"/>
              </p:cNvSpPr>
              <p:nvPr/>
            </p:nvSpPr>
            <p:spPr bwMode="auto">
              <a:xfrm flipV="1">
                <a:off x="1933" y="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30" name="Line 3299"/>
              <p:cNvSpPr>
                <a:spLocks noChangeShapeType="1"/>
              </p:cNvSpPr>
              <p:nvPr/>
            </p:nvSpPr>
            <p:spPr bwMode="auto">
              <a:xfrm flipV="1">
                <a:off x="1933" y="6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31" name="Line 3300"/>
              <p:cNvSpPr>
                <a:spLocks noChangeShapeType="1"/>
              </p:cNvSpPr>
              <p:nvPr/>
            </p:nvSpPr>
            <p:spPr bwMode="auto">
              <a:xfrm flipV="1">
                <a:off x="1933" y="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32" name="Line 3301"/>
              <p:cNvSpPr>
                <a:spLocks noChangeShapeType="1"/>
              </p:cNvSpPr>
              <p:nvPr/>
            </p:nvSpPr>
            <p:spPr bwMode="auto">
              <a:xfrm flipV="1">
                <a:off x="1933" y="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33" name="Line 3302"/>
              <p:cNvSpPr>
                <a:spLocks noChangeShapeType="1"/>
              </p:cNvSpPr>
              <p:nvPr/>
            </p:nvSpPr>
            <p:spPr bwMode="auto">
              <a:xfrm flipV="1">
                <a:off x="1933" y="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34" name="Line 3303"/>
              <p:cNvSpPr>
                <a:spLocks noChangeShapeType="1"/>
              </p:cNvSpPr>
              <p:nvPr/>
            </p:nvSpPr>
            <p:spPr bwMode="auto">
              <a:xfrm flipV="1">
                <a:off x="1933" y="5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35" name="Line 3304"/>
              <p:cNvSpPr>
                <a:spLocks noChangeShapeType="1"/>
              </p:cNvSpPr>
              <p:nvPr/>
            </p:nvSpPr>
            <p:spPr bwMode="auto">
              <a:xfrm flipV="1">
                <a:off x="1933" y="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36" name="Line 3305"/>
              <p:cNvSpPr>
                <a:spLocks noChangeShapeType="1"/>
              </p:cNvSpPr>
              <p:nvPr/>
            </p:nvSpPr>
            <p:spPr bwMode="auto">
              <a:xfrm flipV="1">
                <a:off x="1933" y="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37" name="Line 3306"/>
              <p:cNvSpPr>
                <a:spLocks noChangeShapeType="1"/>
              </p:cNvSpPr>
              <p:nvPr/>
            </p:nvSpPr>
            <p:spPr bwMode="auto">
              <a:xfrm flipV="1">
                <a:off x="1933" y="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38" name="Line 3307"/>
              <p:cNvSpPr>
                <a:spLocks noChangeShapeType="1"/>
              </p:cNvSpPr>
              <p:nvPr/>
            </p:nvSpPr>
            <p:spPr bwMode="auto">
              <a:xfrm flipV="1">
                <a:off x="1933" y="5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39" name="Line 3308"/>
              <p:cNvSpPr>
                <a:spLocks noChangeShapeType="1"/>
              </p:cNvSpPr>
              <p:nvPr/>
            </p:nvSpPr>
            <p:spPr bwMode="auto">
              <a:xfrm flipV="1">
                <a:off x="2112" y="32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40" name="Line 3309"/>
              <p:cNvSpPr>
                <a:spLocks noChangeShapeType="1"/>
              </p:cNvSpPr>
              <p:nvPr/>
            </p:nvSpPr>
            <p:spPr bwMode="auto">
              <a:xfrm flipV="1">
                <a:off x="2112" y="32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41" name="Line 3310"/>
              <p:cNvSpPr>
                <a:spLocks noChangeShapeType="1"/>
              </p:cNvSpPr>
              <p:nvPr/>
            </p:nvSpPr>
            <p:spPr bwMode="auto">
              <a:xfrm flipV="1">
                <a:off x="2112" y="32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42" name="Line 3311"/>
              <p:cNvSpPr>
                <a:spLocks noChangeShapeType="1"/>
              </p:cNvSpPr>
              <p:nvPr/>
            </p:nvSpPr>
            <p:spPr bwMode="auto">
              <a:xfrm flipV="1">
                <a:off x="2112" y="32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43" name="Line 3312"/>
              <p:cNvSpPr>
                <a:spLocks noChangeShapeType="1"/>
              </p:cNvSpPr>
              <p:nvPr/>
            </p:nvSpPr>
            <p:spPr bwMode="auto">
              <a:xfrm flipV="1">
                <a:off x="2112" y="32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44" name="Line 3313"/>
              <p:cNvSpPr>
                <a:spLocks noChangeShapeType="1"/>
              </p:cNvSpPr>
              <p:nvPr/>
            </p:nvSpPr>
            <p:spPr bwMode="auto">
              <a:xfrm flipV="1">
                <a:off x="2112" y="31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45" name="Line 3314"/>
              <p:cNvSpPr>
                <a:spLocks noChangeShapeType="1"/>
              </p:cNvSpPr>
              <p:nvPr/>
            </p:nvSpPr>
            <p:spPr bwMode="auto">
              <a:xfrm flipV="1">
                <a:off x="2112" y="31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46" name="Line 3315"/>
              <p:cNvSpPr>
                <a:spLocks noChangeShapeType="1"/>
              </p:cNvSpPr>
              <p:nvPr/>
            </p:nvSpPr>
            <p:spPr bwMode="auto">
              <a:xfrm flipV="1">
                <a:off x="2112" y="31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47" name="Line 3316"/>
              <p:cNvSpPr>
                <a:spLocks noChangeShapeType="1"/>
              </p:cNvSpPr>
              <p:nvPr/>
            </p:nvSpPr>
            <p:spPr bwMode="auto">
              <a:xfrm flipV="1">
                <a:off x="2112" y="31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48" name="Line 3317"/>
              <p:cNvSpPr>
                <a:spLocks noChangeShapeType="1"/>
              </p:cNvSpPr>
              <p:nvPr/>
            </p:nvSpPr>
            <p:spPr bwMode="auto">
              <a:xfrm flipV="1">
                <a:off x="2112" y="31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49" name="Line 3318"/>
              <p:cNvSpPr>
                <a:spLocks noChangeShapeType="1"/>
              </p:cNvSpPr>
              <p:nvPr/>
            </p:nvSpPr>
            <p:spPr bwMode="auto">
              <a:xfrm flipV="1">
                <a:off x="2112" y="31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50" name="Line 3319"/>
              <p:cNvSpPr>
                <a:spLocks noChangeShapeType="1"/>
              </p:cNvSpPr>
              <p:nvPr/>
            </p:nvSpPr>
            <p:spPr bwMode="auto">
              <a:xfrm flipV="1">
                <a:off x="2112" y="31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51" name="Line 3320"/>
              <p:cNvSpPr>
                <a:spLocks noChangeShapeType="1"/>
              </p:cNvSpPr>
              <p:nvPr/>
            </p:nvSpPr>
            <p:spPr bwMode="auto">
              <a:xfrm flipV="1">
                <a:off x="2112" y="31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52" name="Line 3321"/>
              <p:cNvSpPr>
                <a:spLocks noChangeShapeType="1"/>
              </p:cNvSpPr>
              <p:nvPr/>
            </p:nvSpPr>
            <p:spPr bwMode="auto">
              <a:xfrm flipV="1">
                <a:off x="2112" y="31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53" name="Line 3322"/>
              <p:cNvSpPr>
                <a:spLocks noChangeShapeType="1"/>
              </p:cNvSpPr>
              <p:nvPr/>
            </p:nvSpPr>
            <p:spPr bwMode="auto">
              <a:xfrm flipV="1">
                <a:off x="2112" y="31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54" name="Line 3323"/>
              <p:cNvSpPr>
                <a:spLocks noChangeShapeType="1"/>
              </p:cNvSpPr>
              <p:nvPr/>
            </p:nvSpPr>
            <p:spPr bwMode="auto">
              <a:xfrm flipV="1">
                <a:off x="2112" y="31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55" name="Line 3324"/>
              <p:cNvSpPr>
                <a:spLocks noChangeShapeType="1"/>
              </p:cNvSpPr>
              <p:nvPr/>
            </p:nvSpPr>
            <p:spPr bwMode="auto">
              <a:xfrm flipV="1">
                <a:off x="2112" y="31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56" name="Line 3325"/>
              <p:cNvSpPr>
                <a:spLocks noChangeShapeType="1"/>
              </p:cNvSpPr>
              <p:nvPr/>
            </p:nvSpPr>
            <p:spPr bwMode="auto">
              <a:xfrm flipV="1">
                <a:off x="2112" y="30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57" name="Line 3326"/>
              <p:cNvSpPr>
                <a:spLocks noChangeShapeType="1"/>
              </p:cNvSpPr>
              <p:nvPr/>
            </p:nvSpPr>
            <p:spPr bwMode="auto">
              <a:xfrm flipV="1">
                <a:off x="2112" y="30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58" name="Line 3327"/>
              <p:cNvSpPr>
                <a:spLocks noChangeShapeType="1"/>
              </p:cNvSpPr>
              <p:nvPr/>
            </p:nvSpPr>
            <p:spPr bwMode="auto">
              <a:xfrm flipV="1">
                <a:off x="2112" y="30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59" name="Line 3328"/>
              <p:cNvSpPr>
                <a:spLocks noChangeShapeType="1"/>
              </p:cNvSpPr>
              <p:nvPr/>
            </p:nvSpPr>
            <p:spPr bwMode="auto">
              <a:xfrm flipV="1">
                <a:off x="2112" y="30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60" name="Line 3329"/>
              <p:cNvSpPr>
                <a:spLocks noChangeShapeType="1"/>
              </p:cNvSpPr>
              <p:nvPr/>
            </p:nvSpPr>
            <p:spPr bwMode="auto">
              <a:xfrm flipV="1">
                <a:off x="2112" y="30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61" name="Line 3330"/>
              <p:cNvSpPr>
                <a:spLocks noChangeShapeType="1"/>
              </p:cNvSpPr>
              <p:nvPr/>
            </p:nvSpPr>
            <p:spPr bwMode="auto">
              <a:xfrm flipV="1">
                <a:off x="2112" y="30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62" name="Line 3331"/>
              <p:cNvSpPr>
                <a:spLocks noChangeShapeType="1"/>
              </p:cNvSpPr>
              <p:nvPr/>
            </p:nvSpPr>
            <p:spPr bwMode="auto">
              <a:xfrm flipV="1">
                <a:off x="2112" y="30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63" name="Line 3332"/>
              <p:cNvSpPr>
                <a:spLocks noChangeShapeType="1"/>
              </p:cNvSpPr>
              <p:nvPr/>
            </p:nvSpPr>
            <p:spPr bwMode="auto">
              <a:xfrm flipV="1">
                <a:off x="2112" y="30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64" name="Line 3333"/>
              <p:cNvSpPr>
                <a:spLocks noChangeShapeType="1"/>
              </p:cNvSpPr>
              <p:nvPr/>
            </p:nvSpPr>
            <p:spPr bwMode="auto">
              <a:xfrm flipV="1">
                <a:off x="2112" y="30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65" name="Line 3334"/>
              <p:cNvSpPr>
                <a:spLocks noChangeShapeType="1"/>
              </p:cNvSpPr>
              <p:nvPr/>
            </p:nvSpPr>
            <p:spPr bwMode="auto">
              <a:xfrm flipV="1">
                <a:off x="2112" y="30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66" name="Line 3335"/>
              <p:cNvSpPr>
                <a:spLocks noChangeShapeType="1"/>
              </p:cNvSpPr>
              <p:nvPr/>
            </p:nvSpPr>
            <p:spPr bwMode="auto">
              <a:xfrm flipV="1">
                <a:off x="2112" y="30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67" name="Line 3336"/>
              <p:cNvSpPr>
                <a:spLocks noChangeShapeType="1"/>
              </p:cNvSpPr>
              <p:nvPr/>
            </p:nvSpPr>
            <p:spPr bwMode="auto">
              <a:xfrm flipV="1">
                <a:off x="2112" y="30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68" name="Line 3337"/>
              <p:cNvSpPr>
                <a:spLocks noChangeShapeType="1"/>
              </p:cNvSpPr>
              <p:nvPr/>
            </p:nvSpPr>
            <p:spPr bwMode="auto">
              <a:xfrm flipV="1">
                <a:off x="2112" y="29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69" name="Line 3338"/>
              <p:cNvSpPr>
                <a:spLocks noChangeShapeType="1"/>
              </p:cNvSpPr>
              <p:nvPr/>
            </p:nvSpPr>
            <p:spPr bwMode="auto">
              <a:xfrm flipV="1">
                <a:off x="2112" y="29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70" name="Line 3339"/>
              <p:cNvSpPr>
                <a:spLocks noChangeShapeType="1"/>
              </p:cNvSpPr>
              <p:nvPr/>
            </p:nvSpPr>
            <p:spPr bwMode="auto">
              <a:xfrm flipV="1">
                <a:off x="2112" y="29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71" name="Line 3340"/>
              <p:cNvSpPr>
                <a:spLocks noChangeShapeType="1"/>
              </p:cNvSpPr>
              <p:nvPr/>
            </p:nvSpPr>
            <p:spPr bwMode="auto">
              <a:xfrm flipV="1">
                <a:off x="2112" y="29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72" name="Line 3341"/>
              <p:cNvSpPr>
                <a:spLocks noChangeShapeType="1"/>
              </p:cNvSpPr>
              <p:nvPr/>
            </p:nvSpPr>
            <p:spPr bwMode="auto">
              <a:xfrm flipV="1">
                <a:off x="2112" y="29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73" name="Line 3342"/>
              <p:cNvSpPr>
                <a:spLocks noChangeShapeType="1"/>
              </p:cNvSpPr>
              <p:nvPr/>
            </p:nvSpPr>
            <p:spPr bwMode="auto">
              <a:xfrm flipV="1">
                <a:off x="2112" y="29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74" name="Line 3343"/>
              <p:cNvSpPr>
                <a:spLocks noChangeShapeType="1"/>
              </p:cNvSpPr>
              <p:nvPr/>
            </p:nvSpPr>
            <p:spPr bwMode="auto">
              <a:xfrm flipV="1">
                <a:off x="2112" y="29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75" name="Line 3344"/>
              <p:cNvSpPr>
                <a:spLocks noChangeShapeType="1"/>
              </p:cNvSpPr>
              <p:nvPr/>
            </p:nvSpPr>
            <p:spPr bwMode="auto">
              <a:xfrm flipV="1">
                <a:off x="2112" y="29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76" name="Line 3345"/>
              <p:cNvSpPr>
                <a:spLocks noChangeShapeType="1"/>
              </p:cNvSpPr>
              <p:nvPr/>
            </p:nvSpPr>
            <p:spPr bwMode="auto">
              <a:xfrm flipV="1">
                <a:off x="2112" y="29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77" name="Line 3346"/>
              <p:cNvSpPr>
                <a:spLocks noChangeShapeType="1"/>
              </p:cNvSpPr>
              <p:nvPr/>
            </p:nvSpPr>
            <p:spPr bwMode="auto">
              <a:xfrm flipV="1">
                <a:off x="2112" y="29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78" name="Line 3347"/>
              <p:cNvSpPr>
                <a:spLocks noChangeShapeType="1"/>
              </p:cNvSpPr>
              <p:nvPr/>
            </p:nvSpPr>
            <p:spPr bwMode="auto">
              <a:xfrm flipV="1">
                <a:off x="2112" y="29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79" name="Line 3348"/>
              <p:cNvSpPr>
                <a:spLocks noChangeShapeType="1"/>
              </p:cNvSpPr>
              <p:nvPr/>
            </p:nvSpPr>
            <p:spPr bwMode="auto">
              <a:xfrm flipV="1">
                <a:off x="2112" y="29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80" name="Line 3349"/>
              <p:cNvSpPr>
                <a:spLocks noChangeShapeType="1"/>
              </p:cNvSpPr>
              <p:nvPr/>
            </p:nvSpPr>
            <p:spPr bwMode="auto">
              <a:xfrm flipV="1">
                <a:off x="2112" y="28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81" name="Line 3350"/>
              <p:cNvSpPr>
                <a:spLocks noChangeShapeType="1"/>
              </p:cNvSpPr>
              <p:nvPr/>
            </p:nvSpPr>
            <p:spPr bwMode="auto">
              <a:xfrm flipV="1">
                <a:off x="2112" y="28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82" name="Line 3351"/>
              <p:cNvSpPr>
                <a:spLocks noChangeShapeType="1"/>
              </p:cNvSpPr>
              <p:nvPr/>
            </p:nvSpPr>
            <p:spPr bwMode="auto">
              <a:xfrm flipV="1">
                <a:off x="2112" y="28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83" name="Line 3352"/>
              <p:cNvSpPr>
                <a:spLocks noChangeShapeType="1"/>
              </p:cNvSpPr>
              <p:nvPr/>
            </p:nvSpPr>
            <p:spPr bwMode="auto">
              <a:xfrm flipV="1">
                <a:off x="2112" y="28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84" name="Line 3353"/>
              <p:cNvSpPr>
                <a:spLocks noChangeShapeType="1"/>
              </p:cNvSpPr>
              <p:nvPr/>
            </p:nvSpPr>
            <p:spPr bwMode="auto">
              <a:xfrm flipV="1">
                <a:off x="2112" y="28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85" name="Line 3354"/>
              <p:cNvSpPr>
                <a:spLocks noChangeShapeType="1"/>
              </p:cNvSpPr>
              <p:nvPr/>
            </p:nvSpPr>
            <p:spPr bwMode="auto">
              <a:xfrm flipV="1">
                <a:off x="2112" y="28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86" name="Line 3355"/>
              <p:cNvSpPr>
                <a:spLocks noChangeShapeType="1"/>
              </p:cNvSpPr>
              <p:nvPr/>
            </p:nvSpPr>
            <p:spPr bwMode="auto">
              <a:xfrm flipV="1">
                <a:off x="2112" y="28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87" name="Line 3356"/>
              <p:cNvSpPr>
                <a:spLocks noChangeShapeType="1"/>
              </p:cNvSpPr>
              <p:nvPr/>
            </p:nvSpPr>
            <p:spPr bwMode="auto">
              <a:xfrm flipV="1">
                <a:off x="2112" y="28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88" name="Line 3357"/>
              <p:cNvSpPr>
                <a:spLocks noChangeShapeType="1"/>
              </p:cNvSpPr>
              <p:nvPr/>
            </p:nvSpPr>
            <p:spPr bwMode="auto">
              <a:xfrm flipV="1">
                <a:off x="2112" y="28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89" name="Line 3358"/>
              <p:cNvSpPr>
                <a:spLocks noChangeShapeType="1"/>
              </p:cNvSpPr>
              <p:nvPr/>
            </p:nvSpPr>
            <p:spPr bwMode="auto">
              <a:xfrm flipV="1">
                <a:off x="2112" y="28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90" name="Line 3359"/>
              <p:cNvSpPr>
                <a:spLocks noChangeShapeType="1"/>
              </p:cNvSpPr>
              <p:nvPr/>
            </p:nvSpPr>
            <p:spPr bwMode="auto">
              <a:xfrm flipV="1">
                <a:off x="2112" y="28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91" name="Line 3360"/>
              <p:cNvSpPr>
                <a:spLocks noChangeShapeType="1"/>
              </p:cNvSpPr>
              <p:nvPr/>
            </p:nvSpPr>
            <p:spPr bwMode="auto">
              <a:xfrm flipV="1">
                <a:off x="2112" y="28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92" name="Line 3361"/>
              <p:cNvSpPr>
                <a:spLocks noChangeShapeType="1"/>
              </p:cNvSpPr>
              <p:nvPr/>
            </p:nvSpPr>
            <p:spPr bwMode="auto">
              <a:xfrm flipV="1">
                <a:off x="2112" y="27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93" name="Line 3362"/>
              <p:cNvSpPr>
                <a:spLocks noChangeShapeType="1"/>
              </p:cNvSpPr>
              <p:nvPr/>
            </p:nvSpPr>
            <p:spPr bwMode="auto">
              <a:xfrm flipV="1">
                <a:off x="2112" y="27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94" name="Line 3363"/>
              <p:cNvSpPr>
                <a:spLocks noChangeShapeType="1"/>
              </p:cNvSpPr>
              <p:nvPr/>
            </p:nvSpPr>
            <p:spPr bwMode="auto">
              <a:xfrm flipV="1">
                <a:off x="2112" y="27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95" name="Line 3364"/>
              <p:cNvSpPr>
                <a:spLocks noChangeShapeType="1"/>
              </p:cNvSpPr>
              <p:nvPr/>
            </p:nvSpPr>
            <p:spPr bwMode="auto">
              <a:xfrm flipV="1">
                <a:off x="2112" y="27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96" name="Line 3365"/>
              <p:cNvSpPr>
                <a:spLocks noChangeShapeType="1"/>
              </p:cNvSpPr>
              <p:nvPr/>
            </p:nvSpPr>
            <p:spPr bwMode="auto">
              <a:xfrm flipV="1">
                <a:off x="2112" y="27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97" name="Line 3366"/>
              <p:cNvSpPr>
                <a:spLocks noChangeShapeType="1"/>
              </p:cNvSpPr>
              <p:nvPr/>
            </p:nvSpPr>
            <p:spPr bwMode="auto">
              <a:xfrm flipV="1">
                <a:off x="2112" y="27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98" name="Line 3367"/>
              <p:cNvSpPr>
                <a:spLocks noChangeShapeType="1"/>
              </p:cNvSpPr>
              <p:nvPr/>
            </p:nvSpPr>
            <p:spPr bwMode="auto">
              <a:xfrm flipV="1">
                <a:off x="2112" y="27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99" name="Line 3368"/>
              <p:cNvSpPr>
                <a:spLocks noChangeShapeType="1"/>
              </p:cNvSpPr>
              <p:nvPr/>
            </p:nvSpPr>
            <p:spPr bwMode="auto">
              <a:xfrm flipV="1">
                <a:off x="2112" y="27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00" name="Line 3369"/>
              <p:cNvSpPr>
                <a:spLocks noChangeShapeType="1"/>
              </p:cNvSpPr>
              <p:nvPr/>
            </p:nvSpPr>
            <p:spPr bwMode="auto">
              <a:xfrm flipV="1">
                <a:off x="2112" y="27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01" name="Line 3370"/>
              <p:cNvSpPr>
                <a:spLocks noChangeShapeType="1"/>
              </p:cNvSpPr>
              <p:nvPr/>
            </p:nvSpPr>
            <p:spPr bwMode="auto">
              <a:xfrm flipV="1">
                <a:off x="2112" y="27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02" name="Line 3371"/>
              <p:cNvSpPr>
                <a:spLocks noChangeShapeType="1"/>
              </p:cNvSpPr>
              <p:nvPr/>
            </p:nvSpPr>
            <p:spPr bwMode="auto">
              <a:xfrm flipV="1">
                <a:off x="2112" y="27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03" name="Line 3372"/>
              <p:cNvSpPr>
                <a:spLocks noChangeShapeType="1"/>
              </p:cNvSpPr>
              <p:nvPr/>
            </p:nvSpPr>
            <p:spPr bwMode="auto">
              <a:xfrm flipV="1">
                <a:off x="2112" y="27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04" name="Line 3373"/>
              <p:cNvSpPr>
                <a:spLocks noChangeShapeType="1"/>
              </p:cNvSpPr>
              <p:nvPr/>
            </p:nvSpPr>
            <p:spPr bwMode="auto">
              <a:xfrm flipV="1">
                <a:off x="2112" y="26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05" name="Line 3374"/>
              <p:cNvSpPr>
                <a:spLocks noChangeShapeType="1"/>
              </p:cNvSpPr>
              <p:nvPr/>
            </p:nvSpPr>
            <p:spPr bwMode="auto">
              <a:xfrm flipV="1">
                <a:off x="2112" y="26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06" name="Line 3375"/>
              <p:cNvSpPr>
                <a:spLocks noChangeShapeType="1"/>
              </p:cNvSpPr>
              <p:nvPr/>
            </p:nvSpPr>
            <p:spPr bwMode="auto">
              <a:xfrm flipV="1">
                <a:off x="2112" y="26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07" name="Line 3376"/>
              <p:cNvSpPr>
                <a:spLocks noChangeShapeType="1"/>
              </p:cNvSpPr>
              <p:nvPr/>
            </p:nvSpPr>
            <p:spPr bwMode="auto">
              <a:xfrm flipV="1">
                <a:off x="2112" y="26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08" name="Line 3377"/>
              <p:cNvSpPr>
                <a:spLocks noChangeShapeType="1"/>
              </p:cNvSpPr>
              <p:nvPr/>
            </p:nvSpPr>
            <p:spPr bwMode="auto">
              <a:xfrm flipV="1">
                <a:off x="2112" y="26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09" name="Line 3378"/>
              <p:cNvSpPr>
                <a:spLocks noChangeShapeType="1"/>
              </p:cNvSpPr>
              <p:nvPr/>
            </p:nvSpPr>
            <p:spPr bwMode="auto">
              <a:xfrm flipV="1">
                <a:off x="2112" y="26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10" name="Line 3379"/>
              <p:cNvSpPr>
                <a:spLocks noChangeShapeType="1"/>
              </p:cNvSpPr>
              <p:nvPr/>
            </p:nvSpPr>
            <p:spPr bwMode="auto">
              <a:xfrm flipV="1">
                <a:off x="2112" y="26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11" name="Line 3380"/>
              <p:cNvSpPr>
                <a:spLocks noChangeShapeType="1"/>
              </p:cNvSpPr>
              <p:nvPr/>
            </p:nvSpPr>
            <p:spPr bwMode="auto">
              <a:xfrm flipV="1">
                <a:off x="2112" y="26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12" name="Line 3381"/>
              <p:cNvSpPr>
                <a:spLocks noChangeShapeType="1"/>
              </p:cNvSpPr>
              <p:nvPr/>
            </p:nvSpPr>
            <p:spPr bwMode="auto">
              <a:xfrm flipV="1">
                <a:off x="2112" y="26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13" name="Line 3382"/>
              <p:cNvSpPr>
                <a:spLocks noChangeShapeType="1"/>
              </p:cNvSpPr>
              <p:nvPr/>
            </p:nvSpPr>
            <p:spPr bwMode="auto">
              <a:xfrm flipV="1">
                <a:off x="2112" y="26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14" name="Line 3383"/>
              <p:cNvSpPr>
                <a:spLocks noChangeShapeType="1"/>
              </p:cNvSpPr>
              <p:nvPr/>
            </p:nvSpPr>
            <p:spPr bwMode="auto">
              <a:xfrm flipV="1">
                <a:off x="2112" y="26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15" name="Line 3384"/>
              <p:cNvSpPr>
                <a:spLocks noChangeShapeType="1"/>
              </p:cNvSpPr>
              <p:nvPr/>
            </p:nvSpPr>
            <p:spPr bwMode="auto">
              <a:xfrm flipV="1">
                <a:off x="2112" y="26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16" name="Line 3385"/>
              <p:cNvSpPr>
                <a:spLocks noChangeShapeType="1"/>
              </p:cNvSpPr>
              <p:nvPr/>
            </p:nvSpPr>
            <p:spPr bwMode="auto">
              <a:xfrm flipV="1">
                <a:off x="2112" y="26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17" name="Line 3386"/>
              <p:cNvSpPr>
                <a:spLocks noChangeShapeType="1"/>
              </p:cNvSpPr>
              <p:nvPr/>
            </p:nvSpPr>
            <p:spPr bwMode="auto">
              <a:xfrm flipV="1">
                <a:off x="2112" y="25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18" name="Line 3387"/>
              <p:cNvSpPr>
                <a:spLocks noChangeShapeType="1"/>
              </p:cNvSpPr>
              <p:nvPr/>
            </p:nvSpPr>
            <p:spPr bwMode="auto">
              <a:xfrm flipV="1">
                <a:off x="2112" y="25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19" name="Line 3388"/>
              <p:cNvSpPr>
                <a:spLocks noChangeShapeType="1"/>
              </p:cNvSpPr>
              <p:nvPr/>
            </p:nvSpPr>
            <p:spPr bwMode="auto">
              <a:xfrm flipV="1">
                <a:off x="2112" y="25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20" name="Line 3389"/>
              <p:cNvSpPr>
                <a:spLocks noChangeShapeType="1"/>
              </p:cNvSpPr>
              <p:nvPr/>
            </p:nvSpPr>
            <p:spPr bwMode="auto">
              <a:xfrm flipV="1">
                <a:off x="2112" y="25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21" name="Line 3390"/>
              <p:cNvSpPr>
                <a:spLocks noChangeShapeType="1"/>
              </p:cNvSpPr>
              <p:nvPr/>
            </p:nvSpPr>
            <p:spPr bwMode="auto">
              <a:xfrm flipV="1">
                <a:off x="2112" y="25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22" name="Line 3391"/>
              <p:cNvSpPr>
                <a:spLocks noChangeShapeType="1"/>
              </p:cNvSpPr>
              <p:nvPr/>
            </p:nvSpPr>
            <p:spPr bwMode="auto">
              <a:xfrm flipV="1">
                <a:off x="2112" y="25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23" name="Line 3392"/>
              <p:cNvSpPr>
                <a:spLocks noChangeShapeType="1"/>
              </p:cNvSpPr>
              <p:nvPr/>
            </p:nvSpPr>
            <p:spPr bwMode="auto">
              <a:xfrm flipV="1">
                <a:off x="2112" y="25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24" name="Line 3393"/>
              <p:cNvSpPr>
                <a:spLocks noChangeShapeType="1"/>
              </p:cNvSpPr>
              <p:nvPr/>
            </p:nvSpPr>
            <p:spPr bwMode="auto">
              <a:xfrm flipV="1">
                <a:off x="2112" y="25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25" name="Line 3394"/>
              <p:cNvSpPr>
                <a:spLocks noChangeShapeType="1"/>
              </p:cNvSpPr>
              <p:nvPr/>
            </p:nvSpPr>
            <p:spPr bwMode="auto">
              <a:xfrm flipV="1">
                <a:off x="2112" y="25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26" name="Line 3395"/>
              <p:cNvSpPr>
                <a:spLocks noChangeShapeType="1"/>
              </p:cNvSpPr>
              <p:nvPr/>
            </p:nvSpPr>
            <p:spPr bwMode="auto">
              <a:xfrm flipV="1">
                <a:off x="2112" y="25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27" name="Line 3396"/>
              <p:cNvSpPr>
                <a:spLocks noChangeShapeType="1"/>
              </p:cNvSpPr>
              <p:nvPr/>
            </p:nvSpPr>
            <p:spPr bwMode="auto">
              <a:xfrm flipV="1">
                <a:off x="2112" y="25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28" name="Line 3397"/>
              <p:cNvSpPr>
                <a:spLocks noChangeShapeType="1"/>
              </p:cNvSpPr>
              <p:nvPr/>
            </p:nvSpPr>
            <p:spPr bwMode="auto">
              <a:xfrm flipV="1">
                <a:off x="2112" y="25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29" name="Line 3398"/>
              <p:cNvSpPr>
                <a:spLocks noChangeShapeType="1"/>
              </p:cNvSpPr>
              <p:nvPr/>
            </p:nvSpPr>
            <p:spPr bwMode="auto">
              <a:xfrm flipV="1">
                <a:off x="2112" y="24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30" name="Line 3399"/>
              <p:cNvSpPr>
                <a:spLocks noChangeShapeType="1"/>
              </p:cNvSpPr>
              <p:nvPr/>
            </p:nvSpPr>
            <p:spPr bwMode="auto">
              <a:xfrm flipV="1">
                <a:off x="2112" y="24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31" name="Line 3400"/>
              <p:cNvSpPr>
                <a:spLocks noChangeShapeType="1"/>
              </p:cNvSpPr>
              <p:nvPr/>
            </p:nvSpPr>
            <p:spPr bwMode="auto">
              <a:xfrm flipV="1">
                <a:off x="2112" y="24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32" name="Line 3401"/>
              <p:cNvSpPr>
                <a:spLocks noChangeShapeType="1"/>
              </p:cNvSpPr>
              <p:nvPr/>
            </p:nvSpPr>
            <p:spPr bwMode="auto">
              <a:xfrm flipV="1">
                <a:off x="2112" y="24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33" name="Line 3402"/>
              <p:cNvSpPr>
                <a:spLocks noChangeShapeType="1"/>
              </p:cNvSpPr>
              <p:nvPr/>
            </p:nvSpPr>
            <p:spPr bwMode="auto">
              <a:xfrm flipV="1">
                <a:off x="2112" y="24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34" name="Line 3403"/>
              <p:cNvSpPr>
                <a:spLocks noChangeShapeType="1"/>
              </p:cNvSpPr>
              <p:nvPr/>
            </p:nvSpPr>
            <p:spPr bwMode="auto">
              <a:xfrm flipV="1">
                <a:off x="2112" y="24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35" name="Line 3404"/>
              <p:cNvSpPr>
                <a:spLocks noChangeShapeType="1"/>
              </p:cNvSpPr>
              <p:nvPr/>
            </p:nvSpPr>
            <p:spPr bwMode="auto">
              <a:xfrm flipV="1">
                <a:off x="2112" y="24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36" name="Line 3405"/>
              <p:cNvSpPr>
                <a:spLocks noChangeShapeType="1"/>
              </p:cNvSpPr>
              <p:nvPr/>
            </p:nvSpPr>
            <p:spPr bwMode="auto">
              <a:xfrm flipV="1">
                <a:off x="2112" y="24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37" name="Line 3406"/>
              <p:cNvSpPr>
                <a:spLocks noChangeShapeType="1"/>
              </p:cNvSpPr>
              <p:nvPr/>
            </p:nvSpPr>
            <p:spPr bwMode="auto">
              <a:xfrm flipV="1">
                <a:off x="2112" y="24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38" name="Line 3407"/>
              <p:cNvSpPr>
                <a:spLocks noChangeShapeType="1"/>
              </p:cNvSpPr>
              <p:nvPr/>
            </p:nvSpPr>
            <p:spPr bwMode="auto">
              <a:xfrm flipV="1">
                <a:off x="2112" y="24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39" name="Line 3408"/>
              <p:cNvSpPr>
                <a:spLocks noChangeShapeType="1"/>
              </p:cNvSpPr>
              <p:nvPr/>
            </p:nvSpPr>
            <p:spPr bwMode="auto">
              <a:xfrm flipV="1">
                <a:off x="2112" y="24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40" name="Line 3409"/>
              <p:cNvSpPr>
                <a:spLocks noChangeShapeType="1"/>
              </p:cNvSpPr>
              <p:nvPr/>
            </p:nvSpPr>
            <p:spPr bwMode="auto">
              <a:xfrm flipV="1">
                <a:off x="2112" y="24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41" name="Line 3410"/>
              <p:cNvSpPr>
                <a:spLocks noChangeShapeType="1"/>
              </p:cNvSpPr>
              <p:nvPr/>
            </p:nvSpPr>
            <p:spPr bwMode="auto">
              <a:xfrm flipV="1">
                <a:off x="2112" y="23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42" name="Line 3411"/>
              <p:cNvSpPr>
                <a:spLocks noChangeShapeType="1"/>
              </p:cNvSpPr>
              <p:nvPr/>
            </p:nvSpPr>
            <p:spPr bwMode="auto">
              <a:xfrm flipV="1">
                <a:off x="2112" y="23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43" name="Line 3412"/>
              <p:cNvSpPr>
                <a:spLocks noChangeShapeType="1"/>
              </p:cNvSpPr>
              <p:nvPr/>
            </p:nvSpPr>
            <p:spPr bwMode="auto">
              <a:xfrm flipV="1">
                <a:off x="2112" y="23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44" name="Line 3413"/>
              <p:cNvSpPr>
                <a:spLocks noChangeShapeType="1"/>
              </p:cNvSpPr>
              <p:nvPr/>
            </p:nvSpPr>
            <p:spPr bwMode="auto">
              <a:xfrm flipV="1">
                <a:off x="2112" y="23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45" name="Line 3414"/>
              <p:cNvSpPr>
                <a:spLocks noChangeShapeType="1"/>
              </p:cNvSpPr>
              <p:nvPr/>
            </p:nvSpPr>
            <p:spPr bwMode="auto">
              <a:xfrm flipV="1">
                <a:off x="2112" y="23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46" name="Line 3415"/>
              <p:cNvSpPr>
                <a:spLocks noChangeShapeType="1"/>
              </p:cNvSpPr>
              <p:nvPr/>
            </p:nvSpPr>
            <p:spPr bwMode="auto">
              <a:xfrm flipV="1">
                <a:off x="2112" y="23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47" name="Line 3416"/>
              <p:cNvSpPr>
                <a:spLocks noChangeShapeType="1"/>
              </p:cNvSpPr>
              <p:nvPr/>
            </p:nvSpPr>
            <p:spPr bwMode="auto">
              <a:xfrm flipV="1">
                <a:off x="2112" y="23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48" name="Line 3417"/>
              <p:cNvSpPr>
                <a:spLocks noChangeShapeType="1"/>
              </p:cNvSpPr>
              <p:nvPr/>
            </p:nvSpPr>
            <p:spPr bwMode="auto">
              <a:xfrm flipV="1">
                <a:off x="2112" y="23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49" name="Line 3418"/>
              <p:cNvSpPr>
                <a:spLocks noChangeShapeType="1"/>
              </p:cNvSpPr>
              <p:nvPr/>
            </p:nvSpPr>
            <p:spPr bwMode="auto">
              <a:xfrm flipV="1">
                <a:off x="2112" y="23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50" name="Line 3419"/>
              <p:cNvSpPr>
                <a:spLocks noChangeShapeType="1"/>
              </p:cNvSpPr>
              <p:nvPr/>
            </p:nvSpPr>
            <p:spPr bwMode="auto">
              <a:xfrm flipV="1">
                <a:off x="2112" y="23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151" name="Line 3420"/>
              <p:cNvSpPr>
                <a:spLocks noChangeShapeType="1"/>
              </p:cNvSpPr>
              <p:nvPr/>
            </p:nvSpPr>
            <p:spPr bwMode="auto">
              <a:xfrm flipV="1">
                <a:off x="2112" y="23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35" name="Group 3622"/>
            <p:cNvGrpSpPr>
              <a:grpSpLocks/>
            </p:cNvGrpSpPr>
            <p:nvPr/>
          </p:nvGrpSpPr>
          <p:grpSpPr bwMode="auto">
            <a:xfrm>
              <a:off x="3352801" y="1054100"/>
              <a:ext cx="0" cy="2606675"/>
              <a:chOff x="2112" y="664"/>
              <a:chExt cx="0" cy="1642"/>
            </a:xfrm>
          </p:grpSpPr>
          <p:sp>
            <p:nvSpPr>
              <p:cNvPr id="752" name="Line 3422"/>
              <p:cNvSpPr>
                <a:spLocks noChangeShapeType="1"/>
              </p:cNvSpPr>
              <p:nvPr/>
            </p:nvSpPr>
            <p:spPr bwMode="auto">
              <a:xfrm flipV="1">
                <a:off x="2112" y="23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53" name="Line 3423"/>
              <p:cNvSpPr>
                <a:spLocks noChangeShapeType="1"/>
              </p:cNvSpPr>
              <p:nvPr/>
            </p:nvSpPr>
            <p:spPr bwMode="auto">
              <a:xfrm flipV="1">
                <a:off x="2112" y="22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54" name="Line 3424"/>
              <p:cNvSpPr>
                <a:spLocks noChangeShapeType="1"/>
              </p:cNvSpPr>
              <p:nvPr/>
            </p:nvSpPr>
            <p:spPr bwMode="auto">
              <a:xfrm flipV="1">
                <a:off x="2112" y="22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55" name="Line 3425"/>
              <p:cNvSpPr>
                <a:spLocks noChangeShapeType="1"/>
              </p:cNvSpPr>
              <p:nvPr/>
            </p:nvSpPr>
            <p:spPr bwMode="auto">
              <a:xfrm flipV="1">
                <a:off x="2112" y="22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56" name="Line 3426"/>
              <p:cNvSpPr>
                <a:spLocks noChangeShapeType="1"/>
              </p:cNvSpPr>
              <p:nvPr/>
            </p:nvSpPr>
            <p:spPr bwMode="auto">
              <a:xfrm flipV="1">
                <a:off x="2112" y="22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57" name="Line 3427"/>
              <p:cNvSpPr>
                <a:spLocks noChangeShapeType="1"/>
              </p:cNvSpPr>
              <p:nvPr/>
            </p:nvSpPr>
            <p:spPr bwMode="auto">
              <a:xfrm flipV="1">
                <a:off x="2112" y="22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58" name="Line 3428"/>
              <p:cNvSpPr>
                <a:spLocks noChangeShapeType="1"/>
              </p:cNvSpPr>
              <p:nvPr/>
            </p:nvSpPr>
            <p:spPr bwMode="auto">
              <a:xfrm flipV="1">
                <a:off x="2112" y="22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59" name="Line 3429"/>
              <p:cNvSpPr>
                <a:spLocks noChangeShapeType="1"/>
              </p:cNvSpPr>
              <p:nvPr/>
            </p:nvSpPr>
            <p:spPr bwMode="auto">
              <a:xfrm flipV="1">
                <a:off x="2112" y="22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60" name="Line 3430"/>
              <p:cNvSpPr>
                <a:spLocks noChangeShapeType="1"/>
              </p:cNvSpPr>
              <p:nvPr/>
            </p:nvSpPr>
            <p:spPr bwMode="auto">
              <a:xfrm flipV="1">
                <a:off x="2112" y="22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61" name="Line 3431"/>
              <p:cNvSpPr>
                <a:spLocks noChangeShapeType="1"/>
              </p:cNvSpPr>
              <p:nvPr/>
            </p:nvSpPr>
            <p:spPr bwMode="auto">
              <a:xfrm flipV="1">
                <a:off x="2112" y="22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62" name="Line 3432"/>
              <p:cNvSpPr>
                <a:spLocks noChangeShapeType="1"/>
              </p:cNvSpPr>
              <p:nvPr/>
            </p:nvSpPr>
            <p:spPr bwMode="auto">
              <a:xfrm flipV="1">
                <a:off x="2112" y="22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63" name="Line 3433"/>
              <p:cNvSpPr>
                <a:spLocks noChangeShapeType="1"/>
              </p:cNvSpPr>
              <p:nvPr/>
            </p:nvSpPr>
            <p:spPr bwMode="auto">
              <a:xfrm flipV="1">
                <a:off x="2112" y="22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64" name="Line 3434"/>
              <p:cNvSpPr>
                <a:spLocks noChangeShapeType="1"/>
              </p:cNvSpPr>
              <p:nvPr/>
            </p:nvSpPr>
            <p:spPr bwMode="auto">
              <a:xfrm flipV="1">
                <a:off x="2112" y="22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65" name="Line 3435"/>
              <p:cNvSpPr>
                <a:spLocks noChangeShapeType="1"/>
              </p:cNvSpPr>
              <p:nvPr/>
            </p:nvSpPr>
            <p:spPr bwMode="auto">
              <a:xfrm flipV="1">
                <a:off x="2112" y="21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66" name="Line 3436"/>
              <p:cNvSpPr>
                <a:spLocks noChangeShapeType="1"/>
              </p:cNvSpPr>
              <p:nvPr/>
            </p:nvSpPr>
            <p:spPr bwMode="auto">
              <a:xfrm flipV="1">
                <a:off x="2112" y="21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67" name="Line 3437"/>
              <p:cNvSpPr>
                <a:spLocks noChangeShapeType="1"/>
              </p:cNvSpPr>
              <p:nvPr/>
            </p:nvSpPr>
            <p:spPr bwMode="auto">
              <a:xfrm flipV="1">
                <a:off x="2112" y="21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68" name="Line 3438"/>
              <p:cNvSpPr>
                <a:spLocks noChangeShapeType="1"/>
              </p:cNvSpPr>
              <p:nvPr/>
            </p:nvSpPr>
            <p:spPr bwMode="auto">
              <a:xfrm flipV="1">
                <a:off x="2112" y="21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69" name="Line 3439"/>
              <p:cNvSpPr>
                <a:spLocks noChangeShapeType="1"/>
              </p:cNvSpPr>
              <p:nvPr/>
            </p:nvSpPr>
            <p:spPr bwMode="auto">
              <a:xfrm flipV="1">
                <a:off x="2112" y="21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70" name="Line 3440"/>
              <p:cNvSpPr>
                <a:spLocks noChangeShapeType="1"/>
              </p:cNvSpPr>
              <p:nvPr/>
            </p:nvSpPr>
            <p:spPr bwMode="auto">
              <a:xfrm flipV="1">
                <a:off x="2112" y="21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71" name="Line 3441"/>
              <p:cNvSpPr>
                <a:spLocks noChangeShapeType="1"/>
              </p:cNvSpPr>
              <p:nvPr/>
            </p:nvSpPr>
            <p:spPr bwMode="auto">
              <a:xfrm flipV="1">
                <a:off x="2112" y="21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72" name="Line 3442"/>
              <p:cNvSpPr>
                <a:spLocks noChangeShapeType="1"/>
              </p:cNvSpPr>
              <p:nvPr/>
            </p:nvSpPr>
            <p:spPr bwMode="auto">
              <a:xfrm flipV="1">
                <a:off x="2112" y="21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73" name="Line 3443"/>
              <p:cNvSpPr>
                <a:spLocks noChangeShapeType="1"/>
              </p:cNvSpPr>
              <p:nvPr/>
            </p:nvSpPr>
            <p:spPr bwMode="auto">
              <a:xfrm flipV="1">
                <a:off x="2112" y="21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74" name="Line 3444"/>
              <p:cNvSpPr>
                <a:spLocks noChangeShapeType="1"/>
              </p:cNvSpPr>
              <p:nvPr/>
            </p:nvSpPr>
            <p:spPr bwMode="auto">
              <a:xfrm flipV="1">
                <a:off x="2112" y="21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75" name="Line 3445"/>
              <p:cNvSpPr>
                <a:spLocks noChangeShapeType="1"/>
              </p:cNvSpPr>
              <p:nvPr/>
            </p:nvSpPr>
            <p:spPr bwMode="auto">
              <a:xfrm flipV="1">
                <a:off x="2112" y="21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76" name="Line 3446"/>
              <p:cNvSpPr>
                <a:spLocks noChangeShapeType="1"/>
              </p:cNvSpPr>
              <p:nvPr/>
            </p:nvSpPr>
            <p:spPr bwMode="auto">
              <a:xfrm flipV="1">
                <a:off x="2112" y="21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77" name="Line 3447"/>
              <p:cNvSpPr>
                <a:spLocks noChangeShapeType="1"/>
              </p:cNvSpPr>
              <p:nvPr/>
            </p:nvSpPr>
            <p:spPr bwMode="auto">
              <a:xfrm flipV="1">
                <a:off x="2112" y="20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78" name="Line 3448"/>
              <p:cNvSpPr>
                <a:spLocks noChangeShapeType="1"/>
              </p:cNvSpPr>
              <p:nvPr/>
            </p:nvSpPr>
            <p:spPr bwMode="auto">
              <a:xfrm flipV="1">
                <a:off x="2112" y="20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79" name="Line 3449"/>
              <p:cNvSpPr>
                <a:spLocks noChangeShapeType="1"/>
              </p:cNvSpPr>
              <p:nvPr/>
            </p:nvSpPr>
            <p:spPr bwMode="auto">
              <a:xfrm flipV="1">
                <a:off x="2112" y="20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80" name="Line 3450"/>
              <p:cNvSpPr>
                <a:spLocks noChangeShapeType="1"/>
              </p:cNvSpPr>
              <p:nvPr/>
            </p:nvSpPr>
            <p:spPr bwMode="auto">
              <a:xfrm flipV="1">
                <a:off x="2112" y="20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81" name="Line 3451"/>
              <p:cNvSpPr>
                <a:spLocks noChangeShapeType="1"/>
              </p:cNvSpPr>
              <p:nvPr/>
            </p:nvSpPr>
            <p:spPr bwMode="auto">
              <a:xfrm flipV="1">
                <a:off x="2112" y="20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82" name="Line 3452"/>
              <p:cNvSpPr>
                <a:spLocks noChangeShapeType="1"/>
              </p:cNvSpPr>
              <p:nvPr/>
            </p:nvSpPr>
            <p:spPr bwMode="auto">
              <a:xfrm flipV="1">
                <a:off x="2112" y="20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83" name="Line 3453"/>
              <p:cNvSpPr>
                <a:spLocks noChangeShapeType="1"/>
              </p:cNvSpPr>
              <p:nvPr/>
            </p:nvSpPr>
            <p:spPr bwMode="auto">
              <a:xfrm flipV="1">
                <a:off x="2112" y="20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84" name="Line 3454"/>
              <p:cNvSpPr>
                <a:spLocks noChangeShapeType="1"/>
              </p:cNvSpPr>
              <p:nvPr/>
            </p:nvSpPr>
            <p:spPr bwMode="auto">
              <a:xfrm flipV="1">
                <a:off x="2112" y="20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85" name="Line 3455"/>
              <p:cNvSpPr>
                <a:spLocks noChangeShapeType="1"/>
              </p:cNvSpPr>
              <p:nvPr/>
            </p:nvSpPr>
            <p:spPr bwMode="auto">
              <a:xfrm flipV="1">
                <a:off x="2112" y="20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86" name="Line 3456"/>
              <p:cNvSpPr>
                <a:spLocks noChangeShapeType="1"/>
              </p:cNvSpPr>
              <p:nvPr/>
            </p:nvSpPr>
            <p:spPr bwMode="auto">
              <a:xfrm flipV="1">
                <a:off x="2112" y="20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87" name="Line 3457"/>
              <p:cNvSpPr>
                <a:spLocks noChangeShapeType="1"/>
              </p:cNvSpPr>
              <p:nvPr/>
            </p:nvSpPr>
            <p:spPr bwMode="auto">
              <a:xfrm flipV="1">
                <a:off x="2112" y="20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88" name="Line 3458"/>
              <p:cNvSpPr>
                <a:spLocks noChangeShapeType="1"/>
              </p:cNvSpPr>
              <p:nvPr/>
            </p:nvSpPr>
            <p:spPr bwMode="auto">
              <a:xfrm flipV="1">
                <a:off x="2112" y="20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89" name="Line 3459"/>
              <p:cNvSpPr>
                <a:spLocks noChangeShapeType="1"/>
              </p:cNvSpPr>
              <p:nvPr/>
            </p:nvSpPr>
            <p:spPr bwMode="auto">
              <a:xfrm flipV="1">
                <a:off x="2112" y="19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90" name="Line 3460"/>
              <p:cNvSpPr>
                <a:spLocks noChangeShapeType="1"/>
              </p:cNvSpPr>
              <p:nvPr/>
            </p:nvSpPr>
            <p:spPr bwMode="auto">
              <a:xfrm flipV="1">
                <a:off x="2112" y="19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91" name="Line 3461"/>
              <p:cNvSpPr>
                <a:spLocks noChangeShapeType="1"/>
              </p:cNvSpPr>
              <p:nvPr/>
            </p:nvSpPr>
            <p:spPr bwMode="auto">
              <a:xfrm flipV="1">
                <a:off x="2112" y="19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92" name="Line 3462"/>
              <p:cNvSpPr>
                <a:spLocks noChangeShapeType="1"/>
              </p:cNvSpPr>
              <p:nvPr/>
            </p:nvSpPr>
            <p:spPr bwMode="auto">
              <a:xfrm flipV="1">
                <a:off x="2112" y="19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93" name="Line 3463"/>
              <p:cNvSpPr>
                <a:spLocks noChangeShapeType="1"/>
              </p:cNvSpPr>
              <p:nvPr/>
            </p:nvSpPr>
            <p:spPr bwMode="auto">
              <a:xfrm flipV="1">
                <a:off x="2112" y="19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94" name="Line 3464"/>
              <p:cNvSpPr>
                <a:spLocks noChangeShapeType="1"/>
              </p:cNvSpPr>
              <p:nvPr/>
            </p:nvSpPr>
            <p:spPr bwMode="auto">
              <a:xfrm flipV="1">
                <a:off x="2112" y="19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95" name="Line 3465"/>
              <p:cNvSpPr>
                <a:spLocks noChangeShapeType="1"/>
              </p:cNvSpPr>
              <p:nvPr/>
            </p:nvSpPr>
            <p:spPr bwMode="auto">
              <a:xfrm flipV="1">
                <a:off x="2112" y="19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96" name="Line 3466"/>
              <p:cNvSpPr>
                <a:spLocks noChangeShapeType="1"/>
              </p:cNvSpPr>
              <p:nvPr/>
            </p:nvSpPr>
            <p:spPr bwMode="auto">
              <a:xfrm flipV="1">
                <a:off x="2112" y="19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97" name="Line 3467"/>
              <p:cNvSpPr>
                <a:spLocks noChangeShapeType="1"/>
              </p:cNvSpPr>
              <p:nvPr/>
            </p:nvSpPr>
            <p:spPr bwMode="auto">
              <a:xfrm flipV="1">
                <a:off x="2112" y="19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98" name="Line 3468"/>
              <p:cNvSpPr>
                <a:spLocks noChangeShapeType="1"/>
              </p:cNvSpPr>
              <p:nvPr/>
            </p:nvSpPr>
            <p:spPr bwMode="auto">
              <a:xfrm flipV="1">
                <a:off x="2112" y="19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99" name="Line 3469"/>
              <p:cNvSpPr>
                <a:spLocks noChangeShapeType="1"/>
              </p:cNvSpPr>
              <p:nvPr/>
            </p:nvSpPr>
            <p:spPr bwMode="auto">
              <a:xfrm flipV="1">
                <a:off x="2112" y="19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00" name="Line 3470"/>
              <p:cNvSpPr>
                <a:spLocks noChangeShapeType="1"/>
              </p:cNvSpPr>
              <p:nvPr/>
            </p:nvSpPr>
            <p:spPr bwMode="auto">
              <a:xfrm flipV="1">
                <a:off x="2112" y="19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01" name="Line 3471"/>
              <p:cNvSpPr>
                <a:spLocks noChangeShapeType="1"/>
              </p:cNvSpPr>
              <p:nvPr/>
            </p:nvSpPr>
            <p:spPr bwMode="auto">
              <a:xfrm flipV="1">
                <a:off x="2112" y="18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02" name="Line 3472"/>
              <p:cNvSpPr>
                <a:spLocks noChangeShapeType="1"/>
              </p:cNvSpPr>
              <p:nvPr/>
            </p:nvSpPr>
            <p:spPr bwMode="auto">
              <a:xfrm flipV="1">
                <a:off x="2112" y="18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03" name="Line 3473"/>
              <p:cNvSpPr>
                <a:spLocks noChangeShapeType="1"/>
              </p:cNvSpPr>
              <p:nvPr/>
            </p:nvSpPr>
            <p:spPr bwMode="auto">
              <a:xfrm flipV="1">
                <a:off x="2112" y="18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04" name="Line 3474"/>
              <p:cNvSpPr>
                <a:spLocks noChangeShapeType="1"/>
              </p:cNvSpPr>
              <p:nvPr/>
            </p:nvSpPr>
            <p:spPr bwMode="auto">
              <a:xfrm flipV="1">
                <a:off x="2112" y="18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05" name="Line 3475"/>
              <p:cNvSpPr>
                <a:spLocks noChangeShapeType="1"/>
              </p:cNvSpPr>
              <p:nvPr/>
            </p:nvSpPr>
            <p:spPr bwMode="auto">
              <a:xfrm flipV="1">
                <a:off x="2112" y="18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06" name="Line 3476"/>
              <p:cNvSpPr>
                <a:spLocks noChangeShapeType="1"/>
              </p:cNvSpPr>
              <p:nvPr/>
            </p:nvSpPr>
            <p:spPr bwMode="auto">
              <a:xfrm flipV="1">
                <a:off x="2112" y="18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07" name="Line 3477"/>
              <p:cNvSpPr>
                <a:spLocks noChangeShapeType="1"/>
              </p:cNvSpPr>
              <p:nvPr/>
            </p:nvSpPr>
            <p:spPr bwMode="auto">
              <a:xfrm flipV="1">
                <a:off x="2112" y="18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08" name="Line 3478"/>
              <p:cNvSpPr>
                <a:spLocks noChangeShapeType="1"/>
              </p:cNvSpPr>
              <p:nvPr/>
            </p:nvSpPr>
            <p:spPr bwMode="auto">
              <a:xfrm flipV="1">
                <a:off x="2112" y="18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09" name="Line 3479"/>
              <p:cNvSpPr>
                <a:spLocks noChangeShapeType="1"/>
              </p:cNvSpPr>
              <p:nvPr/>
            </p:nvSpPr>
            <p:spPr bwMode="auto">
              <a:xfrm flipV="1">
                <a:off x="2112" y="18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10" name="Line 3480"/>
              <p:cNvSpPr>
                <a:spLocks noChangeShapeType="1"/>
              </p:cNvSpPr>
              <p:nvPr/>
            </p:nvSpPr>
            <p:spPr bwMode="auto">
              <a:xfrm flipV="1">
                <a:off x="2112" y="18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11" name="Line 3481"/>
              <p:cNvSpPr>
                <a:spLocks noChangeShapeType="1"/>
              </p:cNvSpPr>
              <p:nvPr/>
            </p:nvSpPr>
            <p:spPr bwMode="auto">
              <a:xfrm flipV="1">
                <a:off x="2112" y="18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12" name="Line 3482"/>
              <p:cNvSpPr>
                <a:spLocks noChangeShapeType="1"/>
              </p:cNvSpPr>
              <p:nvPr/>
            </p:nvSpPr>
            <p:spPr bwMode="auto">
              <a:xfrm flipV="1">
                <a:off x="2112" y="18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13" name="Line 3483"/>
              <p:cNvSpPr>
                <a:spLocks noChangeShapeType="1"/>
              </p:cNvSpPr>
              <p:nvPr/>
            </p:nvSpPr>
            <p:spPr bwMode="auto">
              <a:xfrm flipV="1">
                <a:off x="2112" y="18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14" name="Line 3484"/>
              <p:cNvSpPr>
                <a:spLocks noChangeShapeType="1"/>
              </p:cNvSpPr>
              <p:nvPr/>
            </p:nvSpPr>
            <p:spPr bwMode="auto">
              <a:xfrm flipV="1">
                <a:off x="2112" y="17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15" name="Line 3485"/>
              <p:cNvSpPr>
                <a:spLocks noChangeShapeType="1"/>
              </p:cNvSpPr>
              <p:nvPr/>
            </p:nvSpPr>
            <p:spPr bwMode="auto">
              <a:xfrm flipV="1">
                <a:off x="2112" y="17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16" name="Line 3486"/>
              <p:cNvSpPr>
                <a:spLocks noChangeShapeType="1"/>
              </p:cNvSpPr>
              <p:nvPr/>
            </p:nvSpPr>
            <p:spPr bwMode="auto">
              <a:xfrm flipV="1">
                <a:off x="2112" y="17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17" name="Line 3487"/>
              <p:cNvSpPr>
                <a:spLocks noChangeShapeType="1"/>
              </p:cNvSpPr>
              <p:nvPr/>
            </p:nvSpPr>
            <p:spPr bwMode="auto">
              <a:xfrm flipV="1">
                <a:off x="2112" y="17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18" name="Line 3488"/>
              <p:cNvSpPr>
                <a:spLocks noChangeShapeType="1"/>
              </p:cNvSpPr>
              <p:nvPr/>
            </p:nvSpPr>
            <p:spPr bwMode="auto">
              <a:xfrm flipV="1">
                <a:off x="2112" y="17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19" name="Line 3489"/>
              <p:cNvSpPr>
                <a:spLocks noChangeShapeType="1"/>
              </p:cNvSpPr>
              <p:nvPr/>
            </p:nvSpPr>
            <p:spPr bwMode="auto">
              <a:xfrm flipV="1">
                <a:off x="2112" y="17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20" name="Line 3490"/>
              <p:cNvSpPr>
                <a:spLocks noChangeShapeType="1"/>
              </p:cNvSpPr>
              <p:nvPr/>
            </p:nvSpPr>
            <p:spPr bwMode="auto">
              <a:xfrm flipV="1">
                <a:off x="2112" y="17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21" name="Line 3491"/>
              <p:cNvSpPr>
                <a:spLocks noChangeShapeType="1"/>
              </p:cNvSpPr>
              <p:nvPr/>
            </p:nvSpPr>
            <p:spPr bwMode="auto">
              <a:xfrm flipV="1">
                <a:off x="2112" y="17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22" name="Line 3492"/>
              <p:cNvSpPr>
                <a:spLocks noChangeShapeType="1"/>
              </p:cNvSpPr>
              <p:nvPr/>
            </p:nvSpPr>
            <p:spPr bwMode="auto">
              <a:xfrm flipV="1">
                <a:off x="2112" y="17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23" name="Line 3493"/>
              <p:cNvSpPr>
                <a:spLocks noChangeShapeType="1"/>
              </p:cNvSpPr>
              <p:nvPr/>
            </p:nvSpPr>
            <p:spPr bwMode="auto">
              <a:xfrm flipV="1">
                <a:off x="2112" y="17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24" name="Line 3494"/>
              <p:cNvSpPr>
                <a:spLocks noChangeShapeType="1"/>
              </p:cNvSpPr>
              <p:nvPr/>
            </p:nvSpPr>
            <p:spPr bwMode="auto">
              <a:xfrm flipV="1">
                <a:off x="2112" y="17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25" name="Line 3495"/>
              <p:cNvSpPr>
                <a:spLocks noChangeShapeType="1"/>
              </p:cNvSpPr>
              <p:nvPr/>
            </p:nvSpPr>
            <p:spPr bwMode="auto">
              <a:xfrm flipV="1">
                <a:off x="2112" y="17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26" name="Line 3496"/>
              <p:cNvSpPr>
                <a:spLocks noChangeShapeType="1"/>
              </p:cNvSpPr>
              <p:nvPr/>
            </p:nvSpPr>
            <p:spPr bwMode="auto">
              <a:xfrm flipV="1">
                <a:off x="2112" y="16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27" name="Line 3497"/>
              <p:cNvSpPr>
                <a:spLocks noChangeShapeType="1"/>
              </p:cNvSpPr>
              <p:nvPr/>
            </p:nvSpPr>
            <p:spPr bwMode="auto">
              <a:xfrm flipV="1">
                <a:off x="2112" y="16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28" name="Line 3498"/>
              <p:cNvSpPr>
                <a:spLocks noChangeShapeType="1"/>
              </p:cNvSpPr>
              <p:nvPr/>
            </p:nvSpPr>
            <p:spPr bwMode="auto">
              <a:xfrm flipV="1">
                <a:off x="2112" y="16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29" name="Line 3499"/>
              <p:cNvSpPr>
                <a:spLocks noChangeShapeType="1"/>
              </p:cNvSpPr>
              <p:nvPr/>
            </p:nvSpPr>
            <p:spPr bwMode="auto">
              <a:xfrm flipV="1">
                <a:off x="2112" y="16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30" name="Line 3500"/>
              <p:cNvSpPr>
                <a:spLocks noChangeShapeType="1"/>
              </p:cNvSpPr>
              <p:nvPr/>
            </p:nvSpPr>
            <p:spPr bwMode="auto">
              <a:xfrm flipV="1">
                <a:off x="2112" y="16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31" name="Line 3501"/>
              <p:cNvSpPr>
                <a:spLocks noChangeShapeType="1"/>
              </p:cNvSpPr>
              <p:nvPr/>
            </p:nvSpPr>
            <p:spPr bwMode="auto">
              <a:xfrm flipV="1">
                <a:off x="2112" y="16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32" name="Line 3502"/>
              <p:cNvSpPr>
                <a:spLocks noChangeShapeType="1"/>
              </p:cNvSpPr>
              <p:nvPr/>
            </p:nvSpPr>
            <p:spPr bwMode="auto">
              <a:xfrm flipV="1">
                <a:off x="2112" y="16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33" name="Line 3503"/>
              <p:cNvSpPr>
                <a:spLocks noChangeShapeType="1"/>
              </p:cNvSpPr>
              <p:nvPr/>
            </p:nvSpPr>
            <p:spPr bwMode="auto">
              <a:xfrm flipV="1">
                <a:off x="2112" y="16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34" name="Line 3504"/>
              <p:cNvSpPr>
                <a:spLocks noChangeShapeType="1"/>
              </p:cNvSpPr>
              <p:nvPr/>
            </p:nvSpPr>
            <p:spPr bwMode="auto">
              <a:xfrm flipV="1">
                <a:off x="2112" y="16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35" name="Line 3505"/>
              <p:cNvSpPr>
                <a:spLocks noChangeShapeType="1"/>
              </p:cNvSpPr>
              <p:nvPr/>
            </p:nvSpPr>
            <p:spPr bwMode="auto">
              <a:xfrm flipV="1">
                <a:off x="2112" y="16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36" name="Line 3506"/>
              <p:cNvSpPr>
                <a:spLocks noChangeShapeType="1"/>
              </p:cNvSpPr>
              <p:nvPr/>
            </p:nvSpPr>
            <p:spPr bwMode="auto">
              <a:xfrm flipV="1">
                <a:off x="2112" y="16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37" name="Line 3507"/>
              <p:cNvSpPr>
                <a:spLocks noChangeShapeType="1"/>
              </p:cNvSpPr>
              <p:nvPr/>
            </p:nvSpPr>
            <p:spPr bwMode="auto">
              <a:xfrm flipV="1">
                <a:off x="2112" y="16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38" name="Line 3508"/>
              <p:cNvSpPr>
                <a:spLocks noChangeShapeType="1"/>
              </p:cNvSpPr>
              <p:nvPr/>
            </p:nvSpPr>
            <p:spPr bwMode="auto">
              <a:xfrm flipV="1">
                <a:off x="2112" y="15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39" name="Line 3509"/>
              <p:cNvSpPr>
                <a:spLocks noChangeShapeType="1"/>
              </p:cNvSpPr>
              <p:nvPr/>
            </p:nvSpPr>
            <p:spPr bwMode="auto">
              <a:xfrm flipV="1">
                <a:off x="2112" y="15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40" name="Line 3510"/>
              <p:cNvSpPr>
                <a:spLocks noChangeShapeType="1"/>
              </p:cNvSpPr>
              <p:nvPr/>
            </p:nvSpPr>
            <p:spPr bwMode="auto">
              <a:xfrm flipV="1">
                <a:off x="2112" y="15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41" name="Line 3511"/>
              <p:cNvSpPr>
                <a:spLocks noChangeShapeType="1"/>
              </p:cNvSpPr>
              <p:nvPr/>
            </p:nvSpPr>
            <p:spPr bwMode="auto">
              <a:xfrm flipV="1">
                <a:off x="2112" y="15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42" name="Line 3512"/>
              <p:cNvSpPr>
                <a:spLocks noChangeShapeType="1"/>
              </p:cNvSpPr>
              <p:nvPr/>
            </p:nvSpPr>
            <p:spPr bwMode="auto">
              <a:xfrm flipV="1">
                <a:off x="2112" y="15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43" name="Line 3513"/>
              <p:cNvSpPr>
                <a:spLocks noChangeShapeType="1"/>
              </p:cNvSpPr>
              <p:nvPr/>
            </p:nvSpPr>
            <p:spPr bwMode="auto">
              <a:xfrm flipV="1">
                <a:off x="2112" y="15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44" name="Line 3514"/>
              <p:cNvSpPr>
                <a:spLocks noChangeShapeType="1"/>
              </p:cNvSpPr>
              <p:nvPr/>
            </p:nvSpPr>
            <p:spPr bwMode="auto">
              <a:xfrm flipV="1">
                <a:off x="2112" y="15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45" name="Line 3515"/>
              <p:cNvSpPr>
                <a:spLocks noChangeShapeType="1"/>
              </p:cNvSpPr>
              <p:nvPr/>
            </p:nvSpPr>
            <p:spPr bwMode="auto">
              <a:xfrm flipV="1">
                <a:off x="2112" y="15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46" name="Line 3516"/>
              <p:cNvSpPr>
                <a:spLocks noChangeShapeType="1"/>
              </p:cNvSpPr>
              <p:nvPr/>
            </p:nvSpPr>
            <p:spPr bwMode="auto">
              <a:xfrm flipV="1">
                <a:off x="2112" y="15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47" name="Line 3517"/>
              <p:cNvSpPr>
                <a:spLocks noChangeShapeType="1"/>
              </p:cNvSpPr>
              <p:nvPr/>
            </p:nvSpPr>
            <p:spPr bwMode="auto">
              <a:xfrm flipV="1">
                <a:off x="2112" y="15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48" name="Line 3518"/>
              <p:cNvSpPr>
                <a:spLocks noChangeShapeType="1"/>
              </p:cNvSpPr>
              <p:nvPr/>
            </p:nvSpPr>
            <p:spPr bwMode="auto">
              <a:xfrm flipV="1">
                <a:off x="2112" y="15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49" name="Line 3519"/>
              <p:cNvSpPr>
                <a:spLocks noChangeShapeType="1"/>
              </p:cNvSpPr>
              <p:nvPr/>
            </p:nvSpPr>
            <p:spPr bwMode="auto">
              <a:xfrm flipV="1">
                <a:off x="2112" y="15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50" name="Line 3520"/>
              <p:cNvSpPr>
                <a:spLocks noChangeShapeType="1"/>
              </p:cNvSpPr>
              <p:nvPr/>
            </p:nvSpPr>
            <p:spPr bwMode="auto">
              <a:xfrm flipV="1">
                <a:off x="2112" y="14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51" name="Line 3521"/>
              <p:cNvSpPr>
                <a:spLocks noChangeShapeType="1"/>
              </p:cNvSpPr>
              <p:nvPr/>
            </p:nvSpPr>
            <p:spPr bwMode="auto">
              <a:xfrm flipV="1">
                <a:off x="2112" y="14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52" name="Line 3522"/>
              <p:cNvSpPr>
                <a:spLocks noChangeShapeType="1"/>
              </p:cNvSpPr>
              <p:nvPr/>
            </p:nvSpPr>
            <p:spPr bwMode="auto">
              <a:xfrm flipV="1">
                <a:off x="2112" y="14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53" name="Line 3523"/>
              <p:cNvSpPr>
                <a:spLocks noChangeShapeType="1"/>
              </p:cNvSpPr>
              <p:nvPr/>
            </p:nvSpPr>
            <p:spPr bwMode="auto">
              <a:xfrm flipV="1">
                <a:off x="2112" y="14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54" name="Line 3524"/>
              <p:cNvSpPr>
                <a:spLocks noChangeShapeType="1"/>
              </p:cNvSpPr>
              <p:nvPr/>
            </p:nvSpPr>
            <p:spPr bwMode="auto">
              <a:xfrm flipV="1">
                <a:off x="2112" y="14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55" name="Line 3525"/>
              <p:cNvSpPr>
                <a:spLocks noChangeShapeType="1"/>
              </p:cNvSpPr>
              <p:nvPr/>
            </p:nvSpPr>
            <p:spPr bwMode="auto">
              <a:xfrm flipV="1">
                <a:off x="2112" y="14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56" name="Line 3526"/>
              <p:cNvSpPr>
                <a:spLocks noChangeShapeType="1"/>
              </p:cNvSpPr>
              <p:nvPr/>
            </p:nvSpPr>
            <p:spPr bwMode="auto">
              <a:xfrm flipV="1">
                <a:off x="2112" y="14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57" name="Line 3527"/>
              <p:cNvSpPr>
                <a:spLocks noChangeShapeType="1"/>
              </p:cNvSpPr>
              <p:nvPr/>
            </p:nvSpPr>
            <p:spPr bwMode="auto">
              <a:xfrm flipV="1">
                <a:off x="2112" y="14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58" name="Line 3528"/>
              <p:cNvSpPr>
                <a:spLocks noChangeShapeType="1"/>
              </p:cNvSpPr>
              <p:nvPr/>
            </p:nvSpPr>
            <p:spPr bwMode="auto">
              <a:xfrm flipV="1">
                <a:off x="2112" y="14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59" name="Line 3529"/>
              <p:cNvSpPr>
                <a:spLocks noChangeShapeType="1"/>
              </p:cNvSpPr>
              <p:nvPr/>
            </p:nvSpPr>
            <p:spPr bwMode="auto">
              <a:xfrm flipV="1">
                <a:off x="2112" y="14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60" name="Line 3530"/>
              <p:cNvSpPr>
                <a:spLocks noChangeShapeType="1"/>
              </p:cNvSpPr>
              <p:nvPr/>
            </p:nvSpPr>
            <p:spPr bwMode="auto">
              <a:xfrm flipV="1">
                <a:off x="2112" y="14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61" name="Line 3531"/>
              <p:cNvSpPr>
                <a:spLocks noChangeShapeType="1"/>
              </p:cNvSpPr>
              <p:nvPr/>
            </p:nvSpPr>
            <p:spPr bwMode="auto">
              <a:xfrm flipV="1">
                <a:off x="2112" y="14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62" name="Line 3532"/>
              <p:cNvSpPr>
                <a:spLocks noChangeShapeType="1"/>
              </p:cNvSpPr>
              <p:nvPr/>
            </p:nvSpPr>
            <p:spPr bwMode="auto">
              <a:xfrm flipV="1">
                <a:off x="2112" y="13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63" name="Line 3533"/>
              <p:cNvSpPr>
                <a:spLocks noChangeShapeType="1"/>
              </p:cNvSpPr>
              <p:nvPr/>
            </p:nvSpPr>
            <p:spPr bwMode="auto">
              <a:xfrm flipV="1">
                <a:off x="2112" y="13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64" name="Line 3534"/>
              <p:cNvSpPr>
                <a:spLocks noChangeShapeType="1"/>
              </p:cNvSpPr>
              <p:nvPr/>
            </p:nvSpPr>
            <p:spPr bwMode="auto">
              <a:xfrm flipV="1">
                <a:off x="2112" y="13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65" name="Line 3535"/>
              <p:cNvSpPr>
                <a:spLocks noChangeShapeType="1"/>
              </p:cNvSpPr>
              <p:nvPr/>
            </p:nvSpPr>
            <p:spPr bwMode="auto">
              <a:xfrm flipV="1">
                <a:off x="2112" y="13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66" name="Line 3536"/>
              <p:cNvSpPr>
                <a:spLocks noChangeShapeType="1"/>
              </p:cNvSpPr>
              <p:nvPr/>
            </p:nvSpPr>
            <p:spPr bwMode="auto">
              <a:xfrm flipV="1">
                <a:off x="2112" y="13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67" name="Line 3537"/>
              <p:cNvSpPr>
                <a:spLocks noChangeShapeType="1"/>
              </p:cNvSpPr>
              <p:nvPr/>
            </p:nvSpPr>
            <p:spPr bwMode="auto">
              <a:xfrm flipV="1">
                <a:off x="2112" y="13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68" name="Line 3538"/>
              <p:cNvSpPr>
                <a:spLocks noChangeShapeType="1"/>
              </p:cNvSpPr>
              <p:nvPr/>
            </p:nvSpPr>
            <p:spPr bwMode="auto">
              <a:xfrm flipV="1">
                <a:off x="2112" y="13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69" name="Line 3539"/>
              <p:cNvSpPr>
                <a:spLocks noChangeShapeType="1"/>
              </p:cNvSpPr>
              <p:nvPr/>
            </p:nvSpPr>
            <p:spPr bwMode="auto">
              <a:xfrm flipV="1">
                <a:off x="2112" y="13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70" name="Line 3540"/>
              <p:cNvSpPr>
                <a:spLocks noChangeShapeType="1"/>
              </p:cNvSpPr>
              <p:nvPr/>
            </p:nvSpPr>
            <p:spPr bwMode="auto">
              <a:xfrm flipV="1">
                <a:off x="2112" y="13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71" name="Line 3541"/>
              <p:cNvSpPr>
                <a:spLocks noChangeShapeType="1"/>
              </p:cNvSpPr>
              <p:nvPr/>
            </p:nvSpPr>
            <p:spPr bwMode="auto">
              <a:xfrm flipV="1">
                <a:off x="2112" y="13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72" name="Line 3542"/>
              <p:cNvSpPr>
                <a:spLocks noChangeShapeType="1"/>
              </p:cNvSpPr>
              <p:nvPr/>
            </p:nvSpPr>
            <p:spPr bwMode="auto">
              <a:xfrm flipV="1">
                <a:off x="2112" y="13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73" name="Line 3543"/>
              <p:cNvSpPr>
                <a:spLocks noChangeShapeType="1"/>
              </p:cNvSpPr>
              <p:nvPr/>
            </p:nvSpPr>
            <p:spPr bwMode="auto">
              <a:xfrm flipV="1">
                <a:off x="2112" y="13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74" name="Line 3544"/>
              <p:cNvSpPr>
                <a:spLocks noChangeShapeType="1"/>
              </p:cNvSpPr>
              <p:nvPr/>
            </p:nvSpPr>
            <p:spPr bwMode="auto">
              <a:xfrm flipV="1">
                <a:off x="2112" y="12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75" name="Line 3545"/>
              <p:cNvSpPr>
                <a:spLocks noChangeShapeType="1"/>
              </p:cNvSpPr>
              <p:nvPr/>
            </p:nvSpPr>
            <p:spPr bwMode="auto">
              <a:xfrm flipV="1">
                <a:off x="2112" y="12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76" name="Line 3546"/>
              <p:cNvSpPr>
                <a:spLocks noChangeShapeType="1"/>
              </p:cNvSpPr>
              <p:nvPr/>
            </p:nvSpPr>
            <p:spPr bwMode="auto">
              <a:xfrm flipV="1">
                <a:off x="2112" y="12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77" name="Line 3547"/>
              <p:cNvSpPr>
                <a:spLocks noChangeShapeType="1"/>
              </p:cNvSpPr>
              <p:nvPr/>
            </p:nvSpPr>
            <p:spPr bwMode="auto">
              <a:xfrm flipV="1">
                <a:off x="2112" y="12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78" name="Line 3548"/>
              <p:cNvSpPr>
                <a:spLocks noChangeShapeType="1"/>
              </p:cNvSpPr>
              <p:nvPr/>
            </p:nvSpPr>
            <p:spPr bwMode="auto">
              <a:xfrm flipV="1">
                <a:off x="2112" y="12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79" name="Line 3549"/>
              <p:cNvSpPr>
                <a:spLocks noChangeShapeType="1"/>
              </p:cNvSpPr>
              <p:nvPr/>
            </p:nvSpPr>
            <p:spPr bwMode="auto">
              <a:xfrm flipV="1">
                <a:off x="2112" y="12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80" name="Line 3550"/>
              <p:cNvSpPr>
                <a:spLocks noChangeShapeType="1"/>
              </p:cNvSpPr>
              <p:nvPr/>
            </p:nvSpPr>
            <p:spPr bwMode="auto">
              <a:xfrm flipV="1">
                <a:off x="2112" y="12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81" name="Line 3551"/>
              <p:cNvSpPr>
                <a:spLocks noChangeShapeType="1"/>
              </p:cNvSpPr>
              <p:nvPr/>
            </p:nvSpPr>
            <p:spPr bwMode="auto">
              <a:xfrm flipV="1">
                <a:off x="2112" y="12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82" name="Line 3552"/>
              <p:cNvSpPr>
                <a:spLocks noChangeShapeType="1"/>
              </p:cNvSpPr>
              <p:nvPr/>
            </p:nvSpPr>
            <p:spPr bwMode="auto">
              <a:xfrm flipV="1">
                <a:off x="2112" y="12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83" name="Line 3553"/>
              <p:cNvSpPr>
                <a:spLocks noChangeShapeType="1"/>
              </p:cNvSpPr>
              <p:nvPr/>
            </p:nvSpPr>
            <p:spPr bwMode="auto">
              <a:xfrm flipV="1">
                <a:off x="2112" y="12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84" name="Line 3554"/>
              <p:cNvSpPr>
                <a:spLocks noChangeShapeType="1"/>
              </p:cNvSpPr>
              <p:nvPr/>
            </p:nvSpPr>
            <p:spPr bwMode="auto">
              <a:xfrm flipV="1">
                <a:off x="2112" y="12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85" name="Line 3555"/>
              <p:cNvSpPr>
                <a:spLocks noChangeShapeType="1"/>
              </p:cNvSpPr>
              <p:nvPr/>
            </p:nvSpPr>
            <p:spPr bwMode="auto">
              <a:xfrm flipV="1">
                <a:off x="2112" y="12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86" name="Line 3556"/>
              <p:cNvSpPr>
                <a:spLocks noChangeShapeType="1"/>
              </p:cNvSpPr>
              <p:nvPr/>
            </p:nvSpPr>
            <p:spPr bwMode="auto">
              <a:xfrm flipV="1">
                <a:off x="2112" y="11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87" name="Line 3557"/>
              <p:cNvSpPr>
                <a:spLocks noChangeShapeType="1"/>
              </p:cNvSpPr>
              <p:nvPr/>
            </p:nvSpPr>
            <p:spPr bwMode="auto">
              <a:xfrm flipV="1">
                <a:off x="2112" y="11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88" name="Line 3558"/>
              <p:cNvSpPr>
                <a:spLocks noChangeShapeType="1"/>
              </p:cNvSpPr>
              <p:nvPr/>
            </p:nvSpPr>
            <p:spPr bwMode="auto">
              <a:xfrm flipV="1">
                <a:off x="2112" y="11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89" name="Line 3559"/>
              <p:cNvSpPr>
                <a:spLocks noChangeShapeType="1"/>
              </p:cNvSpPr>
              <p:nvPr/>
            </p:nvSpPr>
            <p:spPr bwMode="auto">
              <a:xfrm flipV="1">
                <a:off x="2112" y="11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90" name="Line 3560"/>
              <p:cNvSpPr>
                <a:spLocks noChangeShapeType="1"/>
              </p:cNvSpPr>
              <p:nvPr/>
            </p:nvSpPr>
            <p:spPr bwMode="auto">
              <a:xfrm flipV="1">
                <a:off x="2112" y="11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91" name="Line 3561"/>
              <p:cNvSpPr>
                <a:spLocks noChangeShapeType="1"/>
              </p:cNvSpPr>
              <p:nvPr/>
            </p:nvSpPr>
            <p:spPr bwMode="auto">
              <a:xfrm flipV="1">
                <a:off x="2112" y="11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92" name="Line 3562"/>
              <p:cNvSpPr>
                <a:spLocks noChangeShapeType="1"/>
              </p:cNvSpPr>
              <p:nvPr/>
            </p:nvSpPr>
            <p:spPr bwMode="auto">
              <a:xfrm flipV="1">
                <a:off x="2112" y="11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93" name="Line 3563"/>
              <p:cNvSpPr>
                <a:spLocks noChangeShapeType="1"/>
              </p:cNvSpPr>
              <p:nvPr/>
            </p:nvSpPr>
            <p:spPr bwMode="auto">
              <a:xfrm flipV="1">
                <a:off x="2112" y="11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94" name="Line 3564"/>
              <p:cNvSpPr>
                <a:spLocks noChangeShapeType="1"/>
              </p:cNvSpPr>
              <p:nvPr/>
            </p:nvSpPr>
            <p:spPr bwMode="auto">
              <a:xfrm flipV="1">
                <a:off x="2112" y="11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95" name="Line 3565"/>
              <p:cNvSpPr>
                <a:spLocks noChangeShapeType="1"/>
              </p:cNvSpPr>
              <p:nvPr/>
            </p:nvSpPr>
            <p:spPr bwMode="auto">
              <a:xfrm flipV="1">
                <a:off x="2112" y="11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96" name="Line 3566"/>
              <p:cNvSpPr>
                <a:spLocks noChangeShapeType="1"/>
              </p:cNvSpPr>
              <p:nvPr/>
            </p:nvSpPr>
            <p:spPr bwMode="auto">
              <a:xfrm flipV="1">
                <a:off x="2112" y="11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97" name="Line 3567"/>
              <p:cNvSpPr>
                <a:spLocks noChangeShapeType="1"/>
              </p:cNvSpPr>
              <p:nvPr/>
            </p:nvSpPr>
            <p:spPr bwMode="auto">
              <a:xfrm flipV="1">
                <a:off x="2112" y="11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98" name="Line 3568"/>
              <p:cNvSpPr>
                <a:spLocks noChangeShapeType="1"/>
              </p:cNvSpPr>
              <p:nvPr/>
            </p:nvSpPr>
            <p:spPr bwMode="auto">
              <a:xfrm flipV="1">
                <a:off x="2112" y="11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99" name="Line 3569"/>
              <p:cNvSpPr>
                <a:spLocks noChangeShapeType="1"/>
              </p:cNvSpPr>
              <p:nvPr/>
            </p:nvSpPr>
            <p:spPr bwMode="auto">
              <a:xfrm flipV="1">
                <a:off x="2112" y="10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00" name="Line 3570"/>
              <p:cNvSpPr>
                <a:spLocks noChangeShapeType="1"/>
              </p:cNvSpPr>
              <p:nvPr/>
            </p:nvSpPr>
            <p:spPr bwMode="auto">
              <a:xfrm flipV="1">
                <a:off x="2112" y="10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01" name="Line 3571"/>
              <p:cNvSpPr>
                <a:spLocks noChangeShapeType="1"/>
              </p:cNvSpPr>
              <p:nvPr/>
            </p:nvSpPr>
            <p:spPr bwMode="auto">
              <a:xfrm flipV="1">
                <a:off x="2112" y="10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02" name="Line 3572"/>
              <p:cNvSpPr>
                <a:spLocks noChangeShapeType="1"/>
              </p:cNvSpPr>
              <p:nvPr/>
            </p:nvSpPr>
            <p:spPr bwMode="auto">
              <a:xfrm flipV="1">
                <a:off x="2112" y="10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03" name="Line 3573"/>
              <p:cNvSpPr>
                <a:spLocks noChangeShapeType="1"/>
              </p:cNvSpPr>
              <p:nvPr/>
            </p:nvSpPr>
            <p:spPr bwMode="auto">
              <a:xfrm flipV="1">
                <a:off x="2112" y="10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04" name="Line 3574"/>
              <p:cNvSpPr>
                <a:spLocks noChangeShapeType="1"/>
              </p:cNvSpPr>
              <p:nvPr/>
            </p:nvSpPr>
            <p:spPr bwMode="auto">
              <a:xfrm flipV="1">
                <a:off x="2112" y="10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05" name="Line 3575"/>
              <p:cNvSpPr>
                <a:spLocks noChangeShapeType="1"/>
              </p:cNvSpPr>
              <p:nvPr/>
            </p:nvSpPr>
            <p:spPr bwMode="auto">
              <a:xfrm flipV="1">
                <a:off x="2112" y="10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06" name="Line 3576"/>
              <p:cNvSpPr>
                <a:spLocks noChangeShapeType="1"/>
              </p:cNvSpPr>
              <p:nvPr/>
            </p:nvSpPr>
            <p:spPr bwMode="auto">
              <a:xfrm flipV="1">
                <a:off x="2112" y="10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07" name="Line 3577"/>
              <p:cNvSpPr>
                <a:spLocks noChangeShapeType="1"/>
              </p:cNvSpPr>
              <p:nvPr/>
            </p:nvSpPr>
            <p:spPr bwMode="auto">
              <a:xfrm flipV="1">
                <a:off x="2112" y="1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08" name="Line 3578"/>
              <p:cNvSpPr>
                <a:spLocks noChangeShapeType="1"/>
              </p:cNvSpPr>
              <p:nvPr/>
            </p:nvSpPr>
            <p:spPr bwMode="auto">
              <a:xfrm flipV="1">
                <a:off x="2112" y="1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09" name="Line 3579"/>
              <p:cNvSpPr>
                <a:spLocks noChangeShapeType="1"/>
              </p:cNvSpPr>
              <p:nvPr/>
            </p:nvSpPr>
            <p:spPr bwMode="auto">
              <a:xfrm flipV="1">
                <a:off x="2112" y="1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10" name="Line 3580"/>
              <p:cNvSpPr>
                <a:spLocks noChangeShapeType="1"/>
              </p:cNvSpPr>
              <p:nvPr/>
            </p:nvSpPr>
            <p:spPr bwMode="auto">
              <a:xfrm flipV="1">
                <a:off x="2112" y="10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11" name="Line 3581"/>
              <p:cNvSpPr>
                <a:spLocks noChangeShapeType="1"/>
              </p:cNvSpPr>
              <p:nvPr/>
            </p:nvSpPr>
            <p:spPr bwMode="auto">
              <a:xfrm flipV="1">
                <a:off x="2112" y="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12" name="Line 3582"/>
              <p:cNvSpPr>
                <a:spLocks noChangeShapeType="1"/>
              </p:cNvSpPr>
              <p:nvPr/>
            </p:nvSpPr>
            <p:spPr bwMode="auto">
              <a:xfrm flipV="1">
                <a:off x="2112" y="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13" name="Line 3583"/>
              <p:cNvSpPr>
                <a:spLocks noChangeShapeType="1"/>
              </p:cNvSpPr>
              <p:nvPr/>
            </p:nvSpPr>
            <p:spPr bwMode="auto">
              <a:xfrm flipV="1">
                <a:off x="2112" y="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14" name="Line 3584"/>
              <p:cNvSpPr>
                <a:spLocks noChangeShapeType="1"/>
              </p:cNvSpPr>
              <p:nvPr/>
            </p:nvSpPr>
            <p:spPr bwMode="auto">
              <a:xfrm flipV="1">
                <a:off x="2112" y="9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15" name="Line 3585"/>
              <p:cNvSpPr>
                <a:spLocks noChangeShapeType="1"/>
              </p:cNvSpPr>
              <p:nvPr/>
            </p:nvSpPr>
            <p:spPr bwMode="auto">
              <a:xfrm flipV="1">
                <a:off x="2112" y="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16" name="Line 3586"/>
              <p:cNvSpPr>
                <a:spLocks noChangeShapeType="1"/>
              </p:cNvSpPr>
              <p:nvPr/>
            </p:nvSpPr>
            <p:spPr bwMode="auto">
              <a:xfrm flipV="1">
                <a:off x="2112" y="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17" name="Line 3587"/>
              <p:cNvSpPr>
                <a:spLocks noChangeShapeType="1"/>
              </p:cNvSpPr>
              <p:nvPr/>
            </p:nvSpPr>
            <p:spPr bwMode="auto">
              <a:xfrm flipV="1">
                <a:off x="2112" y="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18" name="Line 3588"/>
              <p:cNvSpPr>
                <a:spLocks noChangeShapeType="1"/>
              </p:cNvSpPr>
              <p:nvPr/>
            </p:nvSpPr>
            <p:spPr bwMode="auto">
              <a:xfrm flipV="1">
                <a:off x="2112" y="9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19" name="Line 3589"/>
              <p:cNvSpPr>
                <a:spLocks noChangeShapeType="1"/>
              </p:cNvSpPr>
              <p:nvPr/>
            </p:nvSpPr>
            <p:spPr bwMode="auto">
              <a:xfrm flipV="1">
                <a:off x="2112" y="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20" name="Line 3590"/>
              <p:cNvSpPr>
                <a:spLocks noChangeShapeType="1"/>
              </p:cNvSpPr>
              <p:nvPr/>
            </p:nvSpPr>
            <p:spPr bwMode="auto">
              <a:xfrm flipV="1">
                <a:off x="2112" y="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21" name="Line 3591"/>
              <p:cNvSpPr>
                <a:spLocks noChangeShapeType="1"/>
              </p:cNvSpPr>
              <p:nvPr/>
            </p:nvSpPr>
            <p:spPr bwMode="auto">
              <a:xfrm flipV="1">
                <a:off x="2112" y="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22" name="Line 3592"/>
              <p:cNvSpPr>
                <a:spLocks noChangeShapeType="1"/>
              </p:cNvSpPr>
              <p:nvPr/>
            </p:nvSpPr>
            <p:spPr bwMode="auto">
              <a:xfrm flipV="1">
                <a:off x="2112" y="9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23" name="Line 3593"/>
              <p:cNvSpPr>
                <a:spLocks noChangeShapeType="1"/>
              </p:cNvSpPr>
              <p:nvPr/>
            </p:nvSpPr>
            <p:spPr bwMode="auto">
              <a:xfrm flipV="1">
                <a:off x="2112" y="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24" name="Line 3594"/>
              <p:cNvSpPr>
                <a:spLocks noChangeShapeType="1"/>
              </p:cNvSpPr>
              <p:nvPr/>
            </p:nvSpPr>
            <p:spPr bwMode="auto">
              <a:xfrm flipV="1">
                <a:off x="2112" y="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25" name="Line 3595"/>
              <p:cNvSpPr>
                <a:spLocks noChangeShapeType="1"/>
              </p:cNvSpPr>
              <p:nvPr/>
            </p:nvSpPr>
            <p:spPr bwMode="auto">
              <a:xfrm flipV="1">
                <a:off x="2112" y="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26" name="Line 3596"/>
              <p:cNvSpPr>
                <a:spLocks noChangeShapeType="1"/>
              </p:cNvSpPr>
              <p:nvPr/>
            </p:nvSpPr>
            <p:spPr bwMode="auto">
              <a:xfrm flipV="1">
                <a:off x="2112" y="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27" name="Line 3597"/>
              <p:cNvSpPr>
                <a:spLocks noChangeShapeType="1"/>
              </p:cNvSpPr>
              <p:nvPr/>
            </p:nvSpPr>
            <p:spPr bwMode="auto">
              <a:xfrm flipV="1">
                <a:off x="2112" y="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28" name="Line 3598"/>
              <p:cNvSpPr>
                <a:spLocks noChangeShapeType="1"/>
              </p:cNvSpPr>
              <p:nvPr/>
            </p:nvSpPr>
            <p:spPr bwMode="auto">
              <a:xfrm flipV="1">
                <a:off x="2112" y="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29" name="Line 3599"/>
              <p:cNvSpPr>
                <a:spLocks noChangeShapeType="1"/>
              </p:cNvSpPr>
              <p:nvPr/>
            </p:nvSpPr>
            <p:spPr bwMode="auto">
              <a:xfrm flipV="1">
                <a:off x="2112" y="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30" name="Line 3600"/>
              <p:cNvSpPr>
                <a:spLocks noChangeShapeType="1"/>
              </p:cNvSpPr>
              <p:nvPr/>
            </p:nvSpPr>
            <p:spPr bwMode="auto">
              <a:xfrm flipV="1">
                <a:off x="2112" y="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31" name="Line 3601"/>
              <p:cNvSpPr>
                <a:spLocks noChangeShapeType="1"/>
              </p:cNvSpPr>
              <p:nvPr/>
            </p:nvSpPr>
            <p:spPr bwMode="auto">
              <a:xfrm flipV="1">
                <a:off x="2112" y="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32" name="Line 3602"/>
              <p:cNvSpPr>
                <a:spLocks noChangeShapeType="1"/>
              </p:cNvSpPr>
              <p:nvPr/>
            </p:nvSpPr>
            <p:spPr bwMode="auto">
              <a:xfrm flipV="1">
                <a:off x="2112" y="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33" name="Line 3603"/>
              <p:cNvSpPr>
                <a:spLocks noChangeShapeType="1"/>
              </p:cNvSpPr>
              <p:nvPr/>
            </p:nvSpPr>
            <p:spPr bwMode="auto">
              <a:xfrm flipV="1">
                <a:off x="2112" y="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34" name="Line 3604"/>
              <p:cNvSpPr>
                <a:spLocks noChangeShapeType="1"/>
              </p:cNvSpPr>
              <p:nvPr/>
            </p:nvSpPr>
            <p:spPr bwMode="auto">
              <a:xfrm flipV="1">
                <a:off x="2112" y="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35" name="Line 3605"/>
              <p:cNvSpPr>
                <a:spLocks noChangeShapeType="1"/>
              </p:cNvSpPr>
              <p:nvPr/>
            </p:nvSpPr>
            <p:spPr bwMode="auto">
              <a:xfrm flipV="1">
                <a:off x="2112" y="7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36" name="Line 3606"/>
              <p:cNvSpPr>
                <a:spLocks noChangeShapeType="1"/>
              </p:cNvSpPr>
              <p:nvPr/>
            </p:nvSpPr>
            <p:spPr bwMode="auto">
              <a:xfrm flipV="1">
                <a:off x="2112" y="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37" name="Line 3607"/>
              <p:cNvSpPr>
                <a:spLocks noChangeShapeType="1"/>
              </p:cNvSpPr>
              <p:nvPr/>
            </p:nvSpPr>
            <p:spPr bwMode="auto">
              <a:xfrm flipV="1">
                <a:off x="2112" y="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38" name="Line 3608"/>
              <p:cNvSpPr>
                <a:spLocks noChangeShapeType="1"/>
              </p:cNvSpPr>
              <p:nvPr/>
            </p:nvSpPr>
            <p:spPr bwMode="auto">
              <a:xfrm flipV="1">
                <a:off x="2112" y="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39" name="Line 3609"/>
              <p:cNvSpPr>
                <a:spLocks noChangeShapeType="1"/>
              </p:cNvSpPr>
              <p:nvPr/>
            </p:nvSpPr>
            <p:spPr bwMode="auto">
              <a:xfrm flipV="1">
                <a:off x="2112" y="7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40" name="Line 3610"/>
              <p:cNvSpPr>
                <a:spLocks noChangeShapeType="1"/>
              </p:cNvSpPr>
              <p:nvPr/>
            </p:nvSpPr>
            <p:spPr bwMode="auto">
              <a:xfrm flipV="1">
                <a:off x="2112" y="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41" name="Line 3611"/>
              <p:cNvSpPr>
                <a:spLocks noChangeShapeType="1"/>
              </p:cNvSpPr>
              <p:nvPr/>
            </p:nvSpPr>
            <p:spPr bwMode="auto">
              <a:xfrm flipV="1">
                <a:off x="2112" y="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42" name="Line 3612"/>
              <p:cNvSpPr>
                <a:spLocks noChangeShapeType="1"/>
              </p:cNvSpPr>
              <p:nvPr/>
            </p:nvSpPr>
            <p:spPr bwMode="auto">
              <a:xfrm flipV="1">
                <a:off x="2112" y="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43" name="Line 3613"/>
              <p:cNvSpPr>
                <a:spLocks noChangeShapeType="1"/>
              </p:cNvSpPr>
              <p:nvPr/>
            </p:nvSpPr>
            <p:spPr bwMode="auto">
              <a:xfrm flipV="1">
                <a:off x="2112" y="7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44" name="Line 3614"/>
              <p:cNvSpPr>
                <a:spLocks noChangeShapeType="1"/>
              </p:cNvSpPr>
              <p:nvPr/>
            </p:nvSpPr>
            <p:spPr bwMode="auto">
              <a:xfrm flipV="1">
                <a:off x="2112" y="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45" name="Line 3615"/>
              <p:cNvSpPr>
                <a:spLocks noChangeShapeType="1"/>
              </p:cNvSpPr>
              <p:nvPr/>
            </p:nvSpPr>
            <p:spPr bwMode="auto">
              <a:xfrm flipV="1">
                <a:off x="2112" y="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46" name="Line 3616"/>
              <p:cNvSpPr>
                <a:spLocks noChangeShapeType="1"/>
              </p:cNvSpPr>
              <p:nvPr/>
            </p:nvSpPr>
            <p:spPr bwMode="auto">
              <a:xfrm flipV="1">
                <a:off x="2112" y="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47" name="Line 3617"/>
              <p:cNvSpPr>
                <a:spLocks noChangeShapeType="1"/>
              </p:cNvSpPr>
              <p:nvPr/>
            </p:nvSpPr>
            <p:spPr bwMode="auto">
              <a:xfrm flipV="1">
                <a:off x="2112" y="6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48" name="Line 3618"/>
              <p:cNvSpPr>
                <a:spLocks noChangeShapeType="1"/>
              </p:cNvSpPr>
              <p:nvPr/>
            </p:nvSpPr>
            <p:spPr bwMode="auto">
              <a:xfrm flipV="1">
                <a:off x="2112" y="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49" name="Line 3619"/>
              <p:cNvSpPr>
                <a:spLocks noChangeShapeType="1"/>
              </p:cNvSpPr>
              <p:nvPr/>
            </p:nvSpPr>
            <p:spPr bwMode="auto">
              <a:xfrm flipV="1">
                <a:off x="2112" y="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50" name="Line 3620"/>
              <p:cNvSpPr>
                <a:spLocks noChangeShapeType="1"/>
              </p:cNvSpPr>
              <p:nvPr/>
            </p:nvSpPr>
            <p:spPr bwMode="auto">
              <a:xfrm flipV="1">
                <a:off x="2112" y="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51" name="Line 3621"/>
              <p:cNvSpPr>
                <a:spLocks noChangeShapeType="1"/>
              </p:cNvSpPr>
              <p:nvPr/>
            </p:nvSpPr>
            <p:spPr bwMode="auto">
              <a:xfrm flipV="1">
                <a:off x="2112" y="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36" name="Group 3823"/>
            <p:cNvGrpSpPr>
              <a:grpSpLocks/>
            </p:cNvGrpSpPr>
            <p:nvPr/>
          </p:nvGrpSpPr>
          <p:grpSpPr bwMode="auto">
            <a:xfrm>
              <a:off x="3352801" y="882650"/>
              <a:ext cx="1190625" cy="4256088"/>
              <a:chOff x="2112" y="556"/>
              <a:chExt cx="750" cy="2681"/>
            </a:xfrm>
          </p:grpSpPr>
          <p:sp>
            <p:nvSpPr>
              <p:cNvPr id="552" name="Line 3623"/>
              <p:cNvSpPr>
                <a:spLocks noChangeShapeType="1"/>
              </p:cNvSpPr>
              <p:nvPr/>
            </p:nvSpPr>
            <p:spPr bwMode="auto">
              <a:xfrm flipV="1">
                <a:off x="2112" y="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53" name="Line 3624"/>
              <p:cNvSpPr>
                <a:spLocks noChangeShapeType="1"/>
              </p:cNvSpPr>
              <p:nvPr/>
            </p:nvSpPr>
            <p:spPr bwMode="auto">
              <a:xfrm flipV="1">
                <a:off x="2112" y="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54" name="Line 3625"/>
              <p:cNvSpPr>
                <a:spLocks noChangeShapeType="1"/>
              </p:cNvSpPr>
              <p:nvPr/>
            </p:nvSpPr>
            <p:spPr bwMode="auto">
              <a:xfrm flipV="1">
                <a:off x="2112" y="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55" name="Line 3626"/>
              <p:cNvSpPr>
                <a:spLocks noChangeShapeType="1"/>
              </p:cNvSpPr>
              <p:nvPr/>
            </p:nvSpPr>
            <p:spPr bwMode="auto">
              <a:xfrm flipV="1">
                <a:off x="2112" y="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56" name="Line 3627"/>
              <p:cNvSpPr>
                <a:spLocks noChangeShapeType="1"/>
              </p:cNvSpPr>
              <p:nvPr/>
            </p:nvSpPr>
            <p:spPr bwMode="auto">
              <a:xfrm flipV="1">
                <a:off x="2112" y="6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57" name="Line 3628"/>
              <p:cNvSpPr>
                <a:spLocks noChangeShapeType="1"/>
              </p:cNvSpPr>
              <p:nvPr/>
            </p:nvSpPr>
            <p:spPr bwMode="auto">
              <a:xfrm flipV="1">
                <a:off x="2112" y="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58" name="Line 3629"/>
              <p:cNvSpPr>
                <a:spLocks noChangeShapeType="1"/>
              </p:cNvSpPr>
              <p:nvPr/>
            </p:nvSpPr>
            <p:spPr bwMode="auto">
              <a:xfrm flipV="1">
                <a:off x="2112" y="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59" name="Line 3630"/>
              <p:cNvSpPr>
                <a:spLocks noChangeShapeType="1"/>
              </p:cNvSpPr>
              <p:nvPr/>
            </p:nvSpPr>
            <p:spPr bwMode="auto">
              <a:xfrm flipV="1">
                <a:off x="2112" y="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60" name="Line 3631"/>
              <p:cNvSpPr>
                <a:spLocks noChangeShapeType="1"/>
              </p:cNvSpPr>
              <p:nvPr/>
            </p:nvSpPr>
            <p:spPr bwMode="auto">
              <a:xfrm flipV="1">
                <a:off x="2112" y="5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61" name="Line 3632"/>
              <p:cNvSpPr>
                <a:spLocks noChangeShapeType="1"/>
              </p:cNvSpPr>
              <p:nvPr/>
            </p:nvSpPr>
            <p:spPr bwMode="auto">
              <a:xfrm flipV="1">
                <a:off x="2112" y="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62" name="Line 3633"/>
              <p:cNvSpPr>
                <a:spLocks noChangeShapeType="1"/>
              </p:cNvSpPr>
              <p:nvPr/>
            </p:nvSpPr>
            <p:spPr bwMode="auto">
              <a:xfrm flipV="1">
                <a:off x="2112" y="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63" name="Line 3634"/>
              <p:cNvSpPr>
                <a:spLocks noChangeShapeType="1"/>
              </p:cNvSpPr>
              <p:nvPr/>
            </p:nvSpPr>
            <p:spPr bwMode="auto">
              <a:xfrm flipV="1">
                <a:off x="2112" y="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64" name="Line 3635"/>
              <p:cNvSpPr>
                <a:spLocks noChangeShapeType="1"/>
              </p:cNvSpPr>
              <p:nvPr/>
            </p:nvSpPr>
            <p:spPr bwMode="auto">
              <a:xfrm flipV="1">
                <a:off x="2112" y="5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65" name="Line 3636"/>
              <p:cNvSpPr>
                <a:spLocks noChangeShapeType="1"/>
              </p:cNvSpPr>
              <p:nvPr/>
            </p:nvSpPr>
            <p:spPr bwMode="auto">
              <a:xfrm flipV="1">
                <a:off x="2862" y="32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66" name="Line 3637"/>
              <p:cNvSpPr>
                <a:spLocks noChangeShapeType="1"/>
              </p:cNvSpPr>
              <p:nvPr/>
            </p:nvSpPr>
            <p:spPr bwMode="auto">
              <a:xfrm flipV="1">
                <a:off x="2862" y="32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67" name="Line 3638"/>
              <p:cNvSpPr>
                <a:spLocks noChangeShapeType="1"/>
              </p:cNvSpPr>
              <p:nvPr/>
            </p:nvSpPr>
            <p:spPr bwMode="auto">
              <a:xfrm flipV="1">
                <a:off x="2862" y="32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68" name="Line 3639"/>
              <p:cNvSpPr>
                <a:spLocks noChangeShapeType="1"/>
              </p:cNvSpPr>
              <p:nvPr/>
            </p:nvSpPr>
            <p:spPr bwMode="auto">
              <a:xfrm flipV="1">
                <a:off x="2862" y="32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69" name="Line 3640"/>
              <p:cNvSpPr>
                <a:spLocks noChangeShapeType="1"/>
              </p:cNvSpPr>
              <p:nvPr/>
            </p:nvSpPr>
            <p:spPr bwMode="auto">
              <a:xfrm flipV="1">
                <a:off x="2862" y="32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70" name="Line 3641"/>
              <p:cNvSpPr>
                <a:spLocks noChangeShapeType="1"/>
              </p:cNvSpPr>
              <p:nvPr/>
            </p:nvSpPr>
            <p:spPr bwMode="auto">
              <a:xfrm flipV="1">
                <a:off x="2862" y="31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71" name="Line 3642"/>
              <p:cNvSpPr>
                <a:spLocks noChangeShapeType="1"/>
              </p:cNvSpPr>
              <p:nvPr/>
            </p:nvSpPr>
            <p:spPr bwMode="auto">
              <a:xfrm flipV="1">
                <a:off x="2862" y="31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72" name="Line 3643"/>
              <p:cNvSpPr>
                <a:spLocks noChangeShapeType="1"/>
              </p:cNvSpPr>
              <p:nvPr/>
            </p:nvSpPr>
            <p:spPr bwMode="auto">
              <a:xfrm flipV="1">
                <a:off x="2862" y="31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73" name="Line 3644"/>
              <p:cNvSpPr>
                <a:spLocks noChangeShapeType="1"/>
              </p:cNvSpPr>
              <p:nvPr/>
            </p:nvSpPr>
            <p:spPr bwMode="auto">
              <a:xfrm flipV="1">
                <a:off x="2862" y="31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74" name="Line 3645"/>
              <p:cNvSpPr>
                <a:spLocks noChangeShapeType="1"/>
              </p:cNvSpPr>
              <p:nvPr/>
            </p:nvSpPr>
            <p:spPr bwMode="auto">
              <a:xfrm flipV="1">
                <a:off x="2862" y="31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75" name="Line 3646"/>
              <p:cNvSpPr>
                <a:spLocks noChangeShapeType="1"/>
              </p:cNvSpPr>
              <p:nvPr/>
            </p:nvSpPr>
            <p:spPr bwMode="auto">
              <a:xfrm flipV="1">
                <a:off x="2862" y="31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76" name="Line 3647"/>
              <p:cNvSpPr>
                <a:spLocks noChangeShapeType="1"/>
              </p:cNvSpPr>
              <p:nvPr/>
            </p:nvSpPr>
            <p:spPr bwMode="auto">
              <a:xfrm flipV="1">
                <a:off x="2862" y="31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77" name="Line 3648"/>
              <p:cNvSpPr>
                <a:spLocks noChangeShapeType="1"/>
              </p:cNvSpPr>
              <p:nvPr/>
            </p:nvSpPr>
            <p:spPr bwMode="auto">
              <a:xfrm flipV="1">
                <a:off x="2862" y="31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78" name="Line 3649"/>
              <p:cNvSpPr>
                <a:spLocks noChangeShapeType="1"/>
              </p:cNvSpPr>
              <p:nvPr/>
            </p:nvSpPr>
            <p:spPr bwMode="auto">
              <a:xfrm flipV="1">
                <a:off x="2862" y="31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79" name="Line 3650"/>
              <p:cNvSpPr>
                <a:spLocks noChangeShapeType="1"/>
              </p:cNvSpPr>
              <p:nvPr/>
            </p:nvSpPr>
            <p:spPr bwMode="auto">
              <a:xfrm flipV="1">
                <a:off x="2862" y="31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80" name="Line 3651"/>
              <p:cNvSpPr>
                <a:spLocks noChangeShapeType="1"/>
              </p:cNvSpPr>
              <p:nvPr/>
            </p:nvSpPr>
            <p:spPr bwMode="auto">
              <a:xfrm flipV="1">
                <a:off x="2862" y="31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81" name="Line 3652"/>
              <p:cNvSpPr>
                <a:spLocks noChangeShapeType="1"/>
              </p:cNvSpPr>
              <p:nvPr/>
            </p:nvSpPr>
            <p:spPr bwMode="auto">
              <a:xfrm flipV="1">
                <a:off x="2862" y="31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82" name="Line 3653"/>
              <p:cNvSpPr>
                <a:spLocks noChangeShapeType="1"/>
              </p:cNvSpPr>
              <p:nvPr/>
            </p:nvSpPr>
            <p:spPr bwMode="auto">
              <a:xfrm flipV="1">
                <a:off x="2862" y="30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83" name="Line 3654"/>
              <p:cNvSpPr>
                <a:spLocks noChangeShapeType="1"/>
              </p:cNvSpPr>
              <p:nvPr/>
            </p:nvSpPr>
            <p:spPr bwMode="auto">
              <a:xfrm flipV="1">
                <a:off x="2862" y="30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84" name="Line 3655"/>
              <p:cNvSpPr>
                <a:spLocks noChangeShapeType="1"/>
              </p:cNvSpPr>
              <p:nvPr/>
            </p:nvSpPr>
            <p:spPr bwMode="auto">
              <a:xfrm flipV="1">
                <a:off x="2862" y="30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85" name="Line 3656"/>
              <p:cNvSpPr>
                <a:spLocks noChangeShapeType="1"/>
              </p:cNvSpPr>
              <p:nvPr/>
            </p:nvSpPr>
            <p:spPr bwMode="auto">
              <a:xfrm flipV="1">
                <a:off x="2862" y="30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86" name="Line 3657"/>
              <p:cNvSpPr>
                <a:spLocks noChangeShapeType="1"/>
              </p:cNvSpPr>
              <p:nvPr/>
            </p:nvSpPr>
            <p:spPr bwMode="auto">
              <a:xfrm flipV="1">
                <a:off x="2862" y="30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87" name="Line 3658"/>
              <p:cNvSpPr>
                <a:spLocks noChangeShapeType="1"/>
              </p:cNvSpPr>
              <p:nvPr/>
            </p:nvSpPr>
            <p:spPr bwMode="auto">
              <a:xfrm flipV="1">
                <a:off x="2862" y="30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88" name="Line 3659"/>
              <p:cNvSpPr>
                <a:spLocks noChangeShapeType="1"/>
              </p:cNvSpPr>
              <p:nvPr/>
            </p:nvSpPr>
            <p:spPr bwMode="auto">
              <a:xfrm flipV="1">
                <a:off x="2862" y="30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89" name="Line 3660"/>
              <p:cNvSpPr>
                <a:spLocks noChangeShapeType="1"/>
              </p:cNvSpPr>
              <p:nvPr/>
            </p:nvSpPr>
            <p:spPr bwMode="auto">
              <a:xfrm flipV="1">
                <a:off x="2862" y="30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90" name="Line 3661"/>
              <p:cNvSpPr>
                <a:spLocks noChangeShapeType="1"/>
              </p:cNvSpPr>
              <p:nvPr/>
            </p:nvSpPr>
            <p:spPr bwMode="auto">
              <a:xfrm flipV="1">
                <a:off x="2862" y="30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91" name="Line 3662"/>
              <p:cNvSpPr>
                <a:spLocks noChangeShapeType="1"/>
              </p:cNvSpPr>
              <p:nvPr/>
            </p:nvSpPr>
            <p:spPr bwMode="auto">
              <a:xfrm flipV="1">
                <a:off x="2862" y="30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92" name="Line 3663"/>
              <p:cNvSpPr>
                <a:spLocks noChangeShapeType="1"/>
              </p:cNvSpPr>
              <p:nvPr/>
            </p:nvSpPr>
            <p:spPr bwMode="auto">
              <a:xfrm flipV="1">
                <a:off x="2862" y="30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93" name="Line 3664"/>
              <p:cNvSpPr>
                <a:spLocks noChangeShapeType="1"/>
              </p:cNvSpPr>
              <p:nvPr/>
            </p:nvSpPr>
            <p:spPr bwMode="auto">
              <a:xfrm flipV="1">
                <a:off x="2862" y="30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94" name="Line 3665"/>
              <p:cNvSpPr>
                <a:spLocks noChangeShapeType="1"/>
              </p:cNvSpPr>
              <p:nvPr/>
            </p:nvSpPr>
            <p:spPr bwMode="auto">
              <a:xfrm flipV="1">
                <a:off x="2862" y="29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95" name="Line 3666"/>
              <p:cNvSpPr>
                <a:spLocks noChangeShapeType="1"/>
              </p:cNvSpPr>
              <p:nvPr/>
            </p:nvSpPr>
            <p:spPr bwMode="auto">
              <a:xfrm flipV="1">
                <a:off x="2862" y="29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96" name="Line 3667"/>
              <p:cNvSpPr>
                <a:spLocks noChangeShapeType="1"/>
              </p:cNvSpPr>
              <p:nvPr/>
            </p:nvSpPr>
            <p:spPr bwMode="auto">
              <a:xfrm flipV="1">
                <a:off x="2862" y="29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97" name="Line 3668"/>
              <p:cNvSpPr>
                <a:spLocks noChangeShapeType="1"/>
              </p:cNvSpPr>
              <p:nvPr/>
            </p:nvSpPr>
            <p:spPr bwMode="auto">
              <a:xfrm flipV="1">
                <a:off x="2862" y="29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98" name="Line 3669"/>
              <p:cNvSpPr>
                <a:spLocks noChangeShapeType="1"/>
              </p:cNvSpPr>
              <p:nvPr/>
            </p:nvSpPr>
            <p:spPr bwMode="auto">
              <a:xfrm flipV="1">
                <a:off x="2862" y="29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99" name="Line 3670"/>
              <p:cNvSpPr>
                <a:spLocks noChangeShapeType="1"/>
              </p:cNvSpPr>
              <p:nvPr/>
            </p:nvSpPr>
            <p:spPr bwMode="auto">
              <a:xfrm flipV="1">
                <a:off x="2862" y="29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00" name="Line 3671"/>
              <p:cNvSpPr>
                <a:spLocks noChangeShapeType="1"/>
              </p:cNvSpPr>
              <p:nvPr/>
            </p:nvSpPr>
            <p:spPr bwMode="auto">
              <a:xfrm flipV="1">
                <a:off x="2862" y="29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01" name="Line 3672"/>
              <p:cNvSpPr>
                <a:spLocks noChangeShapeType="1"/>
              </p:cNvSpPr>
              <p:nvPr/>
            </p:nvSpPr>
            <p:spPr bwMode="auto">
              <a:xfrm flipV="1">
                <a:off x="2862" y="29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02" name="Line 3673"/>
              <p:cNvSpPr>
                <a:spLocks noChangeShapeType="1"/>
              </p:cNvSpPr>
              <p:nvPr/>
            </p:nvSpPr>
            <p:spPr bwMode="auto">
              <a:xfrm flipV="1">
                <a:off x="2862" y="29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03" name="Line 3674"/>
              <p:cNvSpPr>
                <a:spLocks noChangeShapeType="1"/>
              </p:cNvSpPr>
              <p:nvPr/>
            </p:nvSpPr>
            <p:spPr bwMode="auto">
              <a:xfrm flipV="1">
                <a:off x="2862" y="29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04" name="Line 3675"/>
              <p:cNvSpPr>
                <a:spLocks noChangeShapeType="1"/>
              </p:cNvSpPr>
              <p:nvPr/>
            </p:nvSpPr>
            <p:spPr bwMode="auto">
              <a:xfrm flipV="1">
                <a:off x="2862" y="29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05" name="Line 3676"/>
              <p:cNvSpPr>
                <a:spLocks noChangeShapeType="1"/>
              </p:cNvSpPr>
              <p:nvPr/>
            </p:nvSpPr>
            <p:spPr bwMode="auto">
              <a:xfrm flipV="1">
                <a:off x="2862" y="29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06" name="Line 3677"/>
              <p:cNvSpPr>
                <a:spLocks noChangeShapeType="1"/>
              </p:cNvSpPr>
              <p:nvPr/>
            </p:nvSpPr>
            <p:spPr bwMode="auto">
              <a:xfrm flipV="1">
                <a:off x="2862" y="28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07" name="Line 3678"/>
              <p:cNvSpPr>
                <a:spLocks noChangeShapeType="1"/>
              </p:cNvSpPr>
              <p:nvPr/>
            </p:nvSpPr>
            <p:spPr bwMode="auto">
              <a:xfrm flipV="1">
                <a:off x="2862" y="28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08" name="Line 3679"/>
              <p:cNvSpPr>
                <a:spLocks noChangeShapeType="1"/>
              </p:cNvSpPr>
              <p:nvPr/>
            </p:nvSpPr>
            <p:spPr bwMode="auto">
              <a:xfrm flipV="1">
                <a:off x="2862" y="28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09" name="Line 3680"/>
              <p:cNvSpPr>
                <a:spLocks noChangeShapeType="1"/>
              </p:cNvSpPr>
              <p:nvPr/>
            </p:nvSpPr>
            <p:spPr bwMode="auto">
              <a:xfrm flipV="1">
                <a:off x="2862" y="28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10" name="Line 3681"/>
              <p:cNvSpPr>
                <a:spLocks noChangeShapeType="1"/>
              </p:cNvSpPr>
              <p:nvPr/>
            </p:nvSpPr>
            <p:spPr bwMode="auto">
              <a:xfrm flipV="1">
                <a:off x="2862" y="28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11" name="Line 3682"/>
              <p:cNvSpPr>
                <a:spLocks noChangeShapeType="1"/>
              </p:cNvSpPr>
              <p:nvPr/>
            </p:nvSpPr>
            <p:spPr bwMode="auto">
              <a:xfrm flipV="1">
                <a:off x="2862" y="28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12" name="Line 3683"/>
              <p:cNvSpPr>
                <a:spLocks noChangeShapeType="1"/>
              </p:cNvSpPr>
              <p:nvPr/>
            </p:nvSpPr>
            <p:spPr bwMode="auto">
              <a:xfrm flipV="1">
                <a:off x="2862" y="28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13" name="Line 3684"/>
              <p:cNvSpPr>
                <a:spLocks noChangeShapeType="1"/>
              </p:cNvSpPr>
              <p:nvPr/>
            </p:nvSpPr>
            <p:spPr bwMode="auto">
              <a:xfrm flipV="1">
                <a:off x="2862" y="28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14" name="Line 3685"/>
              <p:cNvSpPr>
                <a:spLocks noChangeShapeType="1"/>
              </p:cNvSpPr>
              <p:nvPr/>
            </p:nvSpPr>
            <p:spPr bwMode="auto">
              <a:xfrm flipV="1">
                <a:off x="2862" y="28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15" name="Line 3686"/>
              <p:cNvSpPr>
                <a:spLocks noChangeShapeType="1"/>
              </p:cNvSpPr>
              <p:nvPr/>
            </p:nvSpPr>
            <p:spPr bwMode="auto">
              <a:xfrm flipV="1">
                <a:off x="2862" y="28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16" name="Line 3687"/>
              <p:cNvSpPr>
                <a:spLocks noChangeShapeType="1"/>
              </p:cNvSpPr>
              <p:nvPr/>
            </p:nvSpPr>
            <p:spPr bwMode="auto">
              <a:xfrm flipV="1">
                <a:off x="2862" y="28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17" name="Line 3688"/>
              <p:cNvSpPr>
                <a:spLocks noChangeShapeType="1"/>
              </p:cNvSpPr>
              <p:nvPr/>
            </p:nvSpPr>
            <p:spPr bwMode="auto">
              <a:xfrm flipV="1">
                <a:off x="2862" y="28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18" name="Line 3689"/>
              <p:cNvSpPr>
                <a:spLocks noChangeShapeType="1"/>
              </p:cNvSpPr>
              <p:nvPr/>
            </p:nvSpPr>
            <p:spPr bwMode="auto">
              <a:xfrm flipV="1">
                <a:off x="2862" y="27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19" name="Line 3690"/>
              <p:cNvSpPr>
                <a:spLocks noChangeShapeType="1"/>
              </p:cNvSpPr>
              <p:nvPr/>
            </p:nvSpPr>
            <p:spPr bwMode="auto">
              <a:xfrm flipV="1">
                <a:off x="2862" y="27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20" name="Line 3691"/>
              <p:cNvSpPr>
                <a:spLocks noChangeShapeType="1"/>
              </p:cNvSpPr>
              <p:nvPr/>
            </p:nvSpPr>
            <p:spPr bwMode="auto">
              <a:xfrm flipV="1">
                <a:off x="2862" y="27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21" name="Line 3692"/>
              <p:cNvSpPr>
                <a:spLocks noChangeShapeType="1"/>
              </p:cNvSpPr>
              <p:nvPr/>
            </p:nvSpPr>
            <p:spPr bwMode="auto">
              <a:xfrm flipV="1">
                <a:off x="2862" y="27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22" name="Line 3693"/>
              <p:cNvSpPr>
                <a:spLocks noChangeShapeType="1"/>
              </p:cNvSpPr>
              <p:nvPr/>
            </p:nvSpPr>
            <p:spPr bwMode="auto">
              <a:xfrm flipV="1">
                <a:off x="2862" y="27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23" name="Line 3694"/>
              <p:cNvSpPr>
                <a:spLocks noChangeShapeType="1"/>
              </p:cNvSpPr>
              <p:nvPr/>
            </p:nvSpPr>
            <p:spPr bwMode="auto">
              <a:xfrm flipV="1">
                <a:off x="2862" y="27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24" name="Line 3695"/>
              <p:cNvSpPr>
                <a:spLocks noChangeShapeType="1"/>
              </p:cNvSpPr>
              <p:nvPr/>
            </p:nvSpPr>
            <p:spPr bwMode="auto">
              <a:xfrm flipV="1">
                <a:off x="2862" y="27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25" name="Line 3696"/>
              <p:cNvSpPr>
                <a:spLocks noChangeShapeType="1"/>
              </p:cNvSpPr>
              <p:nvPr/>
            </p:nvSpPr>
            <p:spPr bwMode="auto">
              <a:xfrm flipV="1">
                <a:off x="2862" y="27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26" name="Line 3697"/>
              <p:cNvSpPr>
                <a:spLocks noChangeShapeType="1"/>
              </p:cNvSpPr>
              <p:nvPr/>
            </p:nvSpPr>
            <p:spPr bwMode="auto">
              <a:xfrm flipV="1">
                <a:off x="2862" y="27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27" name="Line 3698"/>
              <p:cNvSpPr>
                <a:spLocks noChangeShapeType="1"/>
              </p:cNvSpPr>
              <p:nvPr/>
            </p:nvSpPr>
            <p:spPr bwMode="auto">
              <a:xfrm flipV="1">
                <a:off x="2862" y="27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28" name="Line 3699"/>
              <p:cNvSpPr>
                <a:spLocks noChangeShapeType="1"/>
              </p:cNvSpPr>
              <p:nvPr/>
            </p:nvSpPr>
            <p:spPr bwMode="auto">
              <a:xfrm flipV="1">
                <a:off x="2862" y="27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29" name="Line 3700"/>
              <p:cNvSpPr>
                <a:spLocks noChangeShapeType="1"/>
              </p:cNvSpPr>
              <p:nvPr/>
            </p:nvSpPr>
            <p:spPr bwMode="auto">
              <a:xfrm flipV="1">
                <a:off x="2862" y="27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30" name="Line 3701"/>
              <p:cNvSpPr>
                <a:spLocks noChangeShapeType="1"/>
              </p:cNvSpPr>
              <p:nvPr/>
            </p:nvSpPr>
            <p:spPr bwMode="auto">
              <a:xfrm flipV="1">
                <a:off x="2862" y="26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31" name="Line 3702"/>
              <p:cNvSpPr>
                <a:spLocks noChangeShapeType="1"/>
              </p:cNvSpPr>
              <p:nvPr/>
            </p:nvSpPr>
            <p:spPr bwMode="auto">
              <a:xfrm flipV="1">
                <a:off x="2862" y="26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32" name="Line 3703"/>
              <p:cNvSpPr>
                <a:spLocks noChangeShapeType="1"/>
              </p:cNvSpPr>
              <p:nvPr/>
            </p:nvSpPr>
            <p:spPr bwMode="auto">
              <a:xfrm flipV="1">
                <a:off x="2862" y="26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33" name="Line 3704"/>
              <p:cNvSpPr>
                <a:spLocks noChangeShapeType="1"/>
              </p:cNvSpPr>
              <p:nvPr/>
            </p:nvSpPr>
            <p:spPr bwMode="auto">
              <a:xfrm flipV="1">
                <a:off x="2862" y="26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34" name="Line 3705"/>
              <p:cNvSpPr>
                <a:spLocks noChangeShapeType="1"/>
              </p:cNvSpPr>
              <p:nvPr/>
            </p:nvSpPr>
            <p:spPr bwMode="auto">
              <a:xfrm flipV="1">
                <a:off x="2862" y="26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35" name="Line 3706"/>
              <p:cNvSpPr>
                <a:spLocks noChangeShapeType="1"/>
              </p:cNvSpPr>
              <p:nvPr/>
            </p:nvSpPr>
            <p:spPr bwMode="auto">
              <a:xfrm flipV="1">
                <a:off x="2862" y="26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36" name="Line 3707"/>
              <p:cNvSpPr>
                <a:spLocks noChangeShapeType="1"/>
              </p:cNvSpPr>
              <p:nvPr/>
            </p:nvSpPr>
            <p:spPr bwMode="auto">
              <a:xfrm flipV="1">
                <a:off x="2862" y="26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37" name="Line 3708"/>
              <p:cNvSpPr>
                <a:spLocks noChangeShapeType="1"/>
              </p:cNvSpPr>
              <p:nvPr/>
            </p:nvSpPr>
            <p:spPr bwMode="auto">
              <a:xfrm flipV="1">
                <a:off x="2862" y="26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38" name="Line 3709"/>
              <p:cNvSpPr>
                <a:spLocks noChangeShapeType="1"/>
              </p:cNvSpPr>
              <p:nvPr/>
            </p:nvSpPr>
            <p:spPr bwMode="auto">
              <a:xfrm flipV="1">
                <a:off x="2862" y="26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39" name="Line 3710"/>
              <p:cNvSpPr>
                <a:spLocks noChangeShapeType="1"/>
              </p:cNvSpPr>
              <p:nvPr/>
            </p:nvSpPr>
            <p:spPr bwMode="auto">
              <a:xfrm flipV="1">
                <a:off x="2862" y="26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40" name="Line 3711"/>
              <p:cNvSpPr>
                <a:spLocks noChangeShapeType="1"/>
              </p:cNvSpPr>
              <p:nvPr/>
            </p:nvSpPr>
            <p:spPr bwMode="auto">
              <a:xfrm flipV="1">
                <a:off x="2862" y="26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41" name="Line 3712"/>
              <p:cNvSpPr>
                <a:spLocks noChangeShapeType="1"/>
              </p:cNvSpPr>
              <p:nvPr/>
            </p:nvSpPr>
            <p:spPr bwMode="auto">
              <a:xfrm flipV="1">
                <a:off x="2862" y="26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42" name="Line 3713"/>
              <p:cNvSpPr>
                <a:spLocks noChangeShapeType="1"/>
              </p:cNvSpPr>
              <p:nvPr/>
            </p:nvSpPr>
            <p:spPr bwMode="auto">
              <a:xfrm flipV="1">
                <a:off x="2862" y="26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43" name="Line 3714"/>
              <p:cNvSpPr>
                <a:spLocks noChangeShapeType="1"/>
              </p:cNvSpPr>
              <p:nvPr/>
            </p:nvSpPr>
            <p:spPr bwMode="auto">
              <a:xfrm flipV="1">
                <a:off x="2862" y="25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44" name="Line 3715"/>
              <p:cNvSpPr>
                <a:spLocks noChangeShapeType="1"/>
              </p:cNvSpPr>
              <p:nvPr/>
            </p:nvSpPr>
            <p:spPr bwMode="auto">
              <a:xfrm flipV="1">
                <a:off x="2862" y="25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45" name="Line 3716"/>
              <p:cNvSpPr>
                <a:spLocks noChangeShapeType="1"/>
              </p:cNvSpPr>
              <p:nvPr/>
            </p:nvSpPr>
            <p:spPr bwMode="auto">
              <a:xfrm flipV="1">
                <a:off x="2862" y="25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46" name="Line 3717"/>
              <p:cNvSpPr>
                <a:spLocks noChangeShapeType="1"/>
              </p:cNvSpPr>
              <p:nvPr/>
            </p:nvSpPr>
            <p:spPr bwMode="auto">
              <a:xfrm flipV="1">
                <a:off x="2862" y="25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47" name="Line 3718"/>
              <p:cNvSpPr>
                <a:spLocks noChangeShapeType="1"/>
              </p:cNvSpPr>
              <p:nvPr/>
            </p:nvSpPr>
            <p:spPr bwMode="auto">
              <a:xfrm flipV="1">
                <a:off x="2862" y="25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48" name="Line 3719"/>
              <p:cNvSpPr>
                <a:spLocks noChangeShapeType="1"/>
              </p:cNvSpPr>
              <p:nvPr/>
            </p:nvSpPr>
            <p:spPr bwMode="auto">
              <a:xfrm flipV="1">
                <a:off x="2862" y="25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49" name="Line 3720"/>
              <p:cNvSpPr>
                <a:spLocks noChangeShapeType="1"/>
              </p:cNvSpPr>
              <p:nvPr/>
            </p:nvSpPr>
            <p:spPr bwMode="auto">
              <a:xfrm flipV="1">
                <a:off x="2862" y="25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50" name="Line 3721"/>
              <p:cNvSpPr>
                <a:spLocks noChangeShapeType="1"/>
              </p:cNvSpPr>
              <p:nvPr/>
            </p:nvSpPr>
            <p:spPr bwMode="auto">
              <a:xfrm flipV="1">
                <a:off x="2862" y="25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51" name="Line 3722"/>
              <p:cNvSpPr>
                <a:spLocks noChangeShapeType="1"/>
              </p:cNvSpPr>
              <p:nvPr/>
            </p:nvSpPr>
            <p:spPr bwMode="auto">
              <a:xfrm flipV="1">
                <a:off x="2862" y="25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52" name="Line 3723"/>
              <p:cNvSpPr>
                <a:spLocks noChangeShapeType="1"/>
              </p:cNvSpPr>
              <p:nvPr/>
            </p:nvSpPr>
            <p:spPr bwMode="auto">
              <a:xfrm flipV="1">
                <a:off x="2862" y="25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53" name="Line 3724"/>
              <p:cNvSpPr>
                <a:spLocks noChangeShapeType="1"/>
              </p:cNvSpPr>
              <p:nvPr/>
            </p:nvSpPr>
            <p:spPr bwMode="auto">
              <a:xfrm flipV="1">
                <a:off x="2862" y="25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54" name="Line 3725"/>
              <p:cNvSpPr>
                <a:spLocks noChangeShapeType="1"/>
              </p:cNvSpPr>
              <p:nvPr/>
            </p:nvSpPr>
            <p:spPr bwMode="auto">
              <a:xfrm flipV="1">
                <a:off x="2862" y="25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55" name="Line 3726"/>
              <p:cNvSpPr>
                <a:spLocks noChangeShapeType="1"/>
              </p:cNvSpPr>
              <p:nvPr/>
            </p:nvSpPr>
            <p:spPr bwMode="auto">
              <a:xfrm flipV="1">
                <a:off x="2862" y="24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56" name="Line 3727"/>
              <p:cNvSpPr>
                <a:spLocks noChangeShapeType="1"/>
              </p:cNvSpPr>
              <p:nvPr/>
            </p:nvSpPr>
            <p:spPr bwMode="auto">
              <a:xfrm flipV="1">
                <a:off x="2862" y="24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57" name="Line 3728"/>
              <p:cNvSpPr>
                <a:spLocks noChangeShapeType="1"/>
              </p:cNvSpPr>
              <p:nvPr/>
            </p:nvSpPr>
            <p:spPr bwMode="auto">
              <a:xfrm flipV="1">
                <a:off x="2862" y="24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58" name="Line 3729"/>
              <p:cNvSpPr>
                <a:spLocks noChangeShapeType="1"/>
              </p:cNvSpPr>
              <p:nvPr/>
            </p:nvSpPr>
            <p:spPr bwMode="auto">
              <a:xfrm flipV="1">
                <a:off x="2862" y="24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59" name="Line 3730"/>
              <p:cNvSpPr>
                <a:spLocks noChangeShapeType="1"/>
              </p:cNvSpPr>
              <p:nvPr/>
            </p:nvSpPr>
            <p:spPr bwMode="auto">
              <a:xfrm flipV="1">
                <a:off x="2862" y="24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60" name="Line 3731"/>
              <p:cNvSpPr>
                <a:spLocks noChangeShapeType="1"/>
              </p:cNvSpPr>
              <p:nvPr/>
            </p:nvSpPr>
            <p:spPr bwMode="auto">
              <a:xfrm flipV="1">
                <a:off x="2862" y="24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61" name="Line 3732"/>
              <p:cNvSpPr>
                <a:spLocks noChangeShapeType="1"/>
              </p:cNvSpPr>
              <p:nvPr/>
            </p:nvSpPr>
            <p:spPr bwMode="auto">
              <a:xfrm flipV="1">
                <a:off x="2862" y="24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62" name="Line 3733"/>
              <p:cNvSpPr>
                <a:spLocks noChangeShapeType="1"/>
              </p:cNvSpPr>
              <p:nvPr/>
            </p:nvSpPr>
            <p:spPr bwMode="auto">
              <a:xfrm flipV="1">
                <a:off x="2862" y="24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63" name="Line 3734"/>
              <p:cNvSpPr>
                <a:spLocks noChangeShapeType="1"/>
              </p:cNvSpPr>
              <p:nvPr/>
            </p:nvSpPr>
            <p:spPr bwMode="auto">
              <a:xfrm flipV="1">
                <a:off x="2862" y="24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64" name="Line 3735"/>
              <p:cNvSpPr>
                <a:spLocks noChangeShapeType="1"/>
              </p:cNvSpPr>
              <p:nvPr/>
            </p:nvSpPr>
            <p:spPr bwMode="auto">
              <a:xfrm flipV="1">
                <a:off x="2862" y="24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65" name="Line 3736"/>
              <p:cNvSpPr>
                <a:spLocks noChangeShapeType="1"/>
              </p:cNvSpPr>
              <p:nvPr/>
            </p:nvSpPr>
            <p:spPr bwMode="auto">
              <a:xfrm flipV="1">
                <a:off x="2862" y="24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66" name="Line 3737"/>
              <p:cNvSpPr>
                <a:spLocks noChangeShapeType="1"/>
              </p:cNvSpPr>
              <p:nvPr/>
            </p:nvSpPr>
            <p:spPr bwMode="auto">
              <a:xfrm flipV="1">
                <a:off x="2862" y="24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67" name="Line 3738"/>
              <p:cNvSpPr>
                <a:spLocks noChangeShapeType="1"/>
              </p:cNvSpPr>
              <p:nvPr/>
            </p:nvSpPr>
            <p:spPr bwMode="auto">
              <a:xfrm flipV="1">
                <a:off x="2862" y="23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68" name="Line 3739"/>
              <p:cNvSpPr>
                <a:spLocks noChangeShapeType="1"/>
              </p:cNvSpPr>
              <p:nvPr/>
            </p:nvSpPr>
            <p:spPr bwMode="auto">
              <a:xfrm flipV="1">
                <a:off x="2862" y="23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69" name="Line 3740"/>
              <p:cNvSpPr>
                <a:spLocks noChangeShapeType="1"/>
              </p:cNvSpPr>
              <p:nvPr/>
            </p:nvSpPr>
            <p:spPr bwMode="auto">
              <a:xfrm flipV="1">
                <a:off x="2862" y="23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70" name="Line 3741"/>
              <p:cNvSpPr>
                <a:spLocks noChangeShapeType="1"/>
              </p:cNvSpPr>
              <p:nvPr/>
            </p:nvSpPr>
            <p:spPr bwMode="auto">
              <a:xfrm flipV="1">
                <a:off x="2862" y="23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71" name="Line 3742"/>
              <p:cNvSpPr>
                <a:spLocks noChangeShapeType="1"/>
              </p:cNvSpPr>
              <p:nvPr/>
            </p:nvSpPr>
            <p:spPr bwMode="auto">
              <a:xfrm flipV="1">
                <a:off x="2862" y="23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72" name="Line 3743"/>
              <p:cNvSpPr>
                <a:spLocks noChangeShapeType="1"/>
              </p:cNvSpPr>
              <p:nvPr/>
            </p:nvSpPr>
            <p:spPr bwMode="auto">
              <a:xfrm flipV="1">
                <a:off x="2862" y="23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73" name="Line 3744"/>
              <p:cNvSpPr>
                <a:spLocks noChangeShapeType="1"/>
              </p:cNvSpPr>
              <p:nvPr/>
            </p:nvSpPr>
            <p:spPr bwMode="auto">
              <a:xfrm flipV="1">
                <a:off x="2862" y="23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74" name="Line 3745"/>
              <p:cNvSpPr>
                <a:spLocks noChangeShapeType="1"/>
              </p:cNvSpPr>
              <p:nvPr/>
            </p:nvSpPr>
            <p:spPr bwMode="auto">
              <a:xfrm flipV="1">
                <a:off x="2862" y="23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75" name="Line 3746"/>
              <p:cNvSpPr>
                <a:spLocks noChangeShapeType="1"/>
              </p:cNvSpPr>
              <p:nvPr/>
            </p:nvSpPr>
            <p:spPr bwMode="auto">
              <a:xfrm flipV="1">
                <a:off x="2862" y="23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76" name="Line 3747"/>
              <p:cNvSpPr>
                <a:spLocks noChangeShapeType="1"/>
              </p:cNvSpPr>
              <p:nvPr/>
            </p:nvSpPr>
            <p:spPr bwMode="auto">
              <a:xfrm flipV="1">
                <a:off x="2862" y="23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77" name="Line 3748"/>
              <p:cNvSpPr>
                <a:spLocks noChangeShapeType="1"/>
              </p:cNvSpPr>
              <p:nvPr/>
            </p:nvSpPr>
            <p:spPr bwMode="auto">
              <a:xfrm flipV="1">
                <a:off x="2862" y="23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78" name="Line 3749"/>
              <p:cNvSpPr>
                <a:spLocks noChangeShapeType="1"/>
              </p:cNvSpPr>
              <p:nvPr/>
            </p:nvSpPr>
            <p:spPr bwMode="auto">
              <a:xfrm flipV="1">
                <a:off x="2862" y="23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79" name="Line 3750"/>
              <p:cNvSpPr>
                <a:spLocks noChangeShapeType="1"/>
              </p:cNvSpPr>
              <p:nvPr/>
            </p:nvSpPr>
            <p:spPr bwMode="auto">
              <a:xfrm flipV="1">
                <a:off x="2862" y="22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80" name="Line 3751"/>
              <p:cNvSpPr>
                <a:spLocks noChangeShapeType="1"/>
              </p:cNvSpPr>
              <p:nvPr/>
            </p:nvSpPr>
            <p:spPr bwMode="auto">
              <a:xfrm flipV="1">
                <a:off x="2862" y="22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81" name="Line 3752"/>
              <p:cNvSpPr>
                <a:spLocks noChangeShapeType="1"/>
              </p:cNvSpPr>
              <p:nvPr/>
            </p:nvSpPr>
            <p:spPr bwMode="auto">
              <a:xfrm flipV="1">
                <a:off x="2862" y="22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82" name="Line 3753"/>
              <p:cNvSpPr>
                <a:spLocks noChangeShapeType="1"/>
              </p:cNvSpPr>
              <p:nvPr/>
            </p:nvSpPr>
            <p:spPr bwMode="auto">
              <a:xfrm flipV="1">
                <a:off x="2862" y="22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83" name="Line 3754"/>
              <p:cNvSpPr>
                <a:spLocks noChangeShapeType="1"/>
              </p:cNvSpPr>
              <p:nvPr/>
            </p:nvSpPr>
            <p:spPr bwMode="auto">
              <a:xfrm flipV="1">
                <a:off x="2862" y="22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84" name="Line 3755"/>
              <p:cNvSpPr>
                <a:spLocks noChangeShapeType="1"/>
              </p:cNvSpPr>
              <p:nvPr/>
            </p:nvSpPr>
            <p:spPr bwMode="auto">
              <a:xfrm flipV="1">
                <a:off x="2862" y="22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85" name="Line 3756"/>
              <p:cNvSpPr>
                <a:spLocks noChangeShapeType="1"/>
              </p:cNvSpPr>
              <p:nvPr/>
            </p:nvSpPr>
            <p:spPr bwMode="auto">
              <a:xfrm flipV="1">
                <a:off x="2862" y="22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86" name="Line 3757"/>
              <p:cNvSpPr>
                <a:spLocks noChangeShapeType="1"/>
              </p:cNvSpPr>
              <p:nvPr/>
            </p:nvSpPr>
            <p:spPr bwMode="auto">
              <a:xfrm flipV="1">
                <a:off x="2862" y="22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87" name="Line 3758"/>
              <p:cNvSpPr>
                <a:spLocks noChangeShapeType="1"/>
              </p:cNvSpPr>
              <p:nvPr/>
            </p:nvSpPr>
            <p:spPr bwMode="auto">
              <a:xfrm flipV="1">
                <a:off x="2862" y="22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88" name="Line 3759"/>
              <p:cNvSpPr>
                <a:spLocks noChangeShapeType="1"/>
              </p:cNvSpPr>
              <p:nvPr/>
            </p:nvSpPr>
            <p:spPr bwMode="auto">
              <a:xfrm flipV="1">
                <a:off x="2862" y="22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89" name="Line 3760"/>
              <p:cNvSpPr>
                <a:spLocks noChangeShapeType="1"/>
              </p:cNvSpPr>
              <p:nvPr/>
            </p:nvSpPr>
            <p:spPr bwMode="auto">
              <a:xfrm flipV="1">
                <a:off x="2862" y="22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90" name="Line 3761"/>
              <p:cNvSpPr>
                <a:spLocks noChangeShapeType="1"/>
              </p:cNvSpPr>
              <p:nvPr/>
            </p:nvSpPr>
            <p:spPr bwMode="auto">
              <a:xfrm flipV="1">
                <a:off x="2862" y="22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91" name="Line 3762"/>
              <p:cNvSpPr>
                <a:spLocks noChangeShapeType="1"/>
              </p:cNvSpPr>
              <p:nvPr/>
            </p:nvSpPr>
            <p:spPr bwMode="auto">
              <a:xfrm flipV="1">
                <a:off x="2862" y="21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92" name="Line 3763"/>
              <p:cNvSpPr>
                <a:spLocks noChangeShapeType="1"/>
              </p:cNvSpPr>
              <p:nvPr/>
            </p:nvSpPr>
            <p:spPr bwMode="auto">
              <a:xfrm flipV="1">
                <a:off x="2862" y="21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93" name="Line 3764"/>
              <p:cNvSpPr>
                <a:spLocks noChangeShapeType="1"/>
              </p:cNvSpPr>
              <p:nvPr/>
            </p:nvSpPr>
            <p:spPr bwMode="auto">
              <a:xfrm flipV="1">
                <a:off x="2862" y="21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94" name="Line 3765"/>
              <p:cNvSpPr>
                <a:spLocks noChangeShapeType="1"/>
              </p:cNvSpPr>
              <p:nvPr/>
            </p:nvSpPr>
            <p:spPr bwMode="auto">
              <a:xfrm flipV="1">
                <a:off x="2862" y="21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95" name="Line 3766"/>
              <p:cNvSpPr>
                <a:spLocks noChangeShapeType="1"/>
              </p:cNvSpPr>
              <p:nvPr/>
            </p:nvSpPr>
            <p:spPr bwMode="auto">
              <a:xfrm flipV="1">
                <a:off x="2862" y="21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96" name="Line 3767"/>
              <p:cNvSpPr>
                <a:spLocks noChangeShapeType="1"/>
              </p:cNvSpPr>
              <p:nvPr/>
            </p:nvSpPr>
            <p:spPr bwMode="auto">
              <a:xfrm flipV="1">
                <a:off x="2862" y="21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97" name="Line 3768"/>
              <p:cNvSpPr>
                <a:spLocks noChangeShapeType="1"/>
              </p:cNvSpPr>
              <p:nvPr/>
            </p:nvSpPr>
            <p:spPr bwMode="auto">
              <a:xfrm flipV="1">
                <a:off x="2862" y="21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98" name="Line 3769"/>
              <p:cNvSpPr>
                <a:spLocks noChangeShapeType="1"/>
              </p:cNvSpPr>
              <p:nvPr/>
            </p:nvSpPr>
            <p:spPr bwMode="auto">
              <a:xfrm flipV="1">
                <a:off x="2862" y="21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99" name="Line 3770"/>
              <p:cNvSpPr>
                <a:spLocks noChangeShapeType="1"/>
              </p:cNvSpPr>
              <p:nvPr/>
            </p:nvSpPr>
            <p:spPr bwMode="auto">
              <a:xfrm flipV="1">
                <a:off x="2862" y="21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00" name="Line 3771"/>
              <p:cNvSpPr>
                <a:spLocks noChangeShapeType="1"/>
              </p:cNvSpPr>
              <p:nvPr/>
            </p:nvSpPr>
            <p:spPr bwMode="auto">
              <a:xfrm flipV="1">
                <a:off x="2862" y="21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01" name="Line 3772"/>
              <p:cNvSpPr>
                <a:spLocks noChangeShapeType="1"/>
              </p:cNvSpPr>
              <p:nvPr/>
            </p:nvSpPr>
            <p:spPr bwMode="auto">
              <a:xfrm flipV="1">
                <a:off x="2862" y="21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02" name="Line 3773"/>
              <p:cNvSpPr>
                <a:spLocks noChangeShapeType="1"/>
              </p:cNvSpPr>
              <p:nvPr/>
            </p:nvSpPr>
            <p:spPr bwMode="auto">
              <a:xfrm flipV="1">
                <a:off x="2862" y="21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03" name="Line 3774"/>
              <p:cNvSpPr>
                <a:spLocks noChangeShapeType="1"/>
              </p:cNvSpPr>
              <p:nvPr/>
            </p:nvSpPr>
            <p:spPr bwMode="auto">
              <a:xfrm flipV="1">
                <a:off x="2862" y="20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04" name="Line 3775"/>
              <p:cNvSpPr>
                <a:spLocks noChangeShapeType="1"/>
              </p:cNvSpPr>
              <p:nvPr/>
            </p:nvSpPr>
            <p:spPr bwMode="auto">
              <a:xfrm flipV="1">
                <a:off x="2862" y="20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05" name="Line 3776"/>
              <p:cNvSpPr>
                <a:spLocks noChangeShapeType="1"/>
              </p:cNvSpPr>
              <p:nvPr/>
            </p:nvSpPr>
            <p:spPr bwMode="auto">
              <a:xfrm flipV="1">
                <a:off x="2862" y="20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06" name="Line 3777"/>
              <p:cNvSpPr>
                <a:spLocks noChangeShapeType="1"/>
              </p:cNvSpPr>
              <p:nvPr/>
            </p:nvSpPr>
            <p:spPr bwMode="auto">
              <a:xfrm flipV="1">
                <a:off x="2862" y="20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07" name="Line 3778"/>
              <p:cNvSpPr>
                <a:spLocks noChangeShapeType="1"/>
              </p:cNvSpPr>
              <p:nvPr/>
            </p:nvSpPr>
            <p:spPr bwMode="auto">
              <a:xfrm flipV="1">
                <a:off x="2862" y="20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08" name="Line 3779"/>
              <p:cNvSpPr>
                <a:spLocks noChangeShapeType="1"/>
              </p:cNvSpPr>
              <p:nvPr/>
            </p:nvSpPr>
            <p:spPr bwMode="auto">
              <a:xfrm flipV="1">
                <a:off x="2862" y="20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09" name="Line 3780"/>
              <p:cNvSpPr>
                <a:spLocks noChangeShapeType="1"/>
              </p:cNvSpPr>
              <p:nvPr/>
            </p:nvSpPr>
            <p:spPr bwMode="auto">
              <a:xfrm flipV="1">
                <a:off x="2862" y="20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10" name="Line 3781"/>
              <p:cNvSpPr>
                <a:spLocks noChangeShapeType="1"/>
              </p:cNvSpPr>
              <p:nvPr/>
            </p:nvSpPr>
            <p:spPr bwMode="auto">
              <a:xfrm flipV="1">
                <a:off x="2862" y="20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11" name="Line 3782"/>
              <p:cNvSpPr>
                <a:spLocks noChangeShapeType="1"/>
              </p:cNvSpPr>
              <p:nvPr/>
            </p:nvSpPr>
            <p:spPr bwMode="auto">
              <a:xfrm flipV="1">
                <a:off x="2862" y="20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12" name="Line 3783"/>
              <p:cNvSpPr>
                <a:spLocks noChangeShapeType="1"/>
              </p:cNvSpPr>
              <p:nvPr/>
            </p:nvSpPr>
            <p:spPr bwMode="auto">
              <a:xfrm flipV="1">
                <a:off x="2862" y="20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13" name="Line 3784"/>
              <p:cNvSpPr>
                <a:spLocks noChangeShapeType="1"/>
              </p:cNvSpPr>
              <p:nvPr/>
            </p:nvSpPr>
            <p:spPr bwMode="auto">
              <a:xfrm flipV="1">
                <a:off x="2862" y="20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14" name="Line 3785"/>
              <p:cNvSpPr>
                <a:spLocks noChangeShapeType="1"/>
              </p:cNvSpPr>
              <p:nvPr/>
            </p:nvSpPr>
            <p:spPr bwMode="auto">
              <a:xfrm flipV="1">
                <a:off x="2862" y="20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15" name="Line 3786"/>
              <p:cNvSpPr>
                <a:spLocks noChangeShapeType="1"/>
              </p:cNvSpPr>
              <p:nvPr/>
            </p:nvSpPr>
            <p:spPr bwMode="auto">
              <a:xfrm flipV="1">
                <a:off x="2862" y="19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16" name="Line 3787"/>
              <p:cNvSpPr>
                <a:spLocks noChangeShapeType="1"/>
              </p:cNvSpPr>
              <p:nvPr/>
            </p:nvSpPr>
            <p:spPr bwMode="auto">
              <a:xfrm flipV="1">
                <a:off x="2862" y="19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17" name="Line 3788"/>
              <p:cNvSpPr>
                <a:spLocks noChangeShapeType="1"/>
              </p:cNvSpPr>
              <p:nvPr/>
            </p:nvSpPr>
            <p:spPr bwMode="auto">
              <a:xfrm flipV="1">
                <a:off x="2862" y="19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18" name="Line 3789"/>
              <p:cNvSpPr>
                <a:spLocks noChangeShapeType="1"/>
              </p:cNvSpPr>
              <p:nvPr/>
            </p:nvSpPr>
            <p:spPr bwMode="auto">
              <a:xfrm flipV="1">
                <a:off x="2862" y="19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19" name="Line 3790"/>
              <p:cNvSpPr>
                <a:spLocks noChangeShapeType="1"/>
              </p:cNvSpPr>
              <p:nvPr/>
            </p:nvSpPr>
            <p:spPr bwMode="auto">
              <a:xfrm flipV="1">
                <a:off x="2862" y="19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20" name="Line 3791"/>
              <p:cNvSpPr>
                <a:spLocks noChangeShapeType="1"/>
              </p:cNvSpPr>
              <p:nvPr/>
            </p:nvSpPr>
            <p:spPr bwMode="auto">
              <a:xfrm flipV="1">
                <a:off x="2862" y="19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21" name="Line 3792"/>
              <p:cNvSpPr>
                <a:spLocks noChangeShapeType="1"/>
              </p:cNvSpPr>
              <p:nvPr/>
            </p:nvSpPr>
            <p:spPr bwMode="auto">
              <a:xfrm flipV="1">
                <a:off x="2862" y="19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22" name="Line 3793"/>
              <p:cNvSpPr>
                <a:spLocks noChangeShapeType="1"/>
              </p:cNvSpPr>
              <p:nvPr/>
            </p:nvSpPr>
            <p:spPr bwMode="auto">
              <a:xfrm flipV="1">
                <a:off x="2862" y="19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23" name="Line 3794"/>
              <p:cNvSpPr>
                <a:spLocks noChangeShapeType="1"/>
              </p:cNvSpPr>
              <p:nvPr/>
            </p:nvSpPr>
            <p:spPr bwMode="auto">
              <a:xfrm flipV="1">
                <a:off x="2862" y="19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24" name="Line 3795"/>
              <p:cNvSpPr>
                <a:spLocks noChangeShapeType="1"/>
              </p:cNvSpPr>
              <p:nvPr/>
            </p:nvSpPr>
            <p:spPr bwMode="auto">
              <a:xfrm flipV="1">
                <a:off x="2862" y="19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25" name="Line 3796"/>
              <p:cNvSpPr>
                <a:spLocks noChangeShapeType="1"/>
              </p:cNvSpPr>
              <p:nvPr/>
            </p:nvSpPr>
            <p:spPr bwMode="auto">
              <a:xfrm flipV="1">
                <a:off x="2862" y="19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26" name="Line 3797"/>
              <p:cNvSpPr>
                <a:spLocks noChangeShapeType="1"/>
              </p:cNvSpPr>
              <p:nvPr/>
            </p:nvSpPr>
            <p:spPr bwMode="auto">
              <a:xfrm flipV="1">
                <a:off x="2862" y="19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27" name="Line 3798"/>
              <p:cNvSpPr>
                <a:spLocks noChangeShapeType="1"/>
              </p:cNvSpPr>
              <p:nvPr/>
            </p:nvSpPr>
            <p:spPr bwMode="auto">
              <a:xfrm flipV="1">
                <a:off x="2862" y="18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28" name="Line 3799"/>
              <p:cNvSpPr>
                <a:spLocks noChangeShapeType="1"/>
              </p:cNvSpPr>
              <p:nvPr/>
            </p:nvSpPr>
            <p:spPr bwMode="auto">
              <a:xfrm flipV="1">
                <a:off x="2862" y="18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29" name="Line 3800"/>
              <p:cNvSpPr>
                <a:spLocks noChangeShapeType="1"/>
              </p:cNvSpPr>
              <p:nvPr/>
            </p:nvSpPr>
            <p:spPr bwMode="auto">
              <a:xfrm flipV="1">
                <a:off x="2862" y="18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30" name="Line 3801"/>
              <p:cNvSpPr>
                <a:spLocks noChangeShapeType="1"/>
              </p:cNvSpPr>
              <p:nvPr/>
            </p:nvSpPr>
            <p:spPr bwMode="auto">
              <a:xfrm flipV="1">
                <a:off x="2862" y="18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31" name="Line 3802"/>
              <p:cNvSpPr>
                <a:spLocks noChangeShapeType="1"/>
              </p:cNvSpPr>
              <p:nvPr/>
            </p:nvSpPr>
            <p:spPr bwMode="auto">
              <a:xfrm flipV="1">
                <a:off x="2862" y="18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32" name="Line 3803"/>
              <p:cNvSpPr>
                <a:spLocks noChangeShapeType="1"/>
              </p:cNvSpPr>
              <p:nvPr/>
            </p:nvSpPr>
            <p:spPr bwMode="auto">
              <a:xfrm flipV="1">
                <a:off x="2862" y="18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33" name="Line 3804"/>
              <p:cNvSpPr>
                <a:spLocks noChangeShapeType="1"/>
              </p:cNvSpPr>
              <p:nvPr/>
            </p:nvSpPr>
            <p:spPr bwMode="auto">
              <a:xfrm flipV="1">
                <a:off x="2862" y="18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34" name="Line 3805"/>
              <p:cNvSpPr>
                <a:spLocks noChangeShapeType="1"/>
              </p:cNvSpPr>
              <p:nvPr/>
            </p:nvSpPr>
            <p:spPr bwMode="auto">
              <a:xfrm flipV="1">
                <a:off x="2862" y="18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35" name="Line 3806"/>
              <p:cNvSpPr>
                <a:spLocks noChangeShapeType="1"/>
              </p:cNvSpPr>
              <p:nvPr/>
            </p:nvSpPr>
            <p:spPr bwMode="auto">
              <a:xfrm flipV="1">
                <a:off x="2862" y="18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36" name="Line 3807"/>
              <p:cNvSpPr>
                <a:spLocks noChangeShapeType="1"/>
              </p:cNvSpPr>
              <p:nvPr/>
            </p:nvSpPr>
            <p:spPr bwMode="auto">
              <a:xfrm flipV="1">
                <a:off x="2862" y="18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37" name="Line 3808"/>
              <p:cNvSpPr>
                <a:spLocks noChangeShapeType="1"/>
              </p:cNvSpPr>
              <p:nvPr/>
            </p:nvSpPr>
            <p:spPr bwMode="auto">
              <a:xfrm flipV="1">
                <a:off x="2862" y="18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38" name="Line 3809"/>
              <p:cNvSpPr>
                <a:spLocks noChangeShapeType="1"/>
              </p:cNvSpPr>
              <p:nvPr/>
            </p:nvSpPr>
            <p:spPr bwMode="auto">
              <a:xfrm flipV="1">
                <a:off x="2862" y="18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39" name="Line 3810"/>
              <p:cNvSpPr>
                <a:spLocks noChangeShapeType="1"/>
              </p:cNvSpPr>
              <p:nvPr/>
            </p:nvSpPr>
            <p:spPr bwMode="auto">
              <a:xfrm flipV="1">
                <a:off x="2862" y="18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40" name="Line 3811"/>
              <p:cNvSpPr>
                <a:spLocks noChangeShapeType="1"/>
              </p:cNvSpPr>
              <p:nvPr/>
            </p:nvSpPr>
            <p:spPr bwMode="auto">
              <a:xfrm flipV="1">
                <a:off x="2862" y="17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41" name="Line 3812"/>
              <p:cNvSpPr>
                <a:spLocks noChangeShapeType="1"/>
              </p:cNvSpPr>
              <p:nvPr/>
            </p:nvSpPr>
            <p:spPr bwMode="auto">
              <a:xfrm flipV="1">
                <a:off x="2862" y="17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42" name="Line 3813"/>
              <p:cNvSpPr>
                <a:spLocks noChangeShapeType="1"/>
              </p:cNvSpPr>
              <p:nvPr/>
            </p:nvSpPr>
            <p:spPr bwMode="auto">
              <a:xfrm flipV="1">
                <a:off x="2862" y="17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43" name="Line 3814"/>
              <p:cNvSpPr>
                <a:spLocks noChangeShapeType="1"/>
              </p:cNvSpPr>
              <p:nvPr/>
            </p:nvSpPr>
            <p:spPr bwMode="auto">
              <a:xfrm flipV="1">
                <a:off x="2862" y="17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44" name="Line 3815"/>
              <p:cNvSpPr>
                <a:spLocks noChangeShapeType="1"/>
              </p:cNvSpPr>
              <p:nvPr/>
            </p:nvSpPr>
            <p:spPr bwMode="auto">
              <a:xfrm flipV="1">
                <a:off x="2862" y="17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45" name="Line 3816"/>
              <p:cNvSpPr>
                <a:spLocks noChangeShapeType="1"/>
              </p:cNvSpPr>
              <p:nvPr/>
            </p:nvSpPr>
            <p:spPr bwMode="auto">
              <a:xfrm flipV="1">
                <a:off x="2862" y="17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46" name="Line 3817"/>
              <p:cNvSpPr>
                <a:spLocks noChangeShapeType="1"/>
              </p:cNvSpPr>
              <p:nvPr/>
            </p:nvSpPr>
            <p:spPr bwMode="auto">
              <a:xfrm flipV="1">
                <a:off x="2862" y="17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47" name="Line 3818"/>
              <p:cNvSpPr>
                <a:spLocks noChangeShapeType="1"/>
              </p:cNvSpPr>
              <p:nvPr/>
            </p:nvSpPr>
            <p:spPr bwMode="auto">
              <a:xfrm flipV="1">
                <a:off x="2862" y="17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48" name="Line 3819"/>
              <p:cNvSpPr>
                <a:spLocks noChangeShapeType="1"/>
              </p:cNvSpPr>
              <p:nvPr/>
            </p:nvSpPr>
            <p:spPr bwMode="auto">
              <a:xfrm flipV="1">
                <a:off x="2862" y="17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49" name="Line 3820"/>
              <p:cNvSpPr>
                <a:spLocks noChangeShapeType="1"/>
              </p:cNvSpPr>
              <p:nvPr/>
            </p:nvSpPr>
            <p:spPr bwMode="auto">
              <a:xfrm flipV="1">
                <a:off x="2862" y="17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50" name="Line 3821"/>
              <p:cNvSpPr>
                <a:spLocks noChangeShapeType="1"/>
              </p:cNvSpPr>
              <p:nvPr/>
            </p:nvSpPr>
            <p:spPr bwMode="auto">
              <a:xfrm flipV="1">
                <a:off x="2862" y="17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51" name="Line 3822"/>
              <p:cNvSpPr>
                <a:spLocks noChangeShapeType="1"/>
              </p:cNvSpPr>
              <p:nvPr/>
            </p:nvSpPr>
            <p:spPr bwMode="auto">
              <a:xfrm flipV="1">
                <a:off x="2862" y="17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37" name="Group 4024"/>
            <p:cNvGrpSpPr>
              <a:grpSpLocks/>
            </p:cNvGrpSpPr>
            <p:nvPr/>
          </p:nvGrpSpPr>
          <p:grpSpPr bwMode="auto">
            <a:xfrm>
              <a:off x="4543426" y="882650"/>
              <a:ext cx="2916238" cy="4256088"/>
              <a:chOff x="2862" y="556"/>
              <a:chExt cx="1837" cy="2681"/>
            </a:xfrm>
          </p:grpSpPr>
          <p:sp>
            <p:nvSpPr>
              <p:cNvPr id="352" name="Line 3824"/>
              <p:cNvSpPr>
                <a:spLocks noChangeShapeType="1"/>
              </p:cNvSpPr>
              <p:nvPr/>
            </p:nvSpPr>
            <p:spPr bwMode="auto">
              <a:xfrm flipV="1">
                <a:off x="2862" y="16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3" name="Line 3825"/>
              <p:cNvSpPr>
                <a:spLocks noChangeShapeType="1"/>
              </p:cNvSpPr>
              <p:nvPr/>
            </p:nvSpPr>
            <p:spPr bwMode="auto">
              <a:xfrm flipV="1">
                <a:off x="2862" y="16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4" name="Line 3826"/>
              <p:cNvSpPr>
                <a:spLocks noChangeShapeType="1"/>
              </p:cNvSpPr>
              <p:nvPr/>
            </p:nvSpPr>
            <p:spPr bwMode="auto">
              <a:xfrm flipV="1">
                <a:off x="2862" y="16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5" name="Line 3827"/>
              <p:cNvSpPr>
                <a:spLocks noChangeShapeType="1"/>
              </p:cNvSpPr>
              <p:nvPr/>
            </p:nvSpPr>
            <p:spPr bwMode="auto">
              <a:xfrm flipV="1">
                <a:off x="2862" y="16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6" name="Line 3828"/>
              <p:cNvSpPr>
                <a:spLocks noChangeShapeType="1"/>
              </p:cNvSpPr>
              <p:nvPr/>
            </p:nvSpPr>
            <p:spPr bwMode="auto">
              <a:xfrm flipV="1">
                <a:off x="2862" y="16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7" name="Line 3829"/>
              <p:cNvSpPr>
                <a:spLocks noChangeShapeType="1"/>
              </p:cNvSpPr>
              <p:nvPr/>
            </p:nvSpPr>
            <p:spPr bwMode="auto">
              <a:xfrm flipV="1">
                <a:off x="2862" y="16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8" name="Line 3830"/>
              <p:cNvSpPr>
                <a:spLocks noChangeShapeType="1"/>
              </p:cNvSpPr>
              <p:nvPr/>
            </p:nvSpPr>
            <p:spPr bwMode="auto">
              <a:xfrm flipV="1">
                <a:off x="2862" y="16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9" name="Line 3831"/>
              <p:cNvSpPr>
                <a:spLocks noChangeShapeType="1"/>
              </p:cNvSpPr>
              <p:nvPr/>
            </p:nvSpPr>
            <p:spPr bwMode="auto">
              <a:xfrm flipV="1">
                <a:off x="2862" y="16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0" name="Line 3832"/>
              <p:cNvSpPr>
                <a:spLocks noChangeShapeType="1"/>
              </p:cNvSpPr>
              <p:nvPr/>
            </p:nvSpPr>
            <p:spPr bwMode="auto">
              <a:xfrm flipV="1">
                <a:off x="2862" y="16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1" name="Line 3833"/>
              <p:cNvSpPr>
                <a:spLocks noChangeShapeType="1"/>
              </p:cNvSpPr>
              <p:nvPr/>
            </p:nvSpPr>
            <p:spPr bwMode="auto">
              <a:xfrm flipV="1">
                <a:off x="2862" y="16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2" name="Line 3834"/>
              <p:cNvSpPr>
                <a:spLocks noChangeShapeType="1"/>
              </p:cNvSpPr>
              <p:nvPr/>
            </p:nvSpPr>
            <p:spPr bwMode="auto">
              <a:xfrm flipV="1">
                <a:off x="2862" y="16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3" name="Line 3835"/>
              <p:cNvSpPr>
                <a:spLocks noChangeShapeType="1"/>
              </p:cNvSpPr>
              <p:nvPr/>
            </p:nvSpPr>
            <p:spPr bwMode="auto">
              <a:xfrm flipV="1">
                <a:off x="2862" y="16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4" name="Line 3836"/>
              <p:cNvSpPr>
                <a:spLocks noChangeShapeType="1"/>
              </p:cNvSpPr>
              <p:nvPr/>
            </p:nvSpPr>
            <p:spPr bwMode="auto">
              <a:xfrm flipV="1">
                <a:off x="2862" y="15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5" name="Line 3837"/>
              <p:cNvSpPr>
                <a:spLocks noChangeShapeType="1"/>
              </p:cNvSpPr>
              <p:nvPr/>
            </p:nvSpPr>
            <p:spPr bwMode="auto">
              <a:xfrm flipV="1">
                <a:off x="2862" y="15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6" name="Line 3838"/>
              <p:cNvSpPr>
                <a:spLocks noChangeShapeType="1"/>
              </p:cNvSpPr>
              <p:nvPr/>
            </p:nvSpPr>
            <p:spPr bwMode="auto">
              <a:xfrm flipV="1">
                <a:off x="2862" y="15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7" name="Line 3839"/>
              <p:cNvSpPr>
                <a:spLocks noChangeShapeType="1"/>
              </p:cNvSpPr>
              <p:nvPr/>
            </p:nvSpPr>
            <p:spPr bwMode="auto">
              <a:xfrm flipV="1">
                <a:off x="2862" y="15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8" name="Line 3840"/>
              <p:cNvSpPr>
                <a:spLocks noChangeShapeType="1"/>
              </p:cNvSpPr>
              <p:nvPr/>
            </p:nvSpPr>
            <p:spPr bwMode="auto">
              <a:xfrm flipV="1">
                <a:off x="2862" y="15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69" name="Line 3841"/>
              <p:cNvSpPr>
                <a:spLocks noChangeShapeType="1"/>
              </p:cNvSpPr>
              <p:nvPr/>
            </p:nvSpPr>
            <p:spPr bwMode="auto">
              <a:xfrm flipV="1">
                <a:off x="2862" y="15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0" name="Line 3842"/>
              <p:cNvSpPr>
                <a:spLocks noChangeShapeType="1"/>
              </p:cNvSpPr>
              <p:nvPr/>
            </p:nvSpPr>
            <p:spPr bwMode="auto">
              <a:xfrm flipV="1">
                <a:off x="2862" y="15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1" name="Line 3843"/>
              <p:cNvSpPr>
                <a:spLocks noChangeShapeType="1"/>
              </p:cNvSpPr>
              <p:nvPr/>
            </p:nvSpPr>
            <p:spPr bwMode="auto">
              <a:xfrm flipV="1">
                <a:off x="2862" y="15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2" name="Line 3844"/>
              <p:cNvSpPr>
                <a:spLocks noChangeShapeType="1"/>
              </p:cNvSpPr>
              <p:nvPr/>
            </p:nvSpPr>
            <p:spPr bwMode="auto">
              <a:xfrm flipV="1">
                <a:off x="2862" y="15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3" name="Line 3845"/>
              <p:cNvSpPr>
                <a:spLocks noChangeShapeType="1"/>
              </p:cNvSpPr>
              <p:nvPr/>
            </p:nvSpPr>
            <p:spPr bwMode="auto">
              <a:xfrm flipV="1">
                <a:off x="2862" y="15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4" name="Line 3846"/>
              <p:cNvSpPr>
                <a:spLocks noChangeShapeType="1"/>
              </p:cNvSpPr>
              <p:nvPr/>
            </p:nvSpPr>
            <p:spPr bwMode="auto">
              <a:xfrm flipV="1">
                <a:off x="2862" y="15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5" name="Line 3847"/>
              <p:cNvSpPr>
                <a:spLocks noChangeShapeType="1"/>
              </p:cNvSpPr>
              <p:nvPr/>
            </p:nvSpPr>
            <p:spPr bwMode="auto">
              <a:xfrm flipV="1">
                <a:off x="2862" y="15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6" name="Line 3848"/>
              <p:cNvSpPr>
                <a:spLocks noChangeShapeType="1"/>
              </p:cNvSpPr>
              <p:nvPr/>
            </p:nvSpPr>
            <p:spPr bwMode="auto">
              <a:xfrm flipV="1">
                <a:off x="2862" y="14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7" name="Line 3849"/>
              <p:cNvSpPr>
                <a:spLocks noChangeShapeType="1"/>
              </p:cNvSpPr>
              <p:nvPr/>
            </p:nvSpPr>
            <p:spPr bwMode="auto">
              <a:xfrm flipV="1">
                <a:off x="2862" y="14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8" name="Line 3850"/>
              <p:cNvSpPr>
                <a:spLocks noChangeShapeType="1"/>
              </p:cNvSpPr>
              <p:nvPr/>
            </p:nvSpPr>
            <p:spPr bwMode="auto">
              <a:xfrm flipV="1">
                <a:off x="2862" y="14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79" name="Line 3851"/>
              <p:cNvSpPr>
                <a:spLocks noChangeShapeType="1"/>
              </p:cNvSpPr>
              <p:nvPr/>
            </p:nvSpPr>
            <p:spPr bwMode="auto">
              <a:xfrm flipV="1">
                <a:off x="2862" y="14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0" name="Line 3852"/>
              <p:cNvSpPr>
                <a:spLocks noChangeShapeType="1"/>
              </p:cNvSpPr>
              <p:nvPr/>
            </p:nvSpPr>
            <p:spPr bwMode="auto">
              <a:xfrm flipV="1">
                <a:off x="2862" y="14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1" name="Line 3853"/>
              <p:cNvSpPr>
                <a:spLocks noChangeShapeType="1"/>
              </p:cNvSpPr>
              <p:nvPr/>
            </p:nvSpPr>
            <p:spPr bwMode="auto">
              <a:xfrm flipV="1">
                <a:off x="2862" y="14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2" name="Line 3854"/>
              <p:cNvSpPr>
                <a:spLocks noChangeShapeType="1"/>
              </p:cNvSpPr>
              <p:nvPr/>
            </p:nvSpPr>
            <p:spPr bwMode="auto">
              <a:xfrm flipV="1">
                <a:off x="2862" y="14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3" name="Line 3855"/>
              <p:cNvSpPr>
                <a:spLocks noChangeShapeType="1"/>
              </p:cNvSpPr>
              <p:nvPr/>
            </p:nvSpPr>
            <p:spPr bwMode="auto">
              <a:xfrm flipV="1">
                <a:off x="2862" y="14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4" name="Line 3856"/>
              <p:cNvSpPr>
                <a:spLocks noChangeShapeType="1"/>
              </p:cNvSpPr>
              <p:nvPr/>
            </p:nvSpPr>
            <p:spPr bwMode="auto">
              <a:xfrm flipV="1">
                <a:off x="2862" y="14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5" name="Line 3857"/>
              <p:cNvSpPr>
                <a:spLocks noChangeShapeType="1"/>
              </p:cNvSpPr>
              <p:nvPr/>
            </p:nvSpPr>
            <p:spPr bwMode="auto">
              <a:xfrm flipV="1">
                <a:off x="2862" y="14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6" name="Line 3858"/>
              <p:cNvSpPr>
                <a:spLocks noChangeShapeType="1"/>
              </p:cNvSpPr>
              <p:nvPr/>
            </p:nvSpPr>
            <p:spPr bwMode="auto">
              <a:xfrm flipV="1">
                <a:off x="2862" y="14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7" name="Line 3859"/>
              <p:cNvSpPr>
                <a:spLocks noChangeShapeType="1"/>
              </p:cNvSpPr>
              <p:nvPr/>
            </p:nvSpPr>
            <p:spPr bwMode="auto">
              <a:xfrm flipV="1">
                <a:off x="2862" y="14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8" name="Line 3860"/>
              <p:cNvSpPr>
                <a:spLocks noChangeShapeType="1"/>
              </p:cNvSpPr>
              <p:nvPr/>
            </p:nvSpPr>
            <p:spPr bwMode="auto">
              <a:xfrm flipV="1">
                <a:off x="2862" y="13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89" name="Line 3861"/>
              <p:cNvSpPr>
                <a:spLocks noChangeShapeType="1"/>
              </p:cNvSpPr>
              <p:nvPr/>
            </p:nvSpPr>
            <p:spPr bwMode="auto">
              <a:xfrm flipV="1">
                <a:off x="2862" y="13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0" name="Line 3862"/>
              <p:cNvSpPr>
                <a:spLocks noChangeShapeType="1"/>
              </p:cNvSpPr>
              <p:nvPr/>
            </p:nvSpPr>
            <p:spPr bwMode="auto">
              <a:xfrm flipV="1">
                <a:off x="2862" y="13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1" name="Line 3863"/>
              <p:cNvSpPr>
                <a:spLocks noChangeShapeType="1"/>
              </p:cNvSpPr>
              <p:nvPr/>
            </p:nvSpPr>
            <p:spPr bwMode="auto">
              <a:xfrm flipV="1">
                <a:off x="2862" y="13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2" name="Line 3864"/>
              <p:cNvSpPr>
                <a:spLocks noChangeShapeType="1"/>
              </p:cNvSpPr>
              <p:nvPr/>
            </p:nvSpPr>
            <p:spPr bwMode="auto">
              <a:xfrm flipV="1">
                <a:off x="2862" y="13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3" name="Line 3865"/>
              <p:cNvSpPr>
                <a:spLocks noChangeShapeType="1"/>
              </p:cNvSpPr>
              <p:nvPr/>
            </p:nvSpPr>
            <p:spPr bwMode="auto">
              <a:xfrm flipV="1">
                <a:off x="2862" y="13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4" name="Line 3866"/>
              <p:cNvSpPr>
                <a:spLocks noChangeShapeType="1"/>
              </p:cNvSpPr>
              <p:nvPr/>
            </p:nvSpPr>
            <p:spPr bwMode="auto">
              <a:xfrm flipV="1">
                <a:off x="2862" y="13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5" name="Line 3867"/>
              <p:cNvSpPr>
                <a:spLocks noChangeShapeType="1"/>
              </p:cNvSpPr>
              <p:nvPr/>
            </p:nvSpPr>
            <p:spPr bwMode="auto">
              <a:xfrm flipV="1">
                <a:off x="2862" y="13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6" name="Line 3868"/>
              <p:cNvSpPr>
                <a:spLocks noChangeShapeType="1"/>
              </p:cNvSpPr>
              <p:nvPr/>
            </p:nvSpPr>
            <p:spPr bwMode="auto">
              <a:xfrm flipV="1">
                <a:off x="2862" y="13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7" name="Line 3869"/>
              <p:cNvSpPr>
                <a:spLocks noChangeShapeType="1"/>
              </p:cNvSpPr>
              <p:nvPr/>
            </p:nvSpPr>
            <p:spPr bwMode="auto">
              <a:xfrm flipV="1">
                <a:off x="2862" y="13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8" name="Line 3870"/>
              <p:cNvSpPr>
                <a:spLocks noChangeShapeType="1"/>
              </p:cNvSpPr>
              <p:nvPr/>
            </p:nvSpPr>
            <p:spPr bwMode="auto">
              <a:xfrm flipV="1">
                <a:off x="2862" y="13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99" name="Line 3871"/>
              <p:cNvSpPr>
                <a:spLocks noChangeShapeType="1"/>
              </p:cNvSpPr>
              <p:nvPr/>
            </p:nvSpPr>
            <p:spPr bwMode="auto">
              <a:xfrm flipV="1">
                <a:off x="2862" y="13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0" name="Line 3872"/>
              <p:cNvSpPr>
                <a:spLocks noChangeShapeType="1"/>
              </p:cNvSpPr>
              <p:nvPr/>
            </p:nvSpPr>
            <p:spPr bwMode="auto">
              <a:xfrm flipV="1">
                <a:off x="2862" y="12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1" name="Line 3873"/>
              <p:cNvSpPr>
                <a:spLocks noChangeShapeType="1"/>
              </p:cNvSpPr>
              <p:nvPr/>
            </p:nvSpPr>
            <p:spPr bwMode="auto">
              <a:xfrm flipV="1">
                <a:off x="2862" y="12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2" name="Line 3874"/>
              <p:cNvSpPr>
                <a:spLocks noChangeShapeType="1"/>
              </p:cNvSpPr>
              <p:nvPr/>
            </p:nvSpPr>
            <p:spPr bwMode="auto">
              <a:xfrm flipV="1">
                <a:off x="2862" y="12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3" name="Line 3875"/>
              <p:cNvSpPr>
                <a:spLocks noChangeShapeType="1"/>
              </p:cNvSpPr>
              <p:nvPr/>
            </p:nvSpPr>
            <p:spPr bwMode="auto">
              <a:xfrm flipV="1">
                <a:off x="2862" y="12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4" name="Line 3876"/>
              <p:cNvSpPr>
                <a:spLocks noChangeShapeType="1"/>
              </p:cNvSpPr>
              <p:nvPr/>
            </p:nvSpPr>
            <p:spPr bwMode="auto">
              <a:xfrm flipV="1">
                <a:off x="2862" y="12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5" name="Line 3877"/>
              <p:cNvSpPr>
                <a:spLocks noChangeShapeType="1"/>
              </p:cNvSpPr>
              <p:nvPr/>
            </p:nvSpPr>
            <p:spPr bwMode="auto">
              <a:xfrm flipV="1">
                <a:off x="2862" y="12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6" name="Line 3878"/>
              <p:cNvSpPr>
                <a:spLocks noChangeShapeType="1"/>
              </p:cNvSpPr>
              <p:nvPr/>
            </p:nvSpPr>
            <p:spPr bwMode="auto">
              <a:xfrm flipV="1">
                <a:off x="2862" y="12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7" name="Line 3879"/>
              <p:cNvSpPr>
                <a:spLocks noChangeShapeType="1"/>
              </p:cNvSpPr>
              <p:nvPr/>
            </p:nvSpPr>
            <p:spPr bwMode="auto">
              <a:xfrm flipV="1">
                <a:off x="2862" y="12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8" name="Line 3880"/>
              <p:cNvSpPr>
                <a:spLocks noChangeShapeType="1"/>
              </p:cNvSpPr>
              <p:nvPr/>
            </p:nvSpPr>
            <p:spPr bwMode="auto">
              <a:xfrm flipV="1">
                <a:off x="2862" y="12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9" name="Line 3881"/>
              <p:cNvSpPr>
                <a:spLocks noChangeShapeType="1"/>
              </p:cNvSpPr>
              <p:nvPr/>
            </p:nvSpPr>
            <p:spPr bwMode="auto">
              <a:xfrm flipV="1">
                <a:off x="2862" y="12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0" name="Line 3882"/>
              <p:cNvSpPr>
                <a:spLocks noChangeShapeType="1"/>
              </p:cNvSpPr>
              <p:nvPr/>
            </p:nvSpPr>
            <p:spPr bwMode="auto">
              <a:xfrm flipV="1">
                <a:off x="2862" y="12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1" name="Line 3883"/>
              <p:cNvSpPr>
                <a:spLocks noChangeShapeType="1"/>
              </p:cNvSpPr>
              <p:nvPr/>
            </p:nvSpPr>
            <p:spPr bwMode="auto">
              <a:xfrm flipV="1">
                <a:off x="2862" y="12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2" name="Line 3884"/>
              <p:cNvSpPr>
                <a:spLocks noChangeShapeType="1"/>
              </p:cNvSpPr>
              <p:nvPr/>
            </p:nvSpPr>
            <p:spPr bwMode="auto">
              <a:xfrm flipV="1">
                <a:off x="2862" y="11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3" name="Line 3885"/>
              <p:cNvSpPr>
                <a:spLocks noChangeShapeType="1"/>
              </p:cNvSpPr>
              <p:nvPr/>
            </p:nvSpPr>
            <p:spPr bwMode="auto">
              <a:xfrm flipV="1">
                <a:off x="2862" y="11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4" name="Line 3886"/>
              <p:cNvSpPr>
                <a:spLocks noChangeShapeType="1"/>
              </p:cNvSpPr>
              <p:nvPr/>
            </p:nvSpPr>
            <p:spPr bwMode="auto">
              <a:xfrm flipV="1">
                <a:off x="2862" y="11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5" name="Line 3887"/>
              <p:cNvSpPr>
                <a:spLocks noChangeShapeType="1"/>
              </p:cNvSpPr>
              <p:nvPr/>
            </p:nvSpPr>
            <p:spPr bwMode="auto">
              <a:xfrm flipV="1">
                <a:off x="2862" y="11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6" name="Line 3888"/>
              <p:cNvSpPr>
                <a:spLocks noChangeShapeType="1"/>
              </p:cNvSpPr>
              <p:nvPr/>
            </p:nvSpPr>
            <p:spPr bwMode="auto">
              <a:xfrm flipV="1">
                <a:off x="2862" y="11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7" name="Line 3889"/>
              <p:cNvSpPr>
                <a:spLocks noChangeShapeType="1"/>
              </p:cNvSpPr>
              <p:nvPr/>
            </p:nvSpPr>
            <p:spPr bwMode="auto">
              <a:xfrm flipV="1">
                <a:off x="2862" y="11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8" name="Line 3890"/>
              <p:cNvSpPr>
                <a:spLocks noChangeShapeType="1"/>
              </p:cNvSpPr>
              <p:nvPr/>
            </p:nvSpPr>
            <p:spPr bwMode="auto">
              <a:xfrm flipV="1">
                <a:off x="2862" y="11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9" name="Line 3891"/>
              <p:cNvSpPr>
                <a:spLocks noChangeShapeType="1"/>
              </p:cNvSpPr>
              <p:nvPr/>
            </p:nvSpPr>
            <p:spPr bwMode="auto">
              <a:xfrm flipV="1">
                <a:off x="2862" y="11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0" name="Line 3892"/>
              <p:cNvSpPr>
                <a:spLocks noChangeShapeType="1"/>
              </p:cNvSpPr>
              <p:nvPr/>
            </p:nvSpPr>
            <p:spPr bwMode="auto">
              <a:xfrm flipV="1">
                <a:off x="2862" y="11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1" name="Line 3893"/>
              <p:cNvSpPr>
                <a:spLocks noChangeShapeType="1"/>
              </p:cNvSpPr>
              <p:nvPr/>
            </p:nvSpPr>
            <p:spPr bwMode="auto">
              <a:xfrm flipV="1">
                <a:off x="2862" y="11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2" name="Line 3894"/>
              <p:cNvSpPr>
                <a:spLocks noChangeShapeType="1"/>
              </p:cNvSpPr>
              <p:nvPr/>
            </p:nvSpPr>
            <p:spPr bwMode="auto">
              <a:xfrm flipV="1">
                <a:off x="2862" y="11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3" name="Line 3895"/>
              <p:cNvSpPr>
                <a:spLocks noChangeShapeType="1"/>
              </p:cNvSpPr>
              <p:nvPr/>
            </p:nvSpPr>
            <p:spPr bwMode="auto">
              <a:xfrm flipV="1">
                <a:off x="2862" y="11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4" name="Line 3896"/>
              <p:cNvSpPr>
                <a:spLocks noChangeShapeType="1"/>
              </p:cNvSpPr>
              <p:nvPr/>
            </p:nvSpPr>
            <p:spPr bwMode="auto">
              <a:xfrm flipV="1">
                <a:off x="2862" y="11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5" name="Line 3897"/>
              <p:cNvSpPr>
                <a:spLocks noChangeShapeType="1"/>
              </p:cNvSpPr>
              <p:nvPr/>
            </p:nvSpPr>
            <p:spPr bwMode="auto">
              <a:xfrm flipV="1">
                <a:off x="2862" y="10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6" name="Line 3898"/>
              <p:cNvSpPr>
                <a:spLocks noChangeShapeType="1"/>
              </p:cNvSpPr>
              <p:nvPr/>
            </p:nvSpPr>
            <p:spPr bwMode="auto">
              <a:xfrm flipV="1">
                <a:off x="2862" y="10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7" name="Line 3899"/>
              <p:cNvSpPr>
                <a:spLocks noChangeShapeType="1"/>
              </p:cNvSpPr>
              <p:nvPr/>
            </p:nvSpPr>
            <p:spPr bwMode="auto">
              <a:xfrm flipV="1">
                <a:off x="2862" y="10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8" name="Line 3900"/>
              <p:cNvSpPr>
                <a:spLocks noChangeShapeType="1"/>
              </p:cNvSpPr>
              <p:nvPr/>
            </p:nvSpPr>
            <p:spPr bwMode="auto">
              <a:xfrm flipV="1">
                <a:off x="2862" y="10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9" name="Line 3901"/>
              <p:cNvSpPr>
                <a:spLocks noChangeShapeType="1"/>
              </p:cNvSpPr>
              <p:nvPr/>
            </p:nvSpPr>
            <p:spPr bwMode="auto">
              <a:xfrm flipV="1">
                <a:off x="2862" y="10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0" name="Line 3902"/>
              <p:cNvSpPr>
                <a:spLocks noChangeShapeType="1"/>
              </p:cNvSpPr>
              <p:nvPr/>
            </p:nvSpPr>
            <p:spPr bwMode="auto">
              <a:xfrm flipV="1">
                <a:off x="2862" y="10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1" name="Line 3903"/>
              <p:cNvSpPr>
                <a:spLocks noChangeShapeType="1"/>
              </p:cNvSpPr>
              <p:nvPr/>
            </p:nvSpPr>
            <p:spPr bwMode="auto">
              <a:xfrm flipV="1">
                <a:off x="2862" y="10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2" name="Line 3904"/>
              <p:cNvSpPr>
                <a:spLocks noChangeShapeType="1"/>
              </p:cNvSpPr>
              <p:nvPr/>
            </p:nvSpPr>
            <p:spPr bwMode="auto">
              <a:xfrm flipV="1">
                <a:off x="2862" y="10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3" name="Line 3905"/>
              <p:cNvSpPr>
                <a:spLocks noChangeShapeType="1"/>
              </p:cNvSpPr>
              <p:nvPr/>
            </p:nvSpPr>
            <p:spPr bwMode="auto">
              <a:xfrm flipV="1">
                <a:off x="2862" y="10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4" name="Line 3906"/>
              <p:cNvSpPr>
                <a:spLocks noChangeShapeType="1"/>
              </p:cNvSpPr>
              <p:nvPr/>
            </p:nvSpPr>
            <p:spPr bwMode="auto">
              <a:xfrm flipV="1">
                <a:off x="2862" y="10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5" name="Line 3907"/>
              <p:cNvSpPr>
                <a:spLocks noChangeShapeType="1"/>
              </p:cNvSpPr>
              <p:nvPr/>
            </p:nvSpPr>
            <p:spPr bwMode="auto">
              <a:xfrm flipV="1">
                <a:off x="2862" y="10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6" name="Line 3908"/>
              <p:cNvSpPr>
                <a:spLocks noChangeShapeType="1"/>
              </p:cNvSpPr>
              <p:nvPr/>
            </p:nvSpPr>
            <p:spPr bwMode="auto">
              <a:xfrm flipV="1">
                <a:off x="2862" y="10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7" name="Line 3909"/>
              <p:cNvSpPr>
                <a:spLocks noChangeShapeType="1"/>
              </p:cNvSpPr>
              <p:nvPr/>
            </p:nvSpPr>
            <p:spPr bwMode="auto">
              <a:xfrm flipV="1">
                <a:off x="2862" y="9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8" name="Line 3910"/>
              <p:cNvSpPr>
                <a:spLocks noChangeShapeType="1"/>
              </p:cNvSpPr>
              <p:nvPr/>
            </p:nvSpPr>
            <p:spPr bwMode="auto">
              <a:xfrm flipV="1">
                <a:off x="2862" y="9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9" name="Line 3911"/>
              <p:cNvSpPr>
                <a:spLocks noChangeShapeType="1"/>
              </p:cNvSpPr>
              <p:nvPr/>
            </p:nvSpPr>
            <p:spPr bwMode="auto">
              <a:xfrm flipV="1">
                <a:off x="2862" y="9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40" name="Line 3912"/>
              <p:cNvSpPr>
                <a:spLocks noChangeShapeType="1"/>
              </p:cNvSpPr>
              <p:nvPr/>
            </p:nvSpPr>
            <p:spPr bwMode="auto">
              <a:xfrm flipV="1">
                <a:off x="2862" y="9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41" name="Line 3913"/>
              <p:cNvSpPr>
                <a:spLocks noChangeShapeType="1"/>
              </p:cNvSpPr>
              <p:nvPr/>
            </p:nvSpPr>
            <p:spPr bwMode="auto">
              <a:xfrm flipV="1">
                <a:off x="2862" y="9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42" name="Line 3914"/>
              <p:cNvSpPr>
                <a:spLocks noChangeShapeType="1"/>
              </p:cNvSpPr>
              <p:nvPr/>
            </p:nvSpPr>
            <p:spPr bwMode="auto">
              <a:xfrm flipV="1">
                <a:off x="2862" y="9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43" name="Line 3915"/>
              <p:cNvSpPr>
                <a:spLocks noChangeShapeType="1"/>
              </p:cNvSpPr>
              <p:nvPr/>
            </p:nvSpPr>
            <p:spPr bwMode="auto">
              <a:xfrm flipV="1">
                <a:off x="2862" y="9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44" name="Line 3916"/>
              <p:cNvSpPr>
                <a:spLocks noChangeShapeType="1"/>
              </p:cNvSpPr>
              <p:nvPr/>
            </p:nvSpPr>
            <p:spPr bwMode="auto">
              <a:xfrm flipV="1">
                <a:off x="2862" y="9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45" name="Line 3917"/>
              <p:cNvSpPr>
                <a:spLocks noChangeShapeType="1"/>
              </p:cNvSpPr>
              <p:nvPr/>
            </p:nvSpPr>
            <p:spPr bwMode="auto">
              <a:xfrm flipV="1">
                <a:off x="2862" y="9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46" name="Line 3918"/>
              <p:cNvSpPr>
                <a:spLocks noChangeShapeType="1"/>
              </p:cNvSpPr>
              <p:nvPr/>
            </p:nvSpPr>
            <p:spPr bwMode="auto">
              <a:xfrm flipV="1">
                <a:off x="2862" y="9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47" name="Line 3919"/>
              <p:cNvSpPr>
                <a:spLocks noChangeShapeType="1"/>
              </p:cNvSpPr>
              <p:nvPr/>
            </p:nvSpPr>
            <p:spPr bwMode="auto">
              <a:xfrm flipV="1">
                <a:off x="2862" y="9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48" name="Line 3920"/>
              <p:cNvSpPr>
                <a:spLocks noChangeShapeType="1"/>
              </p:cNvSpPr>
              <p:nvPr/>
            </p:nvSpPr>
            <p:spPr bwMode="auto">
              <a:xfrm flipV="1">
                <a:off x="2862" y="9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49" name="Line 3921"/>
              <p:cNvSpPr>
                <a:spLocks noChangeShapeType="1"/>
              </p:cNvSpPr>
              <p:nvPr/>
            </p:nvSpPr>
            <p:spPr bwMode="auto">
              <a:xfrm flipV="1">
                <a:off x="2862" y="8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50" name="Line 3922"/>
              <p:cNvSpPr>
                <a:spLocks noChangeShapeType="1"/>
              </p:cNvSpPr>
              <p:nvPr/>
            </p:nvSpPr>
            <p:spPr bwMode="auto">
              <a:xfrm flipV="1">
                <a:off x="2862" y="8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51" name="Line 3923"/>
              <p:cNvSpPr>
                <a:spLocks noChangeShapeType="1"/>
              </p:cNvSpPr>
              <p:nvPr/>
            </p:nvSpPr>
            <p:spPr bwMode="auto">
              <a:xfrm flipV="1">
                <a:off x="2862" y="8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52" name="Line 3924"/>
              <p:cNvSpPr>
                <a:spLocks noChangeShapeType="1"/>
              </p:cNvSpPr>
              <p:nvPr/>
            </p:nvSpPr>
            <p:spPr bwMode="auto">
              <a:xfrm flipV="1">
                <a:off x="2862" y="8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53" name="Line 3925"/>
              <p:cNvSpPr>
                <a:spLocks noChangeShapeType="1"/>
              </p:cNvSpPr>
              <p:nvPr/>
            </p:nvSpPr>
            <p:spPr bwMode="auto">
              <a:xfrm flipV="1">
                <a:off x="2862" y="8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54" name="Line 3926"/>
              <p:cNvSpPr>
                <a:spLocks noChangeShapeType="1"/>
              </p:cNvSpPr>
              <p:nvPr/>
            </p:nvSpPr>
            <p:spPr bwMode="auto">
              <a:xfrm flipV="1">
                <a:off x="2862" y="8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55" name="Line 3927"/>
              <p:cNvSpPr>
                <a:spLocks noChangeShapeType="1"/>
              </p:cNvSpPr>
              <p:nvPr/>
            </p:nvSpPr>
            <p:spPr bwMode="auto">
              <a:xfrm flipV="1">
                <a:off x="2862" y="8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56" name="Line 3928"/>
              <p:cNvSpPr>
                <a:spLocks noChangeShapeType="1"/>
              </p:cNvSpPr>
              <p:nvPr/>
            </p:nvSpPr>
            <p:spPr bwMode="auto">
              <a:xfrm flipV="1">
                <a:off x="2862" y="8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57" name="Line 3929"/>
              <p:cNvSpPr>
                <a:spLocks noChangeShapeType="1"/>
              </p:cNvSpPr>
              <p:nvPr/>
            </p:nvSpPr>
            <p:spPr bwMode="auto">
              <a:xfrm flipV="1">
                <a:off x="2862" y="8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58" name="Line 3930"/>
              <p:cNvSpPr>
                <a:spLocks noChangeShapeType="1"/>
              </p:cNvSpPr>
              <p:nvPr/>
            </p:nvSpPr>
            <p:spPr bwMode="auto">
              <a:xfrm flipV="1">
                <a:off x="2862" y="8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59" name="Line 3931"/>
              <p:cNvSpPr>
                <a:spLocks noChangeShapeType="1"/>
              </p:cNvSpPr>
              <p:nvPr/>
            </p:nvSpPr>
            <p:spPr bwMode="auto">
              <a:xfrm flipV="1">
                <a:off x="2862" y="8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60" name="Line 3932"/>
              <p:cNvSpPr>
                <a:spLocks noChangeShapeType="1"/>
              </p:cNvSpPr>
              <p:nvPr/>
            </p:nvSpPr>
            <p:spPr bwMode="auto">
              <a:xfrm flipV="1">
                <a:off x="2862" y="8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61" name="Line 3933"/>
              <p:cNvSpPr>
                <a:spLocks noChangeShapeType="1"/>
              </p:cNvSpPr>
              <p:nvPr/>
            </p:nvSpPr>
            <p:spPr bwMode="auto">
              <a:xfrm flipV="1">
                <a:off x="2862" y="7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62" name="Line 3934"/>
              <p:cNvSpPr>
                <a:spLocks noChangeShapeType="1"/>
              </p:cNvSpPr>
              <p:nvPr/>
            </p:nvSpPr>
            <p:spPr bwMode="auto">
              <a:xfrm flipV="1">
                <a:off x="2862" y="7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63" name="Line 3935"/>
              <p:cNvSpPr>
                <a:spLocks noChangeShapeType="1"/>
              </p:cNvSpPr>
              <p:nvPr/>
            </p:nvSpPr>
            <p:spPr bwMode="auto">
              <a:xfrm flipV="1">
                <a:off x="2862" y="7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64" name="Line 3936"/>
              <p:cNvSpPr>
                <a:spLocks noChangeShapeType="1"/>
              </p:cNvSpPr>
              <p:nvPr/>
            </p:nvSpPr>
            <p:spPr bwMode="auto">
              <a:xfrm flipV="1">
                <a:off x="2862" y="7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65" name="Line 3937"/>
              <p:cNvSpPr>
                <a:spLocks noChangeShapeType="1"/>
              </p:cNvSpPr>
              <p:nvPr/>
            </p:nvSpPr>
            <p:spPr bwMode="auto">
              <a:xfrm flipV="1">
                <a:off x="2862" y="7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66" name="Line 3938"/>
              <p:cNvSpPr>
                <a:spLocks noChangeShapeType="1"/>
              </p:cNvSpPr>
              <p:nvPr/>
            </p:nvSpPr>
            <p:spPr bwMode="auto">
              <a:xfrm flipV="1">
                <a:off x="2862" y="7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67" name="Line 3939"/>
              <p:cNvSpPr>
                <a:spLocks noChangeShapeType="1"/>
              </p:cNvSpPr>
              <p:nvPr/>
            </p:nvSpPr>
            <p:spPr bwMode="auto">
              <a:xfrm flipV="1">
                <a:off x="2862" y="7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68" name="Line 3940"/>
              <p:cNvSpPr>
                <a:spLocks noChangeShapeType="1"/>
              </p:cNvSpPr>
              <p:nvPr/>
            </p:nvSpPr>
            <p:spPr bwMode="auto">
              <a:xfrm flipV="1">
                <a:off x="2862" y="7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69" name="Line 3941"/>
              <p:cNvSpPr>
                <a:spLocks noChangeShapeType="1"/>
              </p:cNvSpPr>
              <p:nvPr/>
            </p:nvSpPr>
            <p:spPr bwMode="auto">
              <a:xfrm flipV="1">
                <a:off x="2862" y="7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70" name="Line 3942"/>
              <p:cNvSpPr>
                <a:spLocks noChangeShapeType="1"/>
              </p:cNvSpPr>
              <p:nvPr/>
            </p:nvSpPr>
            <p:spPr bwMode="auto">
              <a:xfrm flipV="1">
                <a:off x="2862" y="7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71" name="Line 3943"/>
              <p:cNvSpPr>
                <a:spLocks noChangeShapeType="1"/>
              </p:cNvSpPr>
              <p:nvPr/>
            </p:nvSpPr>
            <p:spPr bwMode="auto">
              <a:xfrm flipV="1">
                <a:off x="2862" y="7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72" name="Line 3944"/>
              <p:cNvSpPr>
                <a:spLocks noChangeShapeType="1"/>
              </p:cNvSpPr>
              <p:nvPr/>
            </p:nvSpPr>
            <p:spPr bwMode="auto">
              <a:xfrm flipV="1">
                <a:off x="2862" y="7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73" name="Line 3945"/>
              <p:cNvSpPr>
                <a:spLocks noChangeShapeType="1"/>
              </p:cNvSpPr>
              <p:nvPr/>
            </p:nvSpPr>
            <p:spPr bwMode="auto">
              <a:xfrm flipV="1">
                <a:off x="2862" y="6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74" name="Line 3946"/>
              <p:cNvSpPr>
                <a:spLocks noChangeShapeType="1"/>
              </p:cNvSpPr>
              <p:nvPr/>
            </p:nvSpPr>
            <p:spPr bwMode="auto">
              <a:xfrm flipV="1">
                <a:off x="2862" y="6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75" name="Line 3947"/>
              <p:cNvSpPr>
                <a:spLocks noChangeShapeType="1"/>
              </p:cNvSpPr>
              <p:nvPr/>
            </p:nvSpPr>
            <p:spPr bwMode="auto">
              <a:xfrm flipV="1">
                <a:off x="2862" y="6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76" name="Line 3948"/>
              <p:cNvSpPr>
                <a:spLocks noChangeShapeType="1"/>
              </p:cNvSpPr>
              <p:nvPr/>
            </p:nvSpPr>
            <p:spPr bwMode="auto">
              <a:xfrm flipV="1">
                <a:off x="2862" y="6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77" name="Line 3949"/>
              <p:cNvSpPr>
                <a:spLocks noChangeShapeType="1"/>
              </p:cNvSpPr>
              <p:nvPr/>
            </p:nvSpPr>
            <p:spPr bwMode="auto">
              <a:xfrm flipV="1">
                <a:off x="2862" y="6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78" name="Line 3950"/>
              <p:cNvSpPr>
                <a:spLocks noChangeShapeType="1"/>
              </p:cNvSpPr>
              <p:nvPr/>
            </p:nvSpPr>
            <p:spPr bwMode="auto">
              <a:xfrm flipV="1">
                <a:off x="2862" y="6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79" name="Line 3951"/>
              <p:cNvSpPr>
                <a:spLocks noChangeShapeType="1"/>
              </p:cNvSpPr>
              <p:nvPr/>
            </p:nvSpPr>
            <p:spPr bwMode="auto">
              <a:xfrm flipV="1">
                <a:off x="2862" y="6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80" name="Line 3952"/>
              <p:cNvSpPr>
                <a:spLocks noChangeShapeType="1"/>
              </p:cNvSpPr>
              <p:nvPr/>
            </p:nvSpPr>
            <p:spPr bwMode="auto">
              <a:xfrm flipV="1">
                <a:off x="2862" y="6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81" name="Line 3953"/>
              <p:cNvSpPr>
                <a:spLocks noChangeShapeType="1"/>
              </p:cNvSpPr>
              <p:nvPr/>
            </p:nvSpPr>
            <p:spPr bwMode="auto">
              <a:xfrm flipV="1">
                <a:off x="2862" y="6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82" name="Line 3954"/>
              <p:cNvSpPr>
                <a:spLocks noChangeShapeType="1"/>
              </p:cNvSpPr>
              <p:nvPr/>
            </p:nvSpPr>
            <p:spPr bwMode="auto">
              <a:xfrm flipV="1">
                <a:off x="2862" y="6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83" name="Line 3955"/>
              <p:cNvSpPr>
                <a:spLocks noChangeShapeType="1"/>
              </p:cNvSpPr>
              <p:nvPr/>
            </p:nvSpPr>
            <p:spPr bwMode="auto">
              <a:xfrm flipV="1">
                <a:off x="2862" y="6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84" name="Line 3956"/>
              <p:cNvSpPr>
                <a:spLocks noChangeShapeType="1"/>
              </p:cNvSpPr>
              <p:nvPr/>
            </p:nvSpPr>
            <p:spPr bwMode="auto">
              <a:xfrm flipV="1">
                <a:off x="2862" y="6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85" name="Line 3957"/>
              <p:cNvSpPr>
                <a:spLocks noChangeShapeType="1"/>
              </p:cNvSpPr>
              <p:nvPr/>
            </p:nvSpPr>
            <p:spPr bwMode="auto">
              <a:xfrm flipV="1">
                <a:off x="2862" y="5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86" name="Line 3958"/>
              <p:cNvSpPr>
                <a:spLocks noChangeShapeType="1"/>
              </p:cNvSpPr>
              <p:nvPr/>
            </p:nvSpPr>
            <p:spPr bwMode="auto">
              <a:xfrm flipV="1">
                <a:off x="2862" y="5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87" name="Line 3959"/>
              <p:cNvSpPr>
                <a:spLocks noChangeShapeType="1"/>
              </p:cNvSpPr>
              <p:nvPr/>
            </p:nvSpPr>
            <p:spPr bwMode="auto">
              <a:xfrm flipV="1">
                <a:off x="2862" y="5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88" name="Line 3960"/>
              <p:cNvSpPr>
                <a:spLocks noChangeShapeType="1"/>
              </p:cNvSpPr>
              <p:nvPr/>
            </p:nvSpPr>
            <p:spPr bwMode="auto">
              <a:xfrm flipV="1">
                <a:off x="2862" y="5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89" name="Line 3961"/>
              <p:cNvSpPr>
                <a:spLocks noChangeShapeType="1"/>
              </p:cNvSpPr>
              <p:nvPr/>
            </p:nvSpPr>
            <p:spPr bwMode="auto">
              <a:xfrm flipV="1">
                <a:off x="2862" y="5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90" name="Line 3962"/>
              <p:cNvSpPr>
                <a:spLocks noChangeShapeType="1"/>
              </p:cNvSpPr>
              <p:nvPr/>
            </p:nvSpPr>
            <p:spPr bwMode="auto">
              <a:xfrm flipV="1">
                <a:off x="2862" y="5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91" name="Line 3963"/>
              <p:cNvSpPr>
                <a:spLocks noChangeShapeType="1"/>
              </p:cNvSpPr>
              <p:nvPr/>
            </p:nvSpPr>
            <p:spPr bwMode="auto">
              <a:xfrm flipV="1">
                <a:off x="4699" y="32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92" name="Line 3964"/>
              <p:cNvSpPr>
                <a:spLocks noChangeShapeType="1"/>
              </p:cNvSpPr>
              <p:nvPr/>
            </p:nvSpPr>
            <p:spPr bwMode="auto">
              <a:xfrm flipV="1">
                <a:off x="4699" y="32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93" name="Line 3965"/>
              <p:cNvSpPr>
                <a:spLocks noChangeShapeType="1"/>
              </p:cNvSpPr>
              <p:nvPr/>
            </p:nvSpPr>
            <p:spPr bwMode="auto">
              <a:xfrm flipV="1">
                <a:off x="4699" y="32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94" name="Line 3966"/>
              <p:cNvSpPr>
                <a:spLocks noChangeShapeType="1"/>
              </p:cNvSpPr>
              <p:nvPr/>
            </p:nvSpPr>
            <p:spPr bwMode="auto">
              <a:xfrm flipV="1">
                <a:off x="4699" y="32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95" name="Line 3967"/>
              <p:cNvSpPr>
                <a:spLocks noChangeShapeType="1"/>
              </p:cNvSpPr>
              <p:nvPr/>
            </p:nvSpPr>
            <p:spPr bwMode="auto">
              <a:xfrm flipV="1">
                <a:off x="4699" y="32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96" name="Line 3968"/>
              <p:cNvSpPr>
                <a:spLocks noChangeShapeType="1"/>
              </p:cNvSpPr>
              <p:nvPr/>
            </p:nvSpPr>
            <p:spPr bwMode="auto">
              <a:xfrm flipV="1">
                <a:off x="4699" y="31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97" name="Line 3969"/>
              <p:cNvSpPr>
                <a:spLocks noChangeShapeType="1"/>
              </p:cNvSpPr>
              <p:nvPr/>
            </p:nvSpPr>
            <p:spPr bwMode="auto">
              <a:xfrm flipV="1">
                <a:off x="4699" y="31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98" name="Line 3970"/>
              <p:cNvSpPr>
                <a:spLocks noChangeShapeType="1"/>
              </p:cNvSpPr>
              <p:nvPr/>
            </p:nvSpPr>
            <p:spPr bwMode="auto">
              <a:xfrm flipV="1">
                <a:off x="4699" y="31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99" name="Line 3971"/>
              <p:cNvSpPr>
                <a:spLocks noChangeShapeType="1"/>
              </p:cNvSpPr>
              <p:nvPr/>
            </p:nvSpPr>
            <p:spPr bwMode="auto">
              <a:xfrm flipV="1">
                <a:off x="4699" y="31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00" name="Line 3972"/>
              <p:cNvSpPr>
                <a:spLocks noChangeShapeType="1"/>
              </p:cNvSpPr>
              <p:nvPr/>
            </p:nvSpPr>
            <p:spPr bwMode="auto">
              <a:xfrm flipV="1">
                <a:off x="4699" y="31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01" name="Line 3973"/>
              <p:cNvSpPr>
                <a:spLocks noChangeShapeType="1"/>
              </p:cNvSpPr>
              <p:nvPr/>
            </p:nvSpPr>
            <p:spPr bwMode="auto">
              <a:xfrm flipV="1">
                <a:off x="4699" y="31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02" name="Line 3974"/>
              <p:cNvSpPr>
                <a:spLocks noChangeShapeType="1"/>
              </p:cNvSpPr>
              <p:nvPr/>
            </p:nvSpPr>
            <p:spPr bwMode="auto">
              <a:xfrm flipV="1">
                <a:off x="4699" y="31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03" name="Line 3975"/>
              <p:cNvSpPr>
                <a:spLocks noChangeShapeType="1"/>
              </p:cNvSpPr>
              <p:nvPr/>
            </p:nvSpPr>
            <p:spPr bwMode="auto">
              <a:xfrm flipV="1">
                <a:off x="4699" y="31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04" name="Line 3976"/>
              <p:cNvSpPr>
                <a:spLocks noChangeShapeType="1"/>
              </p:cNvSpPr>
              <p:nvPr/>
            </p:nvSpPr>
            <p:spPr bwMode="auto">
              <a:xfrm flipV="1">
                <a:off x="4699" y="31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05" name="Line 3977"/>
              <p:cNvSpPr>
                <a:spLocks noChangeShapeType="1"/>
              </p:cNvSpPr>
              <p:nvPr/>
            </p:nvSpPr>
            <p:spPr bwMode="auto">
              <a:xfrm flipV="1">
                <a:off x="4699" y="31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06" name="Line 3978"/>
              <p:cNvSpPr>
                <a:spLocks noChangeShapeType="1"/>
              </p:cNvSpPr>
              <p:nvPr/>
            </p:nvSpPr>
            <p:spPr bwMode="auto">
              <a:xfrm flipV="1">
                <a:off x="4699" y="31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07" name="Line 3979"/>
              <p:cNvSpPr>
                <a:spLocks noChangeShapeType="1"/>
              </p:cNvSpPr>
              <p:nvPr/>
            </p:nvSpPr>
            <p:spPr bwMode="auto">
              <a:xfrm flipV="1">
                <a:off x="4699" y="31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08" name="Line 3980"/>
              <p:cNvSpPr>
                <a:spLocks noChangeShapeType="1"/>
              </p:cNvSpPr>
              <p:nvPr/>
            </p:nvSpPr>
            <p:spPr bwMode="auto">
              <a:xfrm flipV="1">
                <a:off x="4699" y="30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09" name="Line 3981"/>
              <p:cNvSpPr>
                <a:spLocks noChangeShapeType="1"/>
              </p:cNvSpPr>
              <p:nvPr/>
            </p:nvSpPr>
            <p:spPr bwMode="auto">
              <a:xfrm flipV="1">
                <a:off x="4699" y="30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10" name="Line 3982"/>
              <p:cNvSpPr>
                <a:spLocks noChangeShapeType="1"/>
              </p:cNvSpPr>
              <p:nvPr/>
            </p:nvSpPr>
            <p:spPr bwMode="auto">
              <a:xfrm flipV="1">
                <a:off x="4699" y="30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11" name="Line 3983"/>
              <p:cNvSpPr>
                <a:spLocks noChangeShapeType="1"/>
              </p:cNvSpPr>
              <p:nvPr/>
            </p:nvSpPr>
            <p:spPr bwMode="auto">
              <a:xfrm flipV="1">
                <a:off x="4699" y="30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12" name="Line 3984"/>
              <p:cNvSpPr>
                <a:spLocks noChangeShapeType="1"/>
              </p:cNvSpPr>
              <p:nvPr/>
            </p:nvSpPr>
            <p:spPr bwMode="auto">
              <a:xfrm flipV="1">
                <a:off x="4699" y="30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13" name="Line 3985"/>
              <p:cNvSpPr>
                <a:spLocks noChangeShapeType="1"/>
              </p:cNvSpPr>
              <p:nvPr/>
            </p:nvSpPr>
            <p:spPr bwMode="auto">
              <a:xfrm flipV="1">
                <a:off x="4699" y="30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14" name="Line 3986"/>
              <p:cNvSpPr>
                <a:spLocks noChangeShapeType="1"/>
              </p:cNvSpPr>
              <p:nvPr/>
            </p:nvSpPr>
            <p:spPr bwMode="auto">
              <a:xfrm flipV="1">
                <a:off x="4699" y="30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15" name="Line 3987"/>
              <p:cNvSpPr>
                <a:spLocks noChangeShapeType="1"/>
              </p:cNvSpPr>
              <p:nvPr/>
            </p:nvSpPr>
            <p:spPr bwMode="auto">
              <a:xfrm flipV="1">
                <a:off x="4699" y="30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16" name="Line 3988"/>
              <p:cNvSpPr>
                <a:spLocks noChangeShapeType="1"/>
              </p:cNvSpPr>
              <p:nvPr/>
            </p:nvSpPr>
            <p:spPr bwMode="auto">
              <a:xfrm flipV="1">
                <a:off x="4699" y="30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17" name="Line 3989"/>
              <p:cNvSpPr>
                <a:spLocks noChangeShapeType="1"/>
              </p:cNvSpPr>
              <p:nvPr/>
            </p:nvSpPr>
            <p:spPr bwMode="auto">
              <a:xfrm flipV="1">
                <a:off x="4699" y="30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18" name="Line 3990"/>
              <p:cNvSpPr>
                <a:spLocks noChangeShapeType="1"/>
              </p:cNvSpPr>
              <p:nvPr/>
            </p:nvSpPr>
            <p:spPr bwMode="auto">
              <a:xfrm flipV="1">
                <a:off x="4699" y="30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19" name="Line 3991"/>
              <p:cNvSpPr>
                <a:spLocks noChangeShapeType="1"/>
              </p:cNvSpPr>
              <p:nvPr/>
            </p:nvSpPr>
            <p:spPr bwMode="auto">
              <a:xfrm flipV="1">
                <a:off x="4699" y="30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20" name="Line 3992"/>
              <p:cNvSpPr>
                <a:spLocks noChangeShapeType="1"/>
              </p:cNvSpPr>
              <p:nvPr/>
            </p:nvSpPr>
            <p:spPr bwMode="auto">
              <a:xfrm flipV="1">
                <a:off x="4699" y="29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21" name="Line 3993"/>
              <p:cNvSpPr>
                <a:spLocks noChangeShapeType="1"/>
              </p:cNvSpPr>
              <p:nvPr/>
            </p:nvSpPr>
            <p:spPr bwMode="auto">
              <a:xfrm flipV="1">
                <a:off x="4699" y="29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22" name="Line 3994"/>
              <p:cNvSpPr>
                <a:spLocks noChangeShapeType="1"/>
              </p:cNvSpPr>
              <p:nvPr/>
            </p:nvSpPr>
            <p:spPr bwMode="auto">
              <a:xfrm flipV="1">
                <a:off x="4699" y="29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23" name="Line 3995"/>
              <p:cNvSpPr>
                <a:spLocks noChangeShapeType="1"/>
              </p:cNvSpPr>
              <p:nvPr/>
            </p:nvSpPr>
            <p:spPr bwMode="auto">
              <a:xfrm flipV="1">
                <a:off x="4699" y="29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24" name="Line 3996"/>
              <p:cNvSpPr>
                <a:spLocks noChangeShapeType="1"/>
              </p:cNvSpPr>
              <p:nvPr/>
            </p:nvSpPr>
            <p:spPr bwMode="auto">
              <a:xfrm flipV="1">
                <a:off x="4699" y="29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25" name="Line 3997"/>
              <p:cNvSpPr>
                <a:spLocks noChangeShapeType="1"/>
              </p:cNvSpPr>
              <p:nvPr/>
            </p:nvSpPr>
            <p:spPr bwMode="auto">
              <a:xfrm flipV="1">
                <a:off x="4699" y="29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26" name="Line 3998"/>
              <p:cNvSpPr>
                <a:spLocks noChangeShapeType="1"/>
              </p:cNvSpPr>
              <p:nvPr/>
            </p:nvSpPr>
            <p:spPr bwMode="auto">
              <a:xfrm flipV="1">
                <a:off x="4699" y="29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27" name="Line 3999"/>
              <p:cNvSpPr>
                <a:spLocks noChangeShapeType="1"/>
              </p:cNvSpPr>
              <p:nvPr/>
            </p:nvSpPr>
            <p:spPr bwMode="auto">
              <a:xfrm flipV="1">
                <a:off x="4699" y="29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28" name="Line 4000"/>
              <p:cNvSpPr>
                <a:spLocks noChangeShapeType="1"/>
              </p:cNvSpPr>
              <p:nvPr/>
            </p:nvSpPr>
            <p:spPr bwMode="auto">
              <a:xfrm flipV="1">
                <a:off x="4699" y="29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29" name="Line 4001"/>
              <p:cNvSpPr>
                <a:spLocks noChangeShapeType="1"/>
              </p:cNvSpPr>
              <p:nvPr/>
            </p:nvSpPr>
            <p:spPr bwMode="auto">
              <a:xfrm flipV="1">
                <a:off x="4699" y="29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30" name="Line 4002"/>
              <p:cNvSpPr>
                <a:spLocks noChangeShapeType="1"/>
              </p:cNvSpPr>
              <p:nvPr/>
            </p:nvSpPr>
            <p:spPr bwMode="auto">
              <a:xfrm flipV="1">
                <a:off x="4699" y="29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31" name="Line 4003"/>
              <p:cNvSpPr>
                <a:spLocks noChangeShapeType="1"/>
              </p:cNvSpPr>
              <p:nvPr/>
            </p:nvSpPr>
            <p:spPr bwMode="auto">
              <a:xfrm flipV="1">
                <a:off x="4699" y="29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32" name="Line 4004"/>
              <p:cNvSpPr>
                <a:spLocks noChangeShapeType="1"/>
              </p:cNvSpPr>
              <p:nvPr/>
            </p:nvSpPr>
            <p:spPr bwMode="auto">
              <a:xfrm flipV="1">
                <a:off x="4699" y="28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33" name="Line 4005"/>
              <p:cNvSpPr>
                <a:spLocks noChangeShapeType="1"/>
              </p:cNvSpPr>
              <p:nvPr/>
            </p:nvSpPr>
            <p:spPr bwMode="auto">
              <a:xfrm flipV="1">
                <a:off x="4699" y="28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34" name="Line 4006"/>
              <p:cNvSpPr>
                <a:spLocks noChangeShapeType="1"/>
              </p:cNvSpPr>
              <p:nvPr/>
            </p:nvSpPr>
            <p:spPr bwMode="auto">
              <a:xfrm flipV="1">
                <a:off x="4699" y="28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35" name="Line 4007"/>
              <p:cNvSpPr>
                <a:spLocks noChangeShapeType="1"/>
              </p:cNvSpPr>
              <p:nvPr/>
            </p:nvSpPr>
            <p:spPr bwMode="auto">
              <a:xfrm flipV="1">
                <a:off x="4699" y="28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36" name="Line 4008"/>
              <p:cNvSpPr>
                <a:spLocks noChangeShapeType="1"/>
              </p:cNvSpPr>
              <p:nvPr/>
            </p:nvSpPr>
            <p:spPr bwMode="auto">
              <a:xfrm flipV="1">
                <a:off x="4699" y="28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37" name="Line 4009"/>
              <p:cNvSpPr>
                <a:spLocks noChangeShapeType="1"/>
              </p:cNvSpPr>
              <p:nvPr/>
            </p:nvSpPr>
            <p:spPr bwMode="auto">
              <a:xfrm flipV="1">
                <a:off x="4699" y="28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38" name="Line 4010"/>
              <p:cNvSpPr>
                <a:spLocks noChangeShapeType="1"/>
              </p:cNvSpPr>
              <p:nvPr/>
            </p:nvSpPr>
            <p:spPr bwMode="auto">
              <a:xfrm flipV="1">
                <a:off x="4699" y="28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39" name="Line 4011"/>
              <p:cNvSpPr>
                <a:spLocks noChangeShapeType="1"/>
              </p:cNvSpPr>
              <p:nvPr/>
            </p:nvSpPr>
            <p:spPr bwMode="auto">
              <a:xfrm flipV="1">
                <a:off x="4699" y="28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40" name="Line 4012"/>
              <p:cNvSpPr>
                <a:spLocks noChangeShapeType="1"/>
              </p:cNvSpPr>
              <p:nvPr/>
            </p:nvSpPr>
            <p:spPr bwMode="auto">
              <a:xfrm flipV="1">
                <a:off x="4699" y="28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41" name="Line 4013"/>
              <p:cNvSpPr>
                <a:spLocks noChangeShapeType="1"/>
              </p:cNvSpPr>
              <p:nvPr/>
            </p:nvSpPr>
            <p:spPr bwMode="auto">
              <a:xfrm flipV="1">
                <a:off x="4699" y="28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42" name="Line 4014"/>
              <p:cNvSpPr>
                <a:spLocks noChangeShapeType="1"/>
              </p:cNvSpPr>
              <p:nvPr/>
            </p:nvSpPr>
            <p:spPr bwMode="auto">
              <a:xfrm flipV="1">
                <a:off x="4699" y="28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43" name="Line 4015"/>
              <p:cNvSpPr>
                <a:spLocks noChangeShapeType="1"/>
              </p:cNvSpPr>
              <p:nvPr/>
            </p:nvSpPr>
            <p:spPr bwMode="auto">
              <a:xfrm flipV="1">
                <a:off x="4699" y="28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44" name="Line 4016"/>
              <p:cNvSpPr>
                <a:spLocks noChangeShapeType="1"/>
              </p:cNvSpPr>
              <p:nvPr/>
            </p:nvSpPr>
            <p:spPr bwMode="auto">
              <a:xfrm flipV="1">
                <a:off x="4699" y="27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45" name="Line 4017"/>
              <p:cNvSpPr>
                <a:spLocks noChangeShapeType="1"/>
              </p:cNvSpPr>
              <p:nvPr/>
            </p:nvSpPr>
            <p:spPr bwMode="auto">
              <a:xfrm flipV="1">
                <a:off x="4699" y="27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46" name="Line 4018"/>
              <p:cNvSpPr>
                <a:spLocks noChangeShapeType="1"/>
              </p:cNvSpPr>
              <p:nvPr/>
            </p:nvSpPr>
            <p:spPr bwMode="auto">
              <a:xfrm flipV="1">
                <a:off x="4699" y="27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47" name="Line 4019"/>
              <p:cNvSpPr>
                <a:spLocks noChangeShapeType="1"/>
              </p:cNvSpPr>
              <p:nvPr/>
            </p:nvSpPr>
            <p:spPr bwMode="auto">
              <a:xfrm flipV="1">
                <a:off x="4699" y="27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48" name="Line 4020"/>
              <p:cNvSpPr>
                <a:spLocks noChangeShapeType="1"/>
              </p:cNvSpPr>
              <p:nvPr/>
            </p:nvSpPr>
            <p:spPr bwMode="auto">
              <a:xfrm flipV="1">
                <a:off x="4699" y="27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49" name="Line 4021"/>
              <p:cNvSpPr>
                <a:spLocks noChangeShapeType="1"/>
              </p:cNvSpPr>
              <p:nvPr/>
            </p:nvSpPr>
            <p:spPr bwMode="auto">
              <a:xfrm flipV="1">
                <a:off x="4699" y="27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50" name="Line 4022"/>
              <p:cNvSpPr>
                <a:spLocks noChangeShapeType="1"/>
              </p:cNvSpPr>
              <p:nvPr/>
            </p:nvSpPr>
            <p:spPr bwMode="auto">
              <a:xfrm flipV="1">
                <a:off x="4699" y="27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51" name="Line 4023"/>
              <p:cNvSpPr>
                <a:spLocks noChangeShapeType="1"/>
              </p:cNvSpPr>
              <p:nvPr/>
            </p:nvSpPr>
            <p:spPr bwMode="auto">
              <a:xfrm flipV="1">
                <a:off x="4699" y="27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grpSp>
          <p:nvGrpSpPr>
            <p:cNvPr id="38" name="Group 4225"/>
            <p:cNvGrpSpPr>
              <a:grpSpLocks/>
            </p:cNvGrpSpPr>
            <p:nvPr/>
          </p:nvGrpSpPr>
          <p:grpSpPr bwMode="auto">
            <a:xfrm>
              <a:off x="7459663" y="1733550"/>
              <a:ext cx="0" cy="2608263"/>
              <a:chOff x="4699" y="1092"/>
              <a:chExt cx="0" cy="1643"/>
            </a:xfrm>
          </p:grpSpPr>
          <p:sp>
            <p:nvSpPr>
              <p:cNvPr id="152" name="Line 4025"/>
              <p:cNvSpPr>
                <a:spLocks noChangeShapeType="1"/>
              </p:cNvSpPr>
              <p:nvPr/>
            </p:nvSpPr>
            <p:spPr bwMode="auto">
              <a:xfrm flipV="1">
                <a:off x="4699" y="27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3" name="Line 4026"/>
              <p:cNvSpPr>
                <a:spLocks noChangeShapeType="1"/>
              </p:cNvSpPr>
              <p:nvPr/>
            </p:nvSpPr>
            <p:spPr bwMode="auto">
              <a:xfrm flipV="1">
                <a:off x="4699" y="27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4" name="Line 4027"/>
              <p:cNvSpPr>
                <a:spLocks noChangeShapeType="1"/>
              </p:cNvSpPr>
              <p:nvPr/>
            </p:nvSpPr>
            <p:spPr bwMode="auto">
              <a:xfrm flipV="1">
                <a:off x="4699" y="27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5" name="Line 4028"/>
              <p:cNvSpPr>
                <a:spLocks noChangeShapeType="1"/>
              </p:cNvSpPr>
              <p:nvPr/>
            </p:nvSpPr>
            <p:spPr bwMode="auto">
              <a:xfrm flipV="1">
                <a:off x="4699" y="27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6" name="Line 4029"/>
              <p:cNvSpPr>
                <a:spLocks noChangeShapeType="1"/>
              </p:cNvSpPr>
              <p:nvPr/>
            </p:nvSpPr>
            <p:spPr bwMode="auto">
              <a:xfrm flipV="1">
                <a:off x="4699" y="26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7" name="Line 4030"/>
              <p:cNvSpPr>
                <a:spLocks noChangeShapeType="1"/>
              </p:cNvSpPr>
              <p:nvPr/>
            </p:nvSpPr>
            <p:spPr bwMode="auto">
              <a:xfrm flipV="1">
                <a:off x="4699" y="26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8" name="Line 4031"/>
              <p:cNvSpPr>
                <a:spLocks noChangeShapeType="1"/>
              </p:cNvSpPr>
              <p:nvPr/>
            </p:nvSpPr>
            <p:spPr bwMode="auto">
              <a:xfrm flipV="1">
                <a:off x="4699" y="26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59" name="Line 4032"/>
              <p:cNvSpPr>
                <a:spLocks noChangeShapeType="1"/>
              </p:cNvSpPr>
              <p:nvPr/>
            </p:nvSpPr>
            <p:spPr bwMode="auto">
              <a:xfrm flipV="1">
                <a:off x="4699" y="26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0" name="Line 4033"/>
              <p:cNvSpPr>
                <a:spLocks noChangeShapeType="1"/>
              </p:cNvSpPr>
              <p:nvPr/>
            </p:nvSpPr>
            <p:spPr bwMode="auto">
              <a:xfrm flipV="1">
                <a:off x="4699" y="26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1" name="Line 4034"/>
              <p:cNvSpPr>
                <a:spLocks noChangeShapeType="1"/>
              </p:cNvSpPr>
              <p:nvPr/>
            </p:nvSpPr>
            <p:spPr bwMode="auto">
              <a:xfrm flipV="1">
                <a:off x="4699" y="26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2" name="Line 4035"/>
              <p:cNvSpPr>
                <a:spLocks noChangeShapeType="1"/>
              </p:cNvSpPr>
              <p:nvPr/>
            </p:nvSpPr>
            <p:spPr bwMode="auto">
              <a:xfrm flipV="1">
                <a:off x="4699" y="26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3" name="Line 4036"/>
              <p:cNvSpPr>
                <a:spLocks noChangeShapeType="1"/>
              </p:cNvSpPr>
              <p:nvPr/>
            </p:nvSpPr>
            <p:spPr bwMode="auto">
              <a:xfrm flipV="1">
                <a:off x="4699" y="26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4" name="Line 4037"/>
              <p:cNvSpPr>
                <a:spLocks noChangeShapeType="1"/>
              </p:cNvSpPr>
              <p:nvPr/>
            </p:nvSpPr>
            <p:spPr bwMode="auto">
              <a:xfrm flipV="1">
                <a:off x="4699" y="26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5" name="Line 4038"/>
              <p:cNvSpPr>
                <a:spLocks noChangeShapeType="1"/>
              </p:cNvSpPr>
              <p:nvPr/>
            </p:nvSpPr>
            <p:spPr bwMode="auto">
              <a:xfrm flipV="1">
                <a:off x="4699" y="26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6" name="Line 4039"/>
              <p:cNvSpPr>
                <a:spLocks noChangeShapeType="1"/>
              </p:cNvSpPr>
              <p:nvPr/>
            </p:nvSpPr>
            <p:spPr bwMode="auto">
              <a:xfrm flipV="1">
                <a:off x="4699" y="26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7" name="Line 4040"/>
              <p:cNvSpPr>
                <a:spLocks noChangeShapeType="1"/>
              </p:cNvSpPr>
              <p:nvPr/>
            </p:nvSpPr>
            <p:spPr bwMode="auto">
              <a:xfrm flipV="1">
                <a:off x="4699" y="26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8" name="Line 4041"/>
              <p:cNvSpPr>
                <a:spLocks noChangeShapeType="1"/>
              </p:cNvSpPr>
              <p:nvPr/>
            </p:nvSpPr>
            <p:spPr bwMode="auto">
              <a:xfrm flipV="1">
                <a:off x="4699" y="26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69" name="Line 4042"/>
              <p:cNvSpPr>
                <a:spLocks noChangeShapeType="1"/>
              </p:cNvSpPr>
              <p:nvPr/>
            </p:nvSpPr>
            <p:spPr bwMode="auto">
              <a:xfrm flipV="1">
                <a:off x="4699" y="25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0" name="Line 4043"/>
              <p:cNvSpPr>
                <a:spLocks noChangeShapeType="1"/>
              </p:cNvSpPr>
              <p:nvPr/>
            </p:nvSpPr>
            <p:spPr bwMode="auto">
              <a:xfrm flipV="1">
                <a:off x="4699" y="25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1" name="Line 4044"/>
              <p:cNvSpPr>
                <a:spLocks noChangeShapeType="1"/>
              </p:cNvSpPr>
              <p:nvPr/>
            </p:nvSpPr>
            <p:spPr bwMode="auto">
              <a:xfrm flipV="1">
                <a:off x="4699" y="25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2" name="Line 4045"/>
              <p:cNvSpPr>
                <a:spLocks noChangeShapeType="1"/>
              </p:cNvSpPr>
              <p:nvPr/>
            </p:nvSpPr>
            <p:spPr bwMode="auto">
              <a:xfrm flipV="1">
                <a:off x="4699" y="256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3" name="Line 4046"/>
              <p:cNvSpPr>
                <a:spLocks noChangeShapeType="1"/>
              </p:cNvSpPr>
              <p:nvPr/>
            </p:nvSpPr>
            <p:spPr bwMode="auto">
              <a:xfrm flipV="1">
                <a:off x="4699" y="25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4" name="Line 4047"/>
              <p:cNvSpPr>
                <a:spLocks noChangeShapeType="1"/>
              </p:cNvSpPr>
              <p:nvPr/>
            </p:nvSpPr>
            <p:spPr bwMode="auto">
              <a:xfrm flipV="1">
                <a:off x="4699" y="25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5" name="Line 4048"/>
              <p:cNvSpPr>
                <a:spLocks noChangeShapeType="1"/>
              </p:cNvSpPr>
              <p:nvPr/>
            </p:nvSpPr>
            <p:spPr bwMode="auto">
              <a:xfrm flipV="1">
                <a:off x="4699" y="25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6" name="Line 4049"/>
              <p:cNvSpPr>
                <a:spLocks noChangeShapeType="1"/>
              </p:cNvSpPr>
              <p:nvPr/>
            </p:nvSpPr>
            <p:spPr bwMode="auto">
              <a:xfrm flipV="1">
                <a:off x="4699" y="25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7" name="Line 4050"/>
              <p:cNvSpPr>
                <a:spLocks noChangeShapeType="1"/>
              </p:cNvSpPr>
              <p:nvPr/>
            </p:nvSpPr>
            <p:spPr bwMode="auto">
              <a:xfrm flipV="1">
                <a:off x="4699" y="25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8" name="Line 4051"/>
              <p:cNvSpPr>
                <a:spLocks noChangeShapeType="1"/>
              </p:cNvSpPr>
              <p:nvPr/>
            </p:nvSpPr>
            <p:spPr bwMode="auto">
              <a:xfrm flipV="1">
                <a:off x="4699" y="25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79" name="Line 4052"/>
              <p:cNvSpPr>
                <a:spLocks noChangeShapeType="1"/>
              </p:cNvSpPr>
              <p:nvPr/>
            </p:nvSpPr>
            <p:spPr bwMode="auto">
              <a:xfrm flipV="1">
                <a:off x="4699" y="25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0" name="Line 4053"/>
              <p:cNvSpPr>
                <a:spLocks noChangeShapeType="1"/>
              </p:cNvSpPr>
              <p:nvPr/>
            </p:nvSpPr>
            <p:spPr bwMode="auto">
              <a:xfrm flipV="1">
                <a:off x="4699" y="25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1" name="Line 4054"/>
              <p:cNvSpPr>
                <a:spLocks noChangeShapeType="1"/>
              </p:cNvSpPr>
              <p:nvPr/>
            </p:nvSpPr>
            <p:spPr bwMode="auto">
              <a:xfrm flipV="1">
                <a:off x="4699" y="24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2" name="Line 4055"/>
              <p:cNvSpPr>
                <a:spLocks noChangeShapeType="1"/>
              </p:cNvSpPr>
              <p:nvPr/>
            </p:nvSpPr>
            <p:spPr bwMode="auto">
              <a:xfrm flipV="1">
                <a:off x="4699" y="24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3" name="Line 4056"/>
              <p:cNvSpPr>
                <a:spLocks noChangeShapeType="1"/>
              </p:cNvSpPr>
              <p:nvPr/>
            </p:nvSpPr>
            <p:spPr bwMode="auto">
              <a:xfrm flipV="1">
                <a:off x="4699" y="24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4" name="Line 4057"/>
              <p:cNvSpPr>
                <a:spLocks noChangeShapeType="1"/>
              </p:cNvSpPr>
              <p:nvPr/>
            </p:nvSpPr>
            <p:spPr bwMode="auto">
              <a:xfrm flipV="1">
                <a:off x="4699" y="24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5" name="Line 4058"/>
              <p:cNvSpPr>
                <a:spLocks noChangeShapeType="1"/>
              </p:cNvSpPr>
              <p:nvPr/>
            </p:nvSpPr>
            <p:spPr bwMode="auto">
              <a:xfrm flipV="1">
                <a:off x="4699" y="246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6" name="Line 4059"/>
              <p:cNvSpPr>
                <a:spLocks noChangeShapeType="1"/>
              </p:cNvSpPr>
              <p:nvPr/>
            </p:nvSpPr>
            <p:spPr bwMode="auto">
              <a:xfrm flipV="1">
                <a:off x="4699" y="24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7" name="Line 4060"/>
              <p:cNvSpPr>
                <a:spLocks noChangeShapeType="1"/>
              </p:cNvSpPr>
              <p:nvPr/>
            </p:nvSpPr>
            <p:spPr bwMode="auto">
              <a:xfrm flipV="1">
                <a:off x="4699" y="24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8" name="Line 4061"/>
              <p:cNvSpPr>
                <a:spLocks noChangeShapeType="1"/>
              </p:cNvSpPr>
              <p:nvPr/>
            </p:nvSpPr>
            <p:spPr bwMode="auto">
              <a:xfrm flipV="1">
                <a:off x="4699" y="24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89" name="Line 4062"/>
              <p:cNvSpPr>
                <a:spLocks noChangeShapeType="1"/>
              </p:cNvSpPr>
              <p:nvPr/>
            </p:nvSpPr>
            <p:spPr bwMode="auto">
              <a:xfrm flipV="1">
                <a:off x="4699" y="242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0" name="Line 4063"/>
              <p:cNvSpPr>
                <a:spLocks noChangeShapeType="1"/>
              </p:cNvSpPr>
              <p:nvPr/>
            </p:nvSpPr>
            <p:spPr bwMode="auto">
              <a:xfrm flipV="1">
                <a:off x="4699" y="24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1" name="Line 4064"/>
              <p:cNvSpPr>
                <a:spLocks noChangeShapeType="1"/>
              </p:cNvSpPr>
              <p:nvPr/>
            </p:nvSpPr>
            <p:spPr bwMode="auto">
              <a:xfrm flipV="1">
                <a:off x="4699" y="24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2" name="Line 4065"/>
              <p:cNvSpPr>
                <a:spLocks noChangeShapeType="1"/>
              </p:cNvSpPr>
              <p:nvPr/>
            </p:nvSpPr>
            <p:spPr bwMode="auto">
              <a:xfrm flipV="1">
                <a:off x="4699" y="24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3" name="Line 4066"/>
              <p:cNvSpPr>
                <a:spLocks noChangeShapeType="1"/>
              </p:cNvSpPr>
              <p:nvPr/>
            </p:nvSpPr>
            <p:spPr bwMode="auto">
              <a:xfrm flipV="1">
                <a:off x="4699" y="239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4" name="Line 4067"/>
              <p:cNvSpPr>
                <a:spLocks noChangeShapeType="1"/>
              </p:cNvSpPr>
              <p:nvPr/>
            </p:nvSpPr>
            <p:spPr bwMode="auto">
              <a:xfrm flipV="1">
                <a:off x="4699" y="23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5" name="Line 4068"/>
              <p:cNvSpPr>
                <a:spLocks noChangeShapeType="1"/>
              </p:cNvSpPr>
              <p:nvPr/>
            </p:nvSpPr>
            <p:spPr bwMode="auto">
              <a:xfrm flipV="1">
                <a:off x="4699" y="23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6" name="Line 4069"/>
              <p:cNvSpPr>
                <a:spLocks noChangeShapeType="1"/>
              </p:cNvSpPr>
              <p:nvPr/>
            </p:nvSpPr>
            <p:spPr bwMode="auto">
              <a:xfrm flipV="1">
                <a:off x="4699" y="23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7" name="Line 4070"/>
              <p:cNvSpPr>
                <a:spLocks noChangeShapeType="1"/>
              </p:cNvSpPr>
              <p:nvPr/>
            </p:nvSpPr>
            <p:spPr bwMode="auto">
              <a:xfrm flipV="1">
                <a:off x="4699" y="23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8" name="Line 4071"/>
              <p:cNvSpPr>
                <a:spLocks noChangeShapeType="1"/>
              </p:cNvSpPr>
              <p:nvPr/>
            </p:nvSpPr>
            <p:spPr bwMode="auto">
              <a:xfrm flipV="1">
                <a:off x="4699" y="23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99" name="Line 4072"/>
              <p:cNvSpPr>
                <a:spLocks noChangeShapeType="1"/>
              </p:cNvSpPr>
              <p:nvPr/>
            </p:nvSpPr>
            <p:spPr bwMode="auto">
              <a:xfrm flipV="1">
                <a:off x="4699" y="23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0" name="Line 4073"/>
              <p:cNvSpPr>
                <a:spLocks noChangeShapeType="1"/>
              </p:cNvSpPr>
              <p:nvPr/>
            </p:nvSpPr>
            <p:spPr bwMode="auto">
              <a:xfrm flipV="1">
                <a:off x="4699" y="23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1" name="Line 4074"/>
              <p:cNvSpPr>
                <a:spLocks noChangeShapeType="1"/>
              </p:cNvSpPr>
              <p:nvPr/>
            </p:nvSpPr>
            <p:spPr bwMode="auto">
              <a:xfrm flipV="1">
                <a:off x="4699" y="23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2" name="Line 4075"/>
              <p:cNvSpPr>
                <a:spLocks noChangeShapeType="1"/>
              </p:cNvSpPr>
              <p:nvPr/>
            </p:nvSpPr>
            <p:spPr bwMode="auto">
              <a:xfrm flipV="1">
                <a:off x="4699" y="23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3" name="Line 4076"/>
              <p:cNvSpPr>
                <a:spLocks noChangeShapeType="1"/>
              </p:cNvSpPr>
              <p:nvPr/>
            </p:nvSpPr>
            <p:spPr bwMode="auto">
              <a:xfrm flipV="1">
                <a:off x="4699" y="23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4" name="Line 4077"/>
              <p:cNvSpPr>
                <a:spLocks noChangeShapeType="1"/>
              </p:cNvSpPr>
              <p:nvPr/>
            </p:nvSpPr>
            <p:spPr bwMode="auto">
              <a:xfrm flipV="1">
                <a:off x="4699" y="23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5" name="Line 4078"/>
              <p:cNvSpPr>
                <a:spLocks noChangeShapeType="1"/>
              </p:cNvSpPr>
              <p:nvPr/>
            </p:nvSpPr>
            <p:spPr bwMode="auto">
              <a:xfrm flipV="1">
                <a:off x="4699" y="22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6" name="Line 4079"/>
              <p:cNvSpPr>
                <a:spLocks noChangeShapeType="1"/>
              </p:cNvSpPr>
              <p:nvPr/>
            </p:nvSpPr>
            <p:spPr bwMode="auto">
              <a:xfrm flipV="1">
                <a:off x="4699" y="22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7" name="Line 4080"/>
              <p:cNvSpPr>
                <a:spLocks noChangeShapeType="1"/>
              </p:cNvSpPr>
              <p:nvPr/>
            </p:nvSpPr>
            <p:spPr bwMode="auto">
              <a:xfrm flipV="1">
                <a:off x="4699" y="22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8" name="Line 4081"/>
              <p:cNvSpPr>
                <a:spLocks noChangeShapeType="1"/>
              </p:cNvSpPr>
              <p:nvPr/>
            </p:nvSpPr>
            <p:spPr bwMode="auto">
              <a:xfrm flipV="1">
                <a:off x="4699" y="22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09" name="Line 4082"/>
              <p:cNvSpPr>
                <a:spLocks noChangeShapeType="1"/>
              </p:cNvSpPr>
              <p:nvPr/>
            </p:nvSpPr>
            <p:spPr bwMode="auto">
              <a:xfrm flipV="1">
                <a:off x="4699" y="22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0" name="Line 4083"/>
              <p:cNvSpPr>
                <a:spLocks noChangeShapeType="1"/>
              </p:cNvSpPr>
              <p:nvPr/>
            </p:nvSpPr>
            <p:spPr bwMode="auto">
              <a:xfrm flipV="1">
                <a:off x="4699" y="225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1" name="Line 4084"/>
              <p:cNvSpPr>
                <a:spLocks noChangeShapeType="1"/>
              </p:cNvSpPr>
              <p:nvPr/>
            </p:nvSpPr>
            <p:spPr bwMode="auto">
              <a:xfrm flipV="1">
                <a:off x="4699" y="22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2" name="Line 4085"/>
              <p:cNvSpPr>
                <a:spLocks noChangeShapeType="1"/>
              </p:cNvSpPr>
              <p:nvPr/>
            </p:nvSpPr>
            <p:spPr bwMode="auto">
              <a:xfrm flipV="1">
                <a:off x="4699" y="22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3" name="Line 4086"/>
              <p:cNvSpPr>
                <a:spLocks noChangeShapeType="1"/>
              </p:cNvSpPr>
              <p:nvPr/>
            </p:nvSpPr>
            <p:spPr bwMode="auto">
              <a:xfrm flipV="1">
                <a:off x="4699" y="22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4" name="Line 4087"/>
              <p:cNvSpPr>
                <a:spLocks noChangeShapeType="1"/>
              </p:cNvSpPr>
              <p:nvPr/>
            </p:nvSpPr>
            <p:spPr bwMode="auto">
              <a:xfrm flipV="1">
                <a:off x="4699" y="222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5" name="Line 4088"/>
              <p:cNvSpPr>
                <a:spLocks noChangeShapeType="1"/>
              </p:cNvSpPr>
              <p:nvPr/>
            </p:nvSpPr>
            <p:spPr bwMode="auto">
              <a:xfrm flipV="1">
                <a:off x="4699" y="22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6" name="Line 4089"/>
              <p:cNvSpPr>
                <a:spLocks noChangeShapeType="1"/>
              </p:cNvSpPr>
              <p:nvPr/>
            </p:nvSpPr>
            <p:spPr bwMode="auto">
              <a:xfrm flipV="1">
                <a:off x="4699" y="22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7" name="Line 4090"/>
              <p:cNvSpPr>
                <a:spLocks noChangeShapeType="1"/>
              </p:cNvSpPr>
              <p:nvPr/>
            </p:nvSpPr>
            <p:spPr bwMode="auto">
              <a:xfrm flipV="1">
                <a:off x="4699" y="21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8" name="Line 4091"/>
              <p:cNvSpPr>
                <a:spLocks noChangeShapeType="1"/>
              </p:cNvSpPr>
              <p:nvPr/>
            </p:nvSpPr>
            <p:spPr bwMode="auto">
              <a:xfrm flipV="1">
                <a:off x="4699" y="218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19" name="Line 4092"/>
              <p:cNvSpPr>
                <a:spLocks noChangeShapeType="1"/>
              </p:cNvSpPr>
              <p:nvPr/>
            </p:nvSpPr>
            <p:spPr bwMode="auto">
              <a:xfrm flipV="1">
                <a:off x="4699" y="21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0" name="Line 4093"/>
              <p:cNvSpPr>
                <a:spLocks noChangeShapeType="1"/>
              </p:cNvSpPr>
              <p:nvPr/>
            </p:nvSpPr>
            <p:spPr bwMode="auto">
              <a:xfrm flipV="1">
                <a:off x="4699" y="21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1" name="Line 4094"/>
              <p:cNvSpPr>
                <a:spLocks noChangeShapeType="1"/>
              </p:cNvSpPr>
              <p:nvPr/>
            </p:nvSpPr>
            <p:spPr bwMode="auto">
              <a:xfrm flipV="1">
                <a:off x="4699" y="21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2" name="Line 4095"/>
              <p:cNvSpPr>
                <a:spLocks noChangeShapeType="1"/>
              </p:cNvSpPr>
              <p:nvPr/>
            </p:nvSpPr>
            <p:spPr bwMode="auto">
              <a:xfrm flipV="1">
                <a:off x="4699" y="21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3" name="Line 4096"/>
              <p:cNvSpPr>
                <a:spLocks noChangeShapeType="1"/>
              </p:cNvSpPr>
              <p:nvPr/>
            </p:nvSpPr>
            <p:spPr bwMode="auto">
              <a:xfrm flipV="1">
                <a:off x="4699" y="21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4" name="Line 4097"/>
              <p:cNvSpPr>
                <a:spLocks noChangeShapeType="1"/>
              </p:cNvSpPr>
              <p:nvPr/>
            </p:nvSpPr>
            <p:spPr bwMode="auto">
              <a:xfrm flipV="1">
                <a:off x="4699" y="21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5" name="Line 4098"/>
              <p:cNvSpPr>
                <a:spLocks noChangeShapeType="1"/>
              </p:cNvSpPr>
              <p:nvPr/>
            </p:nvSpPr>
            <p:spPr bwMode="auto">
              <a:xfrm flipV="1">
                <a:off x="4699" y="21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6" name="Line 4099"/>
              <p:cNvSpPr>
                <a:spLocks noChangeShapeType="1"/>
              </p:cNvSpPr>
              <p:nvPr/>
            </p:nvSpPr>
            <p:spPr bwMode="auto">
              <a:xfrm flipV="1">
                <a:off x="4699" y="21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7" name="Line 4100"/>
              <p:cNvSpPr>
                <a:spLocks noChangeShapeType="1"/>
              </p:cNvSpPr>
              <p:nvPr/>
            </p:nvSpPr>
            <p:spPr bwMode="auto">
              <a:xfrm flipV="1">
                <a:off x="4699" y="21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8" name="Line 4101"/>
              <p:cNvSpPr>
                <a:spLocks noChangeShapeType="1"/>
              </p:cNvSpPr>
              <p:nvPr/>
            </p:nvSpPr>
            <p:spPr bwMode="auto">
              <a:xfrm flipV="1">
                <a:off x="4699" y="21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29" name="Line 4102"/>
              <p:cNvSpPr>
                <a:spLocks noChangeShapeType="1"/>
              </p:cNvSpPr>
              <p:nvPr/>
            </p:nvSpPr>
            <p:spPr bwMode="auto">
              <a:xfrm flipV="1">
                <a:off x="4699" y="20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0" name="Line 4103"/>
              <p:cNvSpPr>
                <a:spLocks noChangeShapeType="1"/>
              </p:cNvSpPr>
              <p:nvPr/>
            </p:nvSpPr>
            <p:spPr bwMode="auto">
              <a:xfrm flipV="1">
                <a:off x="4699" y="20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1" name="Line 4104"/>
              <p:cNvSpPr>
                <a:spLocks noChangeShapeType="1"/>
              </p:cNvSpPr>
              <p:nvPr/>
            </p:nvSpPr>
            <p:spPr bwMode="auto">
              <a:xfrm flipV="1">
                <a:off x="4699" y="20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2" name="Line 4105"/>
              <p:cNvSpPr>
                <a:spLocks noChangeShapeType="1"/>
              </p:cNvSpPr>
              <p:nvPr/>
            </p:nvSpPr>
            <p:spPr bwMode="auto">
              <a:xfrm flipV="1">
                <a:off x="4699" y="20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3" name="Line 4106"/>
              <p:cNvSpPr>
                <a:spLocks noChangeShapeType="1"/>
              </p:cNvSpPr>
              <p:nvPr/>
            </p:nvSpPr>
            <p:spPr bwMode="auto">
              <a:xfrm flipV="1">
                <a:off x="4699" y="20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4" name="Line 4107"/>
              <p:cNvSpPr>
                <a:spLocks noChangeShapeType="1"/>
              </p:cNvSpPr>
              <p:nvPr/>
            </p:nvSpPr>
            <p:spPr bwMode="auto">
              <a:xfrm flipV="1">
                <a:off x="4699" y="20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5" name="Line 4108"/>
              <p:cNvSpPr>
                <a:spLocks noChangeShapeType="1"/>
              </p:cNvSpPr>
              <p:nvPr/>
            </p:nvSpPr>
            <p:spPr bwMode="auto">
              <a:xfrm flipV="1">
                <a:off x="4699" y="204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6" name="Line 4109"/>
              <p:cNvSpPr>
                <a:spLocks noChangeShapeType="1"/>
              </p:cNvSpPr>
              <p:nvPr/>
            </p:nvSpPr>
            <p:spPr bwMode="auto">
              <a:xfrm flipV="1">
                <a:off x="4699" y="20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7" name="Line 4110"/>
              <p:cNvSpPr>
                <a:spLocks noChangeShapeType="1"/>
              </p:cNvSpPr>
              <p:nvPr/>
            </p:nvSpPr>
            <p:spPr bwMode="auto">
              <a:xfrm flipV="1">
                <a:off x="4699" y="20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8" name="Line 4111"/>
              <p:cNvSpPr>
                <a:spLocks noChangeShapeType="1"/>
              </p:cNvSpPr>
              <p:nvPr/>
            </p:nvSpPr>
            <p:spPr bwMode="auto">
              <a:xfrm flipV="1">
                <a:off x="4699" y="20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39" name="Line 4112"/>
              <p:cNvSpPr>
                <a:spLocks noChangeShapeType="1"/>
              </p:cNvSpPr>
              <p:nvPr/>
            </p:nvSpPr>
            <p:spPr bwMode="auto">
              <a:xfrm flipV="1">
                <a:off x="4699" y="201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0" name="Line 4113"/>
              <p:cNvSpPr>
                <a:spLocks noChangeShapeType="1"/>
              </p:cNvSpPr>
              <p:nvPr/>
            </p:nvSpPr>
            <p:spPr bwMode="auto">
              <a:xfrm flipV="1">
                <a:off x="4699" y="20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1" name="Line 4114"/>
              <p:cNvSpPr>
                <a:spLocks noChangeShapeType="1"/>
              </p:cNvSpPr>
              <p:nvPr/>
            </p:nvSpPr>
            <p:spPr bwMode="auto">
              <a:xfrm flipV="1">
                <a:off x="4699" y="19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2" name="Line 4115"/>
              <p:cNvSpPr>
                <a:spLocks noChangeShapeType="1"/>
              </p:cNvSpPr>
              <p:nvPr/>
            </p:nvSpPr>
            <p:spPr bwMode="auto">
              <a:xfrm flipV="1">
                <a:off x="4699" y="19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3" name="Line 4116"/>
              <p:cNvSpPr>
                <a:spLocks noChangeShapeType="1"/>
              </p:cNvSpPr>
              <p:nvPr/>
            </p:nvSpPr>
            <p:spPr bwMode="auto">
              <a:xfrm flipV="1">
                <a:off x="4699" y="198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4" name="Line 4117"/>
              <p:cNvSpPr>
                <a:spLocks noChangeShapeType="1"/>
              </p:cNvSpPr>
              <p:nvPr/>
            </p:nvSpPr>
            <p:spPr bwMode="auto">
              <a:xfrm flipV="1">
                <a:off x="4699" y="19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5" name="Line 4118"/>
              <p:cNvSpPr>
                <a:spLocks noChangeShapeType="1"/>
              </p:cNvSpPr>
              <p:nvPr/>
            </p:nvSpPr>
            <p:spPr bwMode="auto">
              <a:xfrm flipV="1">
                <a:off x="4699" y="19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6" name="Line 4119"/>
              <p:cNvSpPr>
                <a:spLocks noChangeShapeType="1"/>
              </p:cNvSpPr>
              <p:nvPr/>
            </p:nvSpPr>
            <p:spPr bwMode="auto">
              <a:xfrm flipV="1">
                <a:off x="4699" y="19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7" name="Line 4120"/>
              <p:cNvSpPr>
                <a:spLocks noChangeShapeType="1"/>
              </p:cNvSpPr>
              <p:nvPr/>
            </p:nvSpPr>
            <p:spPr bwMode="auto">
              <a:xfrm flipV="1">
                <a:off x="4699" y="19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8" name="Line 4121"/>
              <p:cNvSpPr>
                <a:spLocks noChangeShapeType="1"/>
              </p:cNvSpPr>
              <p:nvPr/>
            </p:nvSpPr>
            <p:spPr bwMode="auto">
              <a:xfrm flipV="1">
                <a:off x="4699" y="19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49" name="Line 4122"/>
              <p:cNvSpPr>
                <a:spLocks noChangeShapeType="1"/>
              </p:cNvSpPr>
              <p:nvPr/>
            </p:nvSpPr>
            <p:spPr bwMode="auto">
              <a:xfrm flipV="1">
                <a:off x="4699" y="19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0" name="Line 4123"/>
              <p:cNvSpPr>
                <a:spLocks noChangeShapeType="1"/>
              </p:cNvSpPr>
              <p:nvPr/>
            </p:nvSpPr>
            <p:spPr bwMode="auto">
              <a:xfrm flipV="1">
                <a:off x="4699" y="19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1" name="Line 4124"/>
              <p:cNvSpPr>
                <a:spLocks noChangeShapeType="1"/>
              </p:cNvSpPr>
              <p:nvPr/>
            </p:nvSpPr>
            <p:spPr bwMode="auto">
              <a:xfrm flipV="1">
                <a:off x="4699" y="19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2" name="Line 4125"/>
              <p:cNvSpPr>
                <a:spLocks noChangeShapeType="1"/>
              </p:cNvSpPr>
              <p:nvPr/>
            </p:nvSpPr>
            <p:spPr bwMode="auto">
              <a:xfrm flipV="1">
                <a:off x="4699" y="19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3" name="Line 4126"/>
              <p:cNvSpPr>
                <a:spLocks noChangeShapeType="1"/>
              </p:cNvSpPr>
              <p:nvPr/>
            </p:nvSpPr>
            <p:spPr bwMode="auto">
              <a:xfrm flipV="1">
                <a:off x="4699" y="18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4" name="Line 4127"/>
              <p:cNvSpPr>
                <a:spLocks noChangeShapeType="1"/>
              </p:cNvSpPr>
              <p:nvPr/>
            </p:nvSpPr>
            <p:spPr bwMode="auto">
              <a:xfrm flipV="1">
                <a:off x="4699" y="18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5" name="Line 4128"/>
              <p:cNvSpPr>
                <a:spLocks noChangeShapeType="1"/>
              </p:cNvSpPr>
              <p:nvPr/>
            </p:nvSpPr>
            <p:spPr bwMode="auto">
              <a:xfrm flipV="1">
                <a:off x="4699" y="18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6" name="Line 4129"/>
              <p:cNvSpPr>
                <a:spLocks noChangeShapeType="1"/>
              </p:cNvSpPr>
              <p:nvPr/>
            </p:nvSpPr>
            <p:spPr bwMode="auto">
              <a:xfrm flipV="1">
                <a:off x="4699" y="187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7" name="Line 4130"/>
              <p:cNvSpPr>
                <a:spLocks noChangeShapeType="1"/>
              </p:cNvSpPr>
              <p:nvPr/>
            </p:nvSpPr>
            <p:spPr bwMode="auto">
              <a:xfrm flipV="1">
                <a:off x="4699" y="18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8" name="Line 4131"/>
              <p:cNvSpPr>
                <a:spLocks noChangeShapeType="1"/>
              </p:cNvSpPr>
              <p:nvPr/>
            </p:nvSpPr>
            <p:spPr bwMode="auto">
              <a:xfrm flipV="1">
                <a:off x="4699" y="18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59" name="Line 4132"/>
              <p:cNvSpPr>
                <a:spLocks noChangeShapeType="1"/>
              </p:cNvSpPr>
              <p:nvPr/>
            </p:nvSpPr>
            <p:spPr bwMode="auto">
              <a:xfrm flipV="1">
                <a:off x="4699" y="18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0" name="Line 4133"/>
              <p:cNvSpPr>
                <a:spLocks noChangeShapeType="1"/>
              </p:cNvSpPr>
              <p:nvPr/>
            </p:nvSpPr>
            <p:spPr bwMode="auto">
              <a:xfrm flipV="1">
                <a:off x="4699" y="184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1" name="Line 4134"/>
              <p:cNvSpPr>
                <a:spLocks noChangeShapeType="1"/>
              </p:cNvSpPr>
              <p:nvPr/>
            </p:nvSpPr>
            <p:spPr bwMode="auto">
              <a:xfrm flipV="1">
                <a:off x="4699" y="183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2" name="Line 4135"/>
              <p:cNvSpPr>
                <a:spLocks noChangeShapeType="1"/>
              </p:cNvSpPr>
              <p:nvPr/>
            </p:nvSpPr>
            <p:spPr bwMode="auto">
              <a:xfrm flipV="1">
                <a:off x="4699" y="18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3" name="Line 4136"/>
              <p:cNvSpPr>
                <a:spLocks noChangeShapeType="1"/>
              </p:cNvSpPr>
              <p:nvPr/>
            </p:nvSpPr>
            <p:spPr bwMode="auto">
              <a:xfrm flipV="1">
                <a:off x="4699" y="18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4" name="Line 4137"/>
              <p:cNvSpPr>
                <a:spLocks noChangeShapeType="1"/>
              </p:cNvSpPr>
              <p:nvPr/>
            </p:nvSpPr>
            <p:spPr bwMode="auto">
              <a:xfrm flipV="1">
                <a:off x="4699" y="180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5" name="Line 4138"/>
              <p:cNvSpPr>
                <a:spLocks noChangeShapeType="1"/>
              </p:cNvSpPr>
              <p:nvPr/>
            </p:nvSpPr>
            <p:spPr bwMode="auto">
              <a:xfrm flipV="1">
                <a:off x="4699" y="180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6" name="Line 4139"/>
              <p:cNvSpPr>
                <a:spLocks noChangeShapeType="1"/>
              </p:cNvSpPr>
              <p:nvPr/>
            </p:nvSpPr>
            <p:spPr bwMode="auto">
              <a:xfrm flipV="1">
                <a:off x="4699" y="17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7" name="Line 4140"/>
              <p:cNvSpPr>
                <a:spLocks noChangeShapeType="1"/>
              </p:cNvSpPr>
              <p:nvPr/>
            </p:nvSpPr>
            <p:spPr bwMode="auto">
              <a:xfrm flipV="1">
                <a:off x="4699" y="178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8" name="Line 4141"/>
              <p:cNvSpPr>
                <a:spLocks noChangeShapeType="1"/>
              </p:cNvSpPr>
              <p:nvPr/>
            </p:nvSpPr>
            <p:spPr bwMode="auto">
              <a:xfrm flipV="1">
                <a:off x="4699" y="177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69" name="Line 4142"/>
              <p:cNvSpPr>
                <a:spLocks noChangeShapeType="1"/>
              </p:cNvSpPr>
              <p:nvPr/>
            </p:nvSpPr>
            <p:spPr bwMode="auto">
              <a:xfrm flipV="1">
                <a:off x="4699" y="176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0" name="Line 4143"/>
              <p:cNvSpPr>
                <a:spLocks noChangeShapeType="1"/>
              </p:cNvSpPr>
              <p:nvPr/>
            </p:nvSpPr>
            <p:spPr bwMode="auto">
              <a:xfrm flipV="1">
                <a:off x="4699" y="175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1" name="Line 4144"/>
              <p:cNvSpPr>
                <a:spLocks noChangeShapeType="1"/>
              </p:cNvSpPr>
              <p:nvPr/>
            </p:nvSpPr>
            <p:spPr bwMode="auto">
              <a:xfrm flipV="1">
                <a:off x="4699" y="175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2" name="Line 4145"/>
              <p:cNvSpPr>
                <a:spLocks noChangeShapeType="1"/>
              </p:cNvSpPr>
              <p:nvPr/>
            </p:nvSpPr>
            <p:spPr bwMode="auto">
              <a:xfrm flipV="1">
                <a:off x="4699" y="174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3" name="Line 4146"/>
              <p:cNvSpPr>
                <a:spLocks noChangeShapeType="1"/>
              </p:cNvSpPr>
              <p:nvPr/>
            </p:nvSpPr>
            <p:spPr bwMode="auto">
              <a:xfrm flipV="1">
                <a:off x="4699" y="173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4" name="Line 4147"/>
              <p:cNvSpPr>
                <a:spLocks noChangeShapeType="1"/>
              </p:cNvSpPr>
              <p:nvPr/>
            </p:nvSpPr>
            <p:spPr bwMode="auto">
              <a:xfrm flipV="1">
                <a:off x="4699" y="172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5" name="Line 4148"/>
              <p:cNvSpPr>
                <a:spLocks noChangeShapeType="1"/>
              </p:cNvSpPr>
              <p:nvPr/>
            </p:nvSpPr>
            <p:spPr bwMode="auto">
              <a:xfrm flipV="1">
                <a:off x="4699" y="171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6" name="Line 4149"/>
              <p:cNvSpPr>
                <a:spLocks noChangeShapeType="1"/>
              </p:cNvSpPr>
              <p:nvPr/>
            </p:nvSpPr>
            <p:spPr bwMode="auto">
              <a:xfrm flipV="1">
                <a:off x="4699" y="171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7" name="Line 4150"/>
              <p:cNvSpPr>
                <a:spLocks noChangeShapeType="1"/>
              </p:cNvSpPr>
              <p:nvPr/>
            </p:nvSpPr>
            <p:spPr bwMode="auto">
              <a:xfrm flipV="1">
                <a:off x="4699" y="170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8" name="Line 4151"/>
              <p:cNvSpPr>
                <a:spLocks noChangeShapeType="1"/>
              </p:cNvSpPr>
              <p:nvPr/>
            </p:nvSpPr>
            <p:spPr bwMode="auto">
              <a:xfrm flipV="1">
                <a:off x="4699" y="169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79" name="Line 4152"/>
              <p:cNvSpPr>
                <a:spLocks noChangeShapeType="1"/>
              </p:cNvSpPr>
              <p:nvPr/>
            </p:nvSpPr>
            <p:spPr bwMode="auto">
              <a:xfrm flipV="1">
                <a:off x="4699" y="168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0" name="Line 4153"/>
              <p:cNvSpPr>
                <a:spLocks noChangeShapeType="1"/>
              </p:cNvSpPr>
              <p:nvPr/>
            </p:nvSpPr>
            <p:spPr bwMode="auto">
              <a:xfrm flipV="1">
                <a:off x="4699" y="167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1" name="Line 4154"/>
              <p:cNvSpPr>
                <a:spLocks noChangeShapeType="1"/>
              </p:cNvSpPr>
              <p:nvPr/>
            </p:nvSpPr>
            <p:spPr bwMode="auto">
              <a:xfrm flipV="1">
                <a:off x="4699" y="166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2" name="Line 4155"/>
              <p:cNvSpPr>
                <a:spLocks noChangeShapeType="1"/>
              </p:cNvSpPr>
              <p:nvPr/>
            </p:nvSpPr>
            <p:spPr bwMode="auto">
              <a:xfrm flipV="1">
                <a:off x="4699" y="166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3" name="Line 4156"/>
              <p:cNvSpPr>
                <a:spLocks noChangeShapeType="1"/>
              </p:cNvSpPr>
              <p:nvPr/>
            </p:nvSpPr>
            <p:spPr bwMode="auto">
              <a:xfrm flipV="1">
                <a:off x="4699" y="165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4" name="Line 4157"/>
              <p:cNvSpPr>
                <a:spLocks noChangeShapeType="1"/>
              </p:cNvSpPr>
              <p:nvPr/>
            </p:nvSpPr>
            <p:spPr bwMode="auto">
              <a:xfrm flipV="1">
                <a:off x="4699" y="164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5" name="Line 4158"/>
              <p:cNvSpPr>
                <a:spLocks noChangeShapeType="1"/>
              </p:cNvSpPr>
              <p:nvPr/>
            </p:nvSpPr>
            <p:spPr bwMode="auto">
              <a:xfrm flipV="1">
                <a:off x="4699" y="163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6" name="Line 4159"/>
              <p:cNvSpPr>
                <a:spLocks noChangeShapeType="1"/>
              </p:cNvSpPr>
              <p:nvPr/>
            </p:nvSpPr>
            <p:spPr bwMode="auto">
              <a:xfrm flipV="1">
                <a:off x="4699" y="162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7" name="Line 4160"/>
              <p:cNvSpPr>
                <a:spLocks noChangeShapeType="1"/>
              </p:cNvSpPr>
              <p:nvPr/>
            </p:nvSpPr>
            <p:spPr bwMode="auto">
              <a:xfrm flipV="1">
                <a:off x="4699" y="161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8" name="Line 4161"/>
              <p:cNvSpPr>
                <a:spLocks noChangeShapeType="1"/>
              </p:cNvSpPr>
              <p:nvPr/>
            </p:nvSpPr>
            <p:spPr bwMode="auto">
              <a:xfrm flipV="1">
                <a:off x="4699" y="161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89" name="Line 4162"/>
              <p:cNvSpPr>
                <a:spLocks noChangeShapeType="1"/>
              </p:cNvSpPr>
              <p:nvPr/>
            </p:nvSpPr>
            <p:spPr bwMode="auto">
              <a:xfrm flipV="1">
                <a:off x="4699" y="160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0" name="Line 4163"/>
              <p:cNvSpPr>
                <a:spLocks noChangeShapeType="1"/>
              </p:cNvSpPr>
              <p:nvPr/>
            </p:nvSpPr>
            <p:spPr bwMode="auto">
              <a:xfrm flipV="1">
                <a:off x="4699" y="159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1" name="Line 4164"/>
              <p:cNvSpPr>
                <a:spLocks noChangeShapeType="1"/>
              </p:cNvSpPr>
              <p:nvPr/>
            </p:nvSpPr>
            <p:spPr bwMode="auto">
              <a:xfrm flipV="1">
                <a:off x="4699" y="158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2" name="Line 4165"/>
              <p:cNvSpPr>
                <a:spLocks noChangeShapeType="1"/>
              </p:cNvSpPr>
              <p:nvPr/>
            </p:nvSpPr>
            <p:spPr bwMode="auto">
              <a:xfrm flipV="1">
                <a:off x="4699" y="157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3" name="Line 4166"/>
              <p:cNvSpPr>
                <a:spLocks noChangeShapeType="1"/>
              </p:cNvSpPr>
              <p:nvPr/>
            </p:nvSpPr>
            <p:spPr bwMode="auto">
              <a:xfrm flipV="1">
                <a:off x="4699" y="157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4" name="Line 4167"/>
              <p:cNvSpPr>
                <a:spLocks noChangeShapeType="1"/>
              </p:cNvSpPr>
              <p:nvPr/>
            </p:nvSpPr>
            <p:spPr bwMode="auto">
              <a:xfrm flipV="1">
                <a:off x="4699" y="156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5" name="Line 4168"/>
              <p:cNvSpPr>
                <a:spLocks noChangeShapeType="1"/>
              </p:cNvSpPr>
              <p:nvPr/>
            </p:nvSpPr>
            <p:spPr bwMode="auto">
              <a:xfrm flipV="1">
                <a:off x="4699" y="155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6" name="Line 4169"/>
              <p:cNvSpPr>
                <a:spLocks noChangeShapeType="1"/>
              </p:cNvSpPr>
              <p:nvPr/>
            </p:nvSpPr>
            <p:spPr bwMode="auto">
              <a:xfrm flipV="1">
                <a:off x="4699" y="154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7" name="Line 4170"/>
              <p:cNvSpPr>
                <a:spLocks noChangeShapeType="1"/>
              </p:cNvSpPr>
              <p:nvPr/>
            </p:nvSpPr>
            <p:spPr bwMode="auto">
              <a:xfrm flipV="1">
                <a:off x="4699" y="153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8" name="Line 4171"/>
              <p:cNvSpPr>
                <a:spLocks noChangeShapeType="1"/>
              </p:cNvSpPr>
              <p:nvPr/>
            </p:nvSpPr>
            <p:spPr bwMode="auto">
              <a:xfrm flipV="1">
                <a:off x="4699" y="152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299" name="Line 4172"/>
              <p:cNvSpPr>
                <a:spLocks noChangeShapeType="1"/>
              </p:cNvSpPr>
              <p:nvPr/>
            </p:nvSpPr>
            <p:spPr bwMode="auto">
              <a:xfrm flipV="1">
                <a:off x="4699" y="152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0" name="Line 4173"/>
              <p:cNvSpPr>
                <a:spLocks noChangeShapeType="1"/>
              </p:cNvSpPr>
              <p:nvPr/>
            </p:nvSpPr>
            <p:spPr bwMode="auto">
              <a:xfrm flipV="1">
                <a:off x="4699" y="151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1" name="Line 4174"/>
              <p:cNvSpPr>
                <a:spLocks noChangeShapeType="1"/>
              </p:cNvSpPr>
              <p:nvPr/>
            </p:nvSpPr>
            <p:spPr bwMode="auto">
              <a:xfrm flipV="1">
                <a:off x="4699" y="150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2" name="Line 4175"/>
              <p:cNvSpPr>
                <a:spLocks noChangeShapeType="1"/>
              </p:cNvSpPr>
              <p:nvPr/>
            </p:nvSpPr>
            <p:spPr bwMode="auto">
              <a:xfrm flipV="1">
                <a:off x="4699" y="149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3" name="Line 4176"/>
              <p:cNvSpPr>
                <a:spLocks noChangeShapeType="1"/>
              </p:cNvSpPr>
              <p:nvPr/>
            </p:nvSpPr>
            <p:spPr bwMode="auto">
              <a:xfrm flipV="1">
                <a:off x="4699" y="148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4" name="Line 4177"/>
              <p:cNvSpPr>
                <a:spLocks noChangeShapeType="1"/>
              </p:cNvSpPr>
              <p:nvPr/>
            </p:nvSpPr>
            <p:spPr bwMode="auto">
              <a:xfrm flipV="1">
                <a:off x="4699" y="147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5" name="Line 4178"/>
              <p:cNvSpPr>
                <a:spLocks noChangeShapeType="1"/>
              </p:cNvSpPr>
              <p:nvPr/>
            </p:nvSpPr>
            <p:spPr bwMode="auto">
              <a:xfrm flipV="1">
                <a:off x="4699" y="147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6" name="Line 4179"/>
              <p:cNvSpPr>
                <a:spLocks noChangeShapeType="1"/>
              </p:cNvSpPr>
              <p:nvPr/>
            </p:nvSpPr>
            <p:spPr bwMode="auto">
              <a:xfrm flipV="1">
                <a:off x="4699" y="146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7" name="Line 4180"/>
              <p:cNvSpPr>
                <a:spLocks noChangeShapeType="1"/>
              </p:cNvSpPr>
              <p:nvPr/>
            </p:nvSpPr>
            <p:spPr bwMode="auto">
              <a:xfrm flipV="1">
                <a:off x="4699" y="145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8" name="Line 4181"/>
              <p:cNvSpPr>
                <a:spLocks noChangeShapeType="1"/>
              </p:cNvSpPr>
              <p:nvPr/>
            </p:nvSpPr>
            <p:spPr bwMode="auto">
              <a:xfrm flipV="1">
                <a:off x="4699" y="144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09" name="Line 4182"/>
              <p:cNvSpPr>
                <a:spLocks noChangeShapeType="1"/>
              </p:cNvSpPr>
              <p:nvPr/>
            </p:nvSpPr>
            <p:spPr bwMode="auto">
              <a:xfrm flipV="1">
                <a:off x="4699" y="143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0" name="Line 4183"/>
              <p:cNvSpPr>
                <a:spLocks noChangeShapeType="1"/>
              </p:cNvSpPr>
              <p:nvPr/>
            </p:nvSpPr>
            <p:spPr bwMode="auto">
              <a:xfrm flipV="1">
                <a:off x="4699" y="143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1" name="Line 4184"/>
              <p:cNvSpPr>
                <a:spLocks noChangeShapeType="1"/>
              </p:cNvSpPr>
              <p:nvPr/>
            </p:nvSpPr>
            <p:spPr bwMode="auto">
              <a:xfrm flipV="1">
                <a:off x="4699" y="142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2" name="Line 4185"/>
              <p:cNvSpPr>
                <a:spLocks noChangeShapeType="1"/>
              </p:cNvSpPr>
              <p:nvPr/>
            </p:nvSpPr>
            <p:spPr bwMode="auto">
              <a:xfrm flipV="1">
                <a:off x="4699" y="141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3" name="Line 4186"/>
              <p:cNvSpPr>
                <a:spLocks noChangeShapeType="1"/>
              </p:cNvSpPr>
              <p:nvPr/>
            </p:nvSpPr>
            <p:spPr bwMode="auto">
              <a:xfrm flipV="1">
                <a:off x="4699" y="140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4" name="Line 4187"/>
              <p:cNvSpPr>
                <a:spLocks noChangeShapeType="1"/>
              </p:cNvSpPr>
              <p:nvPr/>
            </p:nvSpPr>
            <p:spPr bwMode="auto">
              <a:xfrm flipV="1">
                <a:off x="4699" y="139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5" name="Line 4188"/>
              <p:cNvSpPr>
                <a:spLocks noChangeShapeType="1"/>
              </p:cNvSpPr>
              <p:nvPr/>
            </p:nvSpPr>
            <p:spPr bwMode="auto">
              <a:xfrm flipV="1">
                <a:off x="4699" y="138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6" name="Line 4189"/>
              <p:cNvSpPr>
                <a:spLocks noChangeShapeType="1"/>
              </p:cNvSpPr>
              <p:nvPr/>
            </p:nvSpPr>
            <p:spPr bwMode="auto">
              <a:xfrm flipV="1">
                <a:off x="4699" y="138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7" name="Line 4190"/>
              <p:cNvSpPr>
                <a:spLocks noChangeShapeType="1"/>
              </p:cNvSpPr>
              <p:nvPr/>
            </p:nvSpPr>
            <p:spPr bwMode="auto">
              <a:xfrm flipV="1">
                <a:off x="4699" y="137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8" name="Line 4191"/>
              <p:cNvSpPr>
                <a:spLocks noChangeShapeType="1"/>
              </p:cNvSpPr>
              <p:nvPr/>
            </p:nvSpPr>
            <p:spPr bwMode="auto">
              <a:xfrm flipV="1">
                <a:off x="4699" y="136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19" name="Line 4192"/>
              <p:cNvSpPr>
                <a:spLocks noChangeShapeType="1"/>
              </p:cNvSpPr>
              <p:nvPr/>
            </p:nvSpPr>
            <p:spPr bwMode="auto">
              <a:xfrm flipV="1">
                <a:off x="4699" y="135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0" name="Line 4193"/>
              <p:cNvSpPr>
                <a:spLocks noChangeShapeType="1"/>
              </p:cNvSpPr>
              <p:nvPr/>
            </p:nvSpPr>
            <p:spPr bwMode="auto">
              <a:xfrm flipV="1">
                <a:off x="4699" y="134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1" name="Line 4194"/>
              <p:cNvSpPr>
                <a:spLocks noChangeShapeType="1"/>
              </p:cNvSpPr>
              <p:nvPr/>
            </p:nvSpPr>
            <p:spPr bwMode="auto">
              <a:xfrm flipV="1">
                <a:off x="4699" y="133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2" name="Line 4195"/>
              <p:cNvSpPr>
                <a:spLocks noChangeShapeType="1"/>
              </p:cNvSpPr>
              <p:nvPr/>
            </p:nvSpPr>
            <p:spPr bwMode="auto">
              <a:xfrm flipV="1">
                <a:off x="4699" y="133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3" name="Line 4196"/>
              <p:cNvSpPr>
                <a:spLocks noChangeShapeType="1"/>
              </p:cNvSpPr>
              <p:nvPr/>
            </p:nvSpPr>
            <p:spPr bwMode="auto">
              <a:xfrm flipV="1">
                <a:off x="4699" y="132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4" name="Line 4197"/>
              <p:cNvSpPr>
                <a:spLocks noChangeShapeType="1"/>
              </p:cNvSpPr>
              <p:nvPr/>
            </p:nvSpPr>
            <p:spPr bwMode="auto">
              <a:xfrm flipV="1">
                <a:off x="4699" y="131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5" name="Line 4198"/>
              <p:cNvSpPr>
                <a:spLocks noChangeShapeType="1"/>
              </p:cNvSpPr>
              <p:nvPr/>
            </p:nvSpPr>
            <p:spPr bwMode="auto">
              <a:xfrm flipV="1">
                <a:off x="4699" y="130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6" name="Line 4199"/>
              <p:cNvSpPr>
                <a:spLocks noChangeShapeType="1"/>
              </p:cNvSpPr>
              <p:nvPr/>
            </p:nvSpPr>
            <p:spPr bwMode="auto">
              <a:xfrm flipV="1">
                <a:off x="4699" y="129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7" name="Line 4200"/>
              <p:cNvSpPr>
                <a:spLocks noChangeShapeType="1"/>
              </p:cNvSpPr>
              <p:nvPr/>
            </p:nvSpPr>
            <p:spPr bwMode="auto">
              <a:xfrm flipV="1">
                <a:off x="4699" y="129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8" name="Line 4201"/>
              <p:cNvSpPr>
                <a:spLocks noChangeShapeType="1"/>
              </p:cNvSpPr>
              <p:nvPr/>
            </p:nvSpPr>
            <p:spPr bwMode="auto">
              <a:xfrm flipV="1">
                <a:off x="4699" y="128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29" name="Line 4202"/>
              <p:cNvSpPr>
                <a:spLocks noChangeShapeType="1"/>
              </p:cNvSpPr>
              <p:nvPr/>
            </p:nvSpPr>
            <p:spPr bwMode="auto">
              <a:xfrm flipV="1">
                <a:off x="4699" y="127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0" name="Line 4203"/>
              <p:cNvSpPr>
                <a:spLocks noChangeShapeType="1"/>
              </p:cNvSpPr>
              <p:nvPr/>
            </p:nvSpPr>
            <p:spPr bwMode="auto">
              <a:xfrm flipV="1">
                <a:off x="4699" y="126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1" name="Line 4204"/>
              <p:cNvSpPr>
                <a:spLocks noChangeShapeType="1"/>
              </p:cNvSpPr>
              <p:nvPr/>
            </p:nvSpPr>
            <p:spPr bwMode="auto">
              <a:xfrm flipV="1">
                <a:off x="4699" y="125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2" name="Line 4205"/>
              <p:cNvSpPr>
                <a:spLocks noChangeShapeType="1"/>
              </p:cNvSpPr>
              <p:nvPr/>
            </p:nvSpPr>
            <p:spPr bwMode="auto">
              <a:xfrm flipV="1">
                <a:off x="4699" y="124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3" name="Line 4206"/>
              <p:cNvSpPr>
                <a:spLocks noChangeShapeType="1"/>
              </p:cNvSpPr>
              <p:nvPr/>
            </p:nvSpPr>
            <p:spPr bwMode="auto">
              <a:xfrm flipV="1">
                <a:off x="4699" y="124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4" name="Line 4207"/>
              <p:cNvSpPr>
                <a:spLocks noChangeShapeType="1"/>
              </p:cNvSpPr>
              <p:nvPr/>
            </p:nvSpPr>
            <p:spPr bwMode="auto">
              <a:xfrm flipV="1">
                <a:off x="4699" y="123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5" name="Line 4208"/>
              <p:cNvSpPr>
                <a:spLocks noChangeShapeType="1"/>
              </p:cNvSpPr>
              <p:nvPr/>
            </p:nvSpPr>
            <p:spPr bwMode="auto">
              <a:xfrm flipV="1">
                <a:off x="4699" y="122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6" name="Line 4209"/>
              <p:cNvSpPr>
                <a:spLocks noChangeShapeType="1"/>
              </p:cNvSpPr>
              <p:nvPr/>
            </p:nvSpPr>
            <p:spPr bwMode="auto">
              <a:xfrm flipV="1">
                <a:off x="4699" y="121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7" name="Line 4210"/>
              <p:cNvSpPr>
                <a:spLocks noChangeShapeType="1"/>
              </p:cNvSpPr>
              <p:nvPr/>
            </p:nvSpPr>
            <p:spPr bwMode="auto">
              <a:xfrm flipV="1">
                <a:off x="4699" y="120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8" name="Line 4211"/>
              <p:cNvSpPr>
                <a:spLocks noChangeShapeType="1"/>
              </p:cNvSpPr>
              <p:nvPr/>
            </p:nvSpPr>
            <p:spPr bwMode="auto">
              <a:xfrm flipV="1">
                <a:off x="4699" y="1199"/>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39" name="Line 4212"/>
              <p:cNvSpPr>
                <a:spLocks noChangeShapeType="1"/>
              </p:cNvSpPr>
              <p:nvPr/>
            </p:nvSpPr>
            <p:spPr bwMode="auto">
              <a:xfrm flipV="1">
                <a:off x="4699" y="119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0" name="Line 4213"/>
              <p:cNvSpPr>
                <a:spLocks noChangeShapeType="1"/>
              </p:cNvSpPr>
              <p:nvPr/>
            </p:nvSpPr>
            <p:spPr bwMode="auto">
              <a:xfrm flipV="1">
                <a:off x="4699" y="118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1" name="Line 4214"/>
              <p:cNvSpPr>
                <a:spLocks noChangeShapeType="1"/>
              </p:cNvSpPr>
              <p:nvPr/>
            </p:nvSpPr>
            <p:spPr bwMode="auto">
              <a:xfrm flipV="1">
                <a:off x="4699" y="1174"/>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2" name="Line 4215"/>
              <p:cNvSpPr>
                <a:spLocks noChangeShapeType="1"/>
              </p:cNvSpPr>
              <p:nvPr/>
            </p:nvSpPr>
            <p:spPr bwMode="auto">
              <a:xfrm flipV="1">
                <a:off x="4699" y="1166"/>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3" name="Line 4216"/>
              <p:cNvSpPr>
                <a:spLocks noChangeShapeType="1"/>
              </p:cNvSpPr>
              <p:nvPr/>
            </p:nvSpPr>
            <p:spPr bwMode="auto">
              <a:xfrm flipV="1">
                <a:off x="4699" y="115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4" name="Line 4217"/>
              <p:cNvSpPr>
                <a:spLocks noChangeShapeType="1"/>
              </p:cNvSpPr>
              <p:nvPr/>
            </p:nvSpPr>
            <p:spPr bwMode="auto">
              <a:xfrm flipV="1">
                <a:off x="4699" y="115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5" name="Line 4218"/>
              <p:cNvSpPr>
                <a:spLocks noChangeShapeType="1"/>
              </p:cNvSpPr>
              <p:nvPr/>
            </p:nvSpPr>
            <p:spPr bwMode="auto">
              <a:xfrm flipV="1">
                <a:off x="4699" y="1141"/>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6" name="Line 4219"/>
              <p:cNvSpPr>
                <a:spLocks noChangeShapeType="1"/>
              </p:cNvSpPr>
              <p:nvPr/>
            </p:nvSpPr>
            <p:spPr bwMode="auto">
              <a:xfrm flipV="1">
                <a:off x="4699" y="1133"/>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7" name="Line 4220"/>
              <p:cNvSpPr>
                <a:spLocks noChangeShapeType="1"/>
              </p:cNvSpPr>
              <p:nvPr/>
            </p:nvSpPr>
            <p:spPr bwMode="auto">
              <a:xfrm flipV="1">
                <a:off x="4699" y="1125"/>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8" name="Line 4221"/>
              <p:cNvSpPr>
                <a:spLocks noChangeShapeType="1"/>
              </p:cNvSpPr>
              <p:nvPr/>
            </p:nvSpPr>
            <p:spPr bwMode="auto">
              <a:xfrm flipV="1">
                <a:off x="4699" y="1117"/>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49" name="Line 4222"/>
              <p:cNvSpPr>
                <a:spLocks noChangeShapeType="1"/>
              </p:cNvSpPr>
              <p:nvPr/>
            </p:nvSpPr>
            <p:spPr bwMode="auto">
              <a:xfrm flipV="1">
                <a:off x="4699" y="1108"/>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0" name="Line 4223"/>
              <p:cNvSpPr>
                <a:spLocks noChangeShapeType="1"/>
              </p:cNvSpPr>
              <p:nvPr/>
            </p:nvSpPr>
            <p:spPr bwMode="auto">
              <a:xfrm flipV="1">
                <a:off x="4699" y="1100"/>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351" name="Line 4224"/>
              <p:cNvSpPr>
                <a:spLocks noChangeShapeType="1"/>
              </p:cNvSpPr>
              <p:nvPr/>
            </p:nvSpPr>
            <p:spPr bwMode="auto">
              <a:xfrm flipV="1">
                <a:off x="4699" y="1092"/>
                <a:ext cx="0" cy="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grpSp>
        <p:sp>
          <p:nvSpPr>
            <p:cNvPr id="39" name="Line 4226"/>
            <p:cNvSpPr>
              <a:spLocks noChangeShapeType="1"/>
            </p:cNvSpPr>
            <p:nvPr/>
          </p:nvSpPr>
          <p:spPr bwMode="auto">
            <a:xfrm flipV="1">
              <a:off x="7459663" y="17208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0" name="Line 4227"/>
            <p:cNvSpPr>
              <a:spLocks noChangeShapeType="1"/>
            </p:cNvSpPr>
            <p:nvPr/>
          </p:nvSpPr>
          <p:spPr bwMode="auto">
            <a:xfrm flipV="1">
              <a:off x="7459663" y="17081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1" name="Line 4228"/>
            <p:cNvSpPr>
              <a:spLocks noChangeShapeType="1"/>
            </p:cNvSpPr>
            <p:nvPr/>
          </p:nvSpPr>
          <p:spPr bwMode="auto">
            <a:xfrm flipV="1">
              <a:off x="7459663" y="16938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2" name="Line 4229"/>
            <p:cNvSpPr>
              <a:spLocks noChangeShapeType="1"/>
            </p:cNvSpPr>
            <p:nvPr/>
          </p:nvSpPr>
          <p:spPr bwMode="auto">
            <a:xfrm flipV="1">
              <a:off x="7459663" y="16811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 name="Line 4230"/>
            <p:cNvSpPr>
              <a:spLocks noChangeShapeType="1"/>
            </p:cNvSpPr>
            <p:nvPr/>
          </p:nvSpPr>
          <p:spPr bwMode="auto">
            <a:xfrm flipV="1">
              <a:off x="7459663" y="16684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4" name="Line 4231"/>
            <p:cNvSpPr>
              <a:spLocks noChangeShapeType="1"/>
            </p:cNvSpPr>
            <p:nvPr/>
          </p:nvSpPr>
          <p:spPr bwMode="auto">
            <a:xfrm flipV="1">
              <a:off x="7459663" y="16557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5" name="Line 4232"/>
            <p:cNvSpPr>
              <a:spLocks noChangeShapeType="1"/>
            </p:cNvSpPr>
            <p:nvPr/>
          </p:nvSpPr>
          <p:spPr bwMode="auto">
            <a:xfrm flipV="1">
              <a:off x="7459663" y="16414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6" name="Line 4233"/>
            <p:cNvSpPr>
              <a:spLocks noChangeShapeType="1"/>
            </p:cNvSpPr>
            <p:nvPr/>
          </p:nvSpPr>
          <p:spPr bwMode="auto">
            <a:xfrm flipV="1">
              <a:off x="7459663" y="16287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7" name="Line 4234"/>
            <p:cNvSpPr>
              <a:spLocks noChangeShapeType="1"/>
            </p:cNvSpPr>
            <p:nvPr/>
          </p:nvSpPr>
          <p:spPr bwMode="auto">
            <a:xfrm flipV="1">
              <a:off x="7459663" y="16160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8" name="Line 4235"/>
            <p:cNvSpPr>
              <a:spLocks noChangeShapeType="1"/>
            </p:cNvSpPr>
            <p:nvPr/>
          </p:nvSpPr>
          <p:spPr bwMode="auto">
            <a:xfrm flipV="1">
              <a:off x="7459663" y="16033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9" name="Line 4236"/>
            <p:cNvSpPr>
              <a:spLocks noChangeShapeType="1"/>
            </p:cNvSpPr>
            <p:nvPr/>
          </p:nvSpPr>
          <p:spPr bwMode="auto">
            <a:xfrm flipV="1">
              <a:off x="7459663" y="15890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0" name="Line 4237"/>
            <p:cNvSpPr>
              <a:spLocks noChangeShapeType="1"/>
            </p:cNvSpPr>
            <p:nvPr/>
          </p:nvSpPr>
          <p:spPr bwMode="auto">
            <a:xfrm flipV="1">
              <a:off x="7459663" y="15763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1" name="Line 4238"/>
            <p:cNvSpPr>
              <a:spLocks noChangeShapeType="1"/>
            </p:cNvSpPr>
            <p:nvPr/>
          </p:nvSpPr>
          <p:spPr bwMode="auto">
            <a:xfrm flipV="1">
              <a:off x="7459663" y="15636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2" name="Line 4239"/>
            <p:cNvSpPr>
              <a:spLocks noChangeShapeType="1"/>
            </p:cNvSpPr>
            <p:nvPr/>
          </p:nvSpPr>
          <p:spPr bwMode="auto">
            <a:xfrm flipV="1">
              <a:off x="7459663" y="15509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3" name="Line 4240"/>
            <p:cNvSpPr>
              <a:spLocks noChangeShapeType="1"/>
            </p:cNvSpPr>
            <p:nvPr/>
          </p:nvSpPr>
          <p:spPr bwMode="auto">
            <a:xfrm flipV="1">
              <a:off x="7459663" y="15367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4" name="Line 4241"/>
            <p:cNvSpPr>
              <a:spLocks noChangeShapeType="1"/>
            </p:cNvSpPr>
            <p:nvPr/>
          </p:nvSpPr>
          <p:spPr bwMode="auto">
            <a:xfrm flipV="1">
              <a:off x="7459663" y="15240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5" name="Line 4242"/>
            <p:cNvSpPr>
              <a:spLocks noChangeShapeType="1"/>
            </p:cNvSpPr>
            <p:nvPr/>
          </p:nvSpPr>
          <p:spPr bwMode="auto">
            <a:xfrm flipV="1">
              <a:off x="7459663" y="15113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6" name="Line 4243"/>
            <p:cNvSpPr>
              <a:spLocks noChangeShapeType="1"/>
            </p:cNvSpPr>
            <p:nvPr/>
          </p:nvSpPr>
          <p:spPr bwMode="auto">
            <a:xfrm flipV="1">
              <a:off x="7459663" y="14986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7" name="Line 4244"/>
            <p:cNvSpPr>
              <a:spLocks noChangeShapeType="1"/>
            </p:cNvSpPr>
            <p:nvPr/>
          </p:nvSpPr>
          <p:spPr bwMode="auto">
            <a:xfrm flipV="1">
              <a:off x="7459663" y="14843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8" name="Line 4245"/>
            <p:cNvSpPr>
              <a:spLocks noChangeShapeType="1"/>
            </p:cNvSpPr>
            <p:nvPr/>
          </p:nvSpPr>
          <p:spPr bwMode="auto">
            <a:xfrm flipV="1">
              <a:off x="7459663" y="14716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59" name="Line 4246"/>
            <p:cNvSpPr>
              <a:spLocks noChangeShapeType="1"/>
            </p:cNvSpPr>
            <p:nvPr/>
          </p:nvSpPr>
          <p:spPr bwMode="auto">
            <a:xfrm flipV="1">
              <a:off x="7459663" y="14589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0" name="Line 4247"/>
            <p:cNvSpPr>
              <a:spLocks noChangeShapeType="1"/>
            </p:cNvSpPr>
            <p:nvPr/>
          </p:nvSpPr>
          <p:spPr bwMode="auto">
            <a:xfrm flipV="1">
              <a:off x="7459663" y="14462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1" name="Line 4248"/>
            <p:cNvSpPr>
              <a:spLocks noChangeShapeType="1"/>
            </p:cNvSpPr>
            <p:nvPr/>
          </p:nvSpPr>
          <p:spPr bwMode="auto">
            <a:xfrm flipV="1">
              <a:off x="7459663" y="14319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2" name="Line 4249"/>
            <p:cNvSpPr>
              <a:spLocks noChangeShapeType="1"/>
            </p:cNvSpPr>
            <p:nvPr/>
          </p:nvSpPr>
          <p:spPr bwMode="auto">
            <a:xfrm flipV="1">
              <a:off x="7459663" y="14192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3" name="Line 4250"/>
            <p:cNvSpPr>
              <a:spLocks noChangeShapeType="1"/>
            </p:cNvSpPr>
            <p:nvPr/>
          </p:nvSpPr>
          <p:spPr bwMode="auto">
            <a:xfrm flipV="1">
              <a:off x="7459663" y="14065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4" name="Line 4251"/>
            <p:cNvSpPr>
              <a:spLocks noChangeShapeType="1"/>
            </p:cNvSpPr>
            <p:nvPr/>
          </p:nvSpPr>
          <p:spPr bwMode="auto">
            <a:xfrm flipV="1">
              <a:off x="7459663" y="13938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5" name="Line 4252"/>
            <p:cNvSpPr>
              <a:spLocks noChangeShapeType="1"/>
            </p:cNvSpPr>
            <p:nvPr/>
          </p:nvSpPr>
          <p:spPr bwMode="auto">
            <a:xfrm flipV="1">
              <a:off x="7459663" y="13811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6" name="Line 4253"/>
            <p:cNvSpPr>
              <a:spLocks noChangeShapeType="1"/>
            </p:cNvSpPr>
            <p:nvPr/>
          </p:nvSpPr>
          <p:spPr bwMode="auto">
            <a:xfrm flipV="1">
              <a:off x="7459663" y="13668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7" name="Line 4254"/>
            <p:cNvSpPr>
              <a:spLocks noChangeShapeType="1"/>
            </p:cNvSpPr>
            <p:nvPr/>
          </p:nvSpPr>
          <p:spPr bwMode="auto">
            <a:xfrm flipV="1">
              <a:off x="7459663" y="13541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8" name="Line 4255"/>
            <p:cNvSpPr>
              <a:spLocks noChangeShapeType="1"/>
            </p:cNvSpPr>
            <p:nvPr/>
          </p:nvSpPr>
          <p:spPr bwMode="auto">
            <a:xfrm flipV="1">
              <a:off x="7459663" y="13414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9" name="Line 4256"/>
            <p:cNvSpPr>
              <a:spLocks noChangeShapeType="1"/>
            </p:cNvSpPr>
            <p:nvPr/>
          </p:nvSpPr>
          <p:spPr bwMode="auto">
            <a:xfrm flipV="1">
              <a:off x="7459663" y="13287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0" name="Line 4257"/>
            <p:cNvSpPr>
              <a:spLocks noChangeShapeType="1"/>
            </p:cNvSpPr>
            <p:nvPr/>
          </p:nvSpPr>
          <p:spPr bwMode="auto">
            <a:xfrm flipV="1">
              <a:off x="7459663" y="13144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1" name="Line 4258"/>
            <p:cNvSpPr>
              <a:spLocks noChangeShapeType="1"/>
            </p:cNvSpPr>
            <p:nvPr/>
          </p:nvSpPr>
          <p:spPr bwMode="auto">
            <a:xfrm flipV="1">
              <a:off x="7459663" y="13017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2" name="Line 4259"/>
            <p:cNvSpPr>
              <a:spLocks noChangeShapeType="1"/>
            </p:cNvSpPr>
            <p:nvPr/>
          </p:nvSpPr>
          <p:spPr bwMode="auto">
            <a:xfrm flipV="1">
              <a:off x="7459663" y="12890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3" name="Line 4260"/>
            <p:cNvSpPr>
              <a:spLocks noChangeShapeType="1"/>
            </p:cNvSpPr>
            <p:nvPr/>
          </p:nvSpPr>
          <p:spPr bwMode="auto">
            <a:xfrm flipV="1">
              <a:off x="7459663" y="12763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4" name="Line 4261"/>
            <p:cNvSpPr>
              <a:spLocks noChangeShapeType="1"/>
            </p:cNvSpPr>
            <p:nvPr/>
          </p:nvSpPr>
          <p:spPr bwMode="auto">
            <a:xfrm flipV="1">
              <a:off x="7459663" y="12620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5" name="Line 4262"/>
            <p:cNvSpPr>
              <a:spLocks noChangeShapeType="1"/>
            </p:cNvSpPr>
            <p:nvPr/>
          </p:nvSpPr>
          <p:spPr bwMode="auto">
            <a:xfrm flipV="1">
              <a:off x="7459663" y="12493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6" name="Line 4263"/>
            <p:cNvSpPr>
              <a:spLocks noChangeShapeType="1"/>
            </p:cNvSpPr>
            <p:nvPr/>
          </p:nvSpPr>
          <p:spPr bwMode="auto">
            <a:xfrm flipV="1">
              <a:off x="7459663" y="12366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7" name="Line 4264"/>
            <p:cNvSpPr>
              <a:spLocks noChangeShapeType="1"/>
            </p:cNvSpPr>
            <p:nvPr/>
          </p:nvSpPr>
          <p:spPr bwMode="auto">
            <a:xfrm flipV="1">
              <a:off x="7459663" y="122396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8" name="Line 4265"/>
            <p:cNvSpPr>
              <a:spLocks noChangeShapeType="1"/>
            </p:cNvSpPr>
            <p:nvPr/>
          </p:nvSpPr>
          <p:spPr bwMode="auto">
            <a:xfrm flipV="1">
              <a:off x="7459663" y="12096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79" name="Line 4266"/>
            <p:cNvSpPr>
              <a:spLocks noChangeShapeType="1"/>
            </p:cNvSpPr>
            <p:nvPr/>
          </p:nvSpPr>
          <p:spPr bwMode="auto">
            <a:xfrm flipV="1">
              <a:off x="7459663" y="11969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0" name="Line 4267"/>
            <p:cNvSpPr>
              <a:spLocks noChangeShapeType="1"/>
            </p:cNvSpPr>
            <p:nvPr/>
          </p:nvSpPr>
          <p:spPr bwMode="auto">
            <a:xfrm flipV="1">
              <a:off x="7459663" y="11842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1" name="Line 4268"/>
            <p:cNvSpPr>
              <a:spLocks noChangeShapeType="1"/>
            </p:cNvSpPr>
            <p:nvPr/>
          </p:nvSpPr>
          <p:spPr bwMode="auto">
            <a:xfrm flipV="1">
              <a:off x="7459663" y="117157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2" name="Line 4269"/>
            <p:cNvSpPr>
              <a:spLocks noChangeShapeType="1"/>
            </p:cNvSpPr>
            <p:nvPr/>
          </p:nvSpPr>
          <p:spPr bwMode="auto">
            <a:xfrm flipV="1">
              <a:off x="7459663" y="11572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3" name="Line 4270"/>
            <p:cNvSpPr>
              <a:spLocks noChangeShapeType="1"/>
            </p:cNvSpPr>
            <p:nvPr/>
          </p:nvSpPr>
          <p:spPr bwMode="auto">
            <a:xfrm flipV="1">
              <a:off x="7459663" y="11445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4" name="Line 4271"/>
            <p:cNvSpPr>
              <a:spLocks noChangeShapeType="1"/>
            </p:cNvSpPr>
            <p:nvPr/>
          </p:nvSpPr>
          <p:spPr bwMode="auto">
            <a:xfrm flipV="1">
              <a:off x="7459663" y="11318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5" name="Line 4272"/>
            <p:cNvSpPr>
              <a:spLocks noChangeShapeType="1"/>
            </p:cNvSpPr>
            <p:nvPr/>
          </p:nvSpPr>
          <p:spPr bwMode="auto">
            <a:xfrm flipV="1">
              <a:off x="7459663" y="111918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6" name="Line 4273"/>
            <p:cNvSpPr>
              <a:spLocks noChangeShapeType="1"/>
            </p:cNvSpPr>
            <p:nvPr/>
          </p:nvSpPr>
          <p:spPr bwMode="auto">
            <a:xfrm flipV="1">
              <a:off x="7459663" y="11049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7" name="Line 4274"/>
            <p:cNvSpPr>
              <a:spLocks noChangeShapeType="1"/>
            </p:cNvSpPr>
            <p:nvPr/>
          </p:nvSpPr>
          <p:spPr bwMode="auto">
            <a:xfrm flipV="1">
              <a:off x="7459663" y="10922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8" name="Line 4275"/>
            <p:cNvSpPr>
              <a:spLocks noChangeShapeType="1"/>
            </p:cNvSpPr>
            <p:nvPr/>
          </p:nvSpPr>
          <p:spPr bwMode="auto">
            <a:xfrm flipV="1">
              <a:off x="7459663" y="10795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89" name="Line 4276"/>
            <p:cNvSpPr>
              <a:spLocks noChangeShapeType="1"/>
            </p:cNvSpPr>
            <p:nvPr/>
          </p:nvSpPr>
          <p:spPr bwMode="auto">
            <a:xfrm flipV="1">
              <a:off x="7459663" y="10668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0" name="Line 4277"/>
            <p:cNvSpPr>
              <a:spLocks noChangeShapeType="1"/>
            </p:cNvSpPr>
            <p:nvPr/>
          </p:nvSpPr>
          <p:spPr bwMode="auto">
            <a:xfrm flipV="1">
              <a:off x="7459663" y="105410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1" name="Line 4278"/>
            <p:cNvSpPr>
              <a:spLocks noChangeShapeType="1"/>
            </p:cNvSpPr>
            <p:nvPr/>
          </p:nvSpPr>
          <p:spPr bwMode="auto">
            <a:xfrm flipV="1">
              <a:off x="7459663" y="10398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2" name="Line 4279"/>
            <p:cNvSpPr>
              <a:spLocks noChangeShapeType="1"/>
            </p:cNvSpPr>
            <p:nvPr/>
          </p:nvSpPr>
          <p:spPr bwMode="auto">
            <a:xfrm flipV="1">
              <a:off x="7459663" y="10271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3" name="Line 4280"/>
            <p:cNvSpPr>
              <a:spLocks noChangeShapeType="1"/>
            </p:cNvSpPr>
            <p:nvPr/>
          </p:nvSpPr>
          <p:spPr bwMode="auto">
            <a:xfrm flipV="1">
              <a:off x="7459663" y="10144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4" name="Line 4281"/>
            <p:cNvSpPr>
              <a:spLocks noChangeShapeType="1"/>
            </p:cNvSpPr>
            <p:nvPr/>
          </p:nvSpPr>
          <p:spPr bwMode="auto">
            <a:xfrm flipV="1">
              <a:off x="7459663" y="1001713"/>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5" name="Line 4282"/>
            <p:cNvSpPr>
              <a:spLocks noChangeShapeType="1"/>
            </p:cNvSpPr>
            <p:nvPr/>
          </p:nvSpPr>
          <p:spPr bwMode="auto">
            <a:xfrm flipV="1">
              <a:off x="7459663" y="9874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6" name="Line 4283"/>
            <p:cNvSpPr>
              <a:spLocks noChangeShapeType="1"/>
            </p:cNvSpPr>
            <p:nvPr/>
          </p:nvSpPr>
          <p:spPr bwMode="auto">
            <a:xfrm flipV="1">
              <a:off x="7459663" y="9747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7" name="Line 4284"/>
            <p:cNvSpPr>
              <a:spLocks noChangeShapeType="1"/>
            </p:cNvSpPr>
            <p:nvPr/>
          </p:nvSpPr>
          <p:spPr bwMode="auto">
            <a:xfrm flipV="1">
              <a:off x="7459663" y="9620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8" name="Line 4285"/>
            <p:cNvSpPr>
              <a:spLocks noChangeShapeType="1"/>
            </p:cNvSpPr>
            <p:nvPr/>
          </p:nvSpPr>
          <p:spPr bwMode="auto">
            <a:xfrm flipV="1">
              <a:off x="7459663" y="949325"/>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99" name="Line 4286"/>
            <p:cNvSpPr>
              <a:spLocks noChangeShapeType="1"/>
            </p:cNvSpPr>
            <p:nvPr/>
          </p:nvSpPr>
          <p:spPr bwMode="auto">
            <a:xfrm flipV="1">
              <a:off x="7459663" y="9350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0" name="Line 4287"/>
            <p:cNvSpPr>
              <a:spLocks noChangeShapeType="1"/>
            </p:cNvSpPr>
            <p:nvPr/>
          </p:nvSpPr>
          <p:spPr bwMode="auto">
            <a:xfrm flipV="1">
              <a:off x="7459663" y="9223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1" name="Line 4288"/>
            <p:cNvSpPr>
              <a:spLocks noChangeShapeType="1"/>
            </p:cNvSpPr>
            <p:nvPr/>
          </p:nvSpPr>
          <p:spPr bwMode="auto">
            <a:xfrm flipV="1">
              <a:off x="7459663" y="9096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2" name="Line 4289"/>
            <p:cNvSpPr>
              <a:spLocks noChangeShapeType="1"/>
            </p:cNvSpPr>
            <p:nvPr/>
          </p:nvSpPr>
          <p:spPr bwMode="auto">
            <a:xfrm flipV="1">
              <a:off x="7459663" y="896938"/>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103" name="Line 4290"/>
            <p:cNvSpPr>
              <a:spLocks noChangeShapeType="1"/>
            </p:cNvSpPr>
            <p:nvPr/>
          </p:nvSpPr>
          <p:spPr bwMode="auto">
            <a:xfrm flipV="1">
              <a:off x="7459663" y="882650"/>
              <a:ext cx="0" cy="4763"/>
            </a:xfrm>
            <a:prstGeom prst="line">
              <a:avLst/>
            </a:prstGeom>
            <a:noFill/>
            <a:ln w="6350">
              <a:solidFill>
                <a:srgbClr val="000000"/>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55" name="Rectangle 4354"/>
            <p:cNvSpPr/>
            <p:nvPr/>
          </p:nvSpPr>
          <p:spPr>
            <a:xfrm>
              <a:off x="2638402" y="2788099"/>
              <a:ext cx="2499464" cy="57184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356" name="Rectangle 4355"/>
            <p:cNvSpPr/>
            <p:nvPr/>
          </p:nvSpPr>
          <p:spPr>
            <a:xfrm>
              <a:off x="1813775" y="3190875"/>
              <a:ext cx="2499464" cy="57184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357" name="Rectangle 4356"/>
            <p:cNvSpPr/>
            <p:nvPr/>
          </p:nvSpPr>
          <p:spPr>
            <a:xfrm>
              <a:off x="4149725" y="2527324"/>
              <a:ext cx="2499464" cy="57184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358" name="Rectangle 4357"/>
            <p:cNvSpPr/>
            <p:nvPr/>
          </p:nvSpPr>
          <p:spPr>
            <a:xfrm>
              <a:off x="5019322" y="2214401"/>
              <a:ext cx="2499464" cy="57184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359" name="Rectangle 4358"/>
            <p:cNvSpPr/>
            <p:nvPr/>
          </p:nvSpPr>
          <p:spPr>
            <a:xfrm>
              <a:off x="6523039" y="1892482"/>
              <a:ext cx="998745" cy="57184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360" name="Line 355"/>
            <p:cNvSpPr>
              <a:spLocks noChangeShapeType="1"/>
            </p:cNvSpPr>
            <p:nvPr/>
          </p:nvSpPr>
          <p:spPr bwMode="auto">
            <a:xfrm flipV="1">
              <a:off x="1437038" y="3459161"/>
              <a:ext cx="6012606" cy="738188"/>
            </a:xfrm>
            <a:prstGeom prst="line">
              <a:avLst/>
            </a:prstGeom>
            <a:noFill/>
            <a:ln w="30163">
              <a:solidFill>
                <a:srgbClr val="800000"/>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61" name="Line 356"/>
            <p:cNvSpPr>
              <a:spLocks noChangeShapeType="1"/>
            </p:cNvSpPr>
            <p:nvPr/>
          </p:nvSpPr>
          <p:spPr bwMode="auto">
            <a:xfrm flipV="1">
              <a:off x="1412381" y="3059320"/>
              <a:ext cx="6037263" cy="1681163"/>
            </a:xfrm>
            <a:prstGeom prst="line">
              <a:avLst/>
            </a:prstGeom>
            <a:noFill/>
            <a:ln w="30163">
              <a:solidFill>
                <a:srgbClr val="CC00C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62" name="Line 356"/>
            <p:cNvSpPr>
              <a:spLocks noChangeShapeType="1"/>
            </p:cNvSpPr>
            <p:nvPr/>
          </p:nvSpPr>
          <p:spPr bwMode="auto">
            <a:xfrm flipV="1">
              <a:off x="1437037" y="1246393"/>
              <a:ext cx="6048026" cy="1896857"/>
            </a:xfrm>
            <a:prstGeom prst="line">
              <a:avLst/>
            </a:prstGeom>
            <a:noFill/>
            <a:ln w="30163">
              <a:solidFill>
                <a:srgbClr val="CC00CC"/>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4365" name="TextBox 4364"/>
            <p:cNvSpPr txBox="1"/>
            <p:nvPr/>
          </p:nvSpPr>
          <p:spPr>
            <a:xfrm rot="21122344">
              <a:off x="1963978" y="3621722"/>
              <a:ext cx="1348846" cy="369332"/>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r>
                <a:rPr lang="en-GB" dirty="0">
                  <a:solidFill>
                    <a:srgbClr val="7A3D00"/>
                  </a:solidFill>
                </a:rPr>
                <a:t>Fake-</a:t>
              </a:r>
              <a:r>
                <a:rPr lang="en-GB" dirty="0" err="1">
                  <a:solidFill>
                    <a:srgbClr val="7A3D00"/>
                  </a:solidFill>
                </a:rPr>
                <a:t>Loto</a:t>
              </a:r>
              <a:endParaRPr lang="en-GB" dirty="0">
                <a:solidFill>
                  <a:srgbClr val="7A3D00"/>
                </a:solidFill>
              </a:endParaRPr>
            </a:p>
          </p:txBody>
        </p:sp>
        <p:sp>
          <p:nvSpPr>
            <p:cNvPr id="4366" name="TextBox 4365"/>
            <p:cNvSpPr txBox="1"/>
            <p:nvPr/>
          </p:nvSpPr>
          <p:spPr>
            <a:xfrm rot="20640599">
              <a:off x="5777533" y="2896777"/>
              <a:ext cx="1348846" cy="369332"/>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r>
                <a:rPr lang="en-GB" dirty="0">
                  <a:solidFill>
                    <a:srgbClr val="CC00CC"/>
                  </a:solidFill>
                </a:rPr>
                <a:t>Fake-Eiffel</a:t>
              </a:r>
            </a:p>
          </p:txBody>
        </p:sp>
      </p:grpSp>
      <p:sp>
        <p:nvSpPr>
          <p:cNvPr id="7" name="TextBox 6"/>
          <p:cNvSpPr txBox="1"/>
          <p:nvPr/>
        </p:nvSpPr>
        <p:spPr>
          <a:xfrm>
            <a:off x="72000" y="46509"/>
            <a:ext cx="12053454"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err="1">
                <a:latin typeface="Arial" panose="020B0604020202020204" pitchFamily="34" charset="0"/>
                <a:cs typeface="Arial" panose="020B0604020202020204" pitchFamily="34" charset="0"/>
              </a:rPr>
              <a:t>Eberhart</a:t>
            </a:r>
            <a:r>
              <a:rPr lang="en-GB" sz="2400" dirty="0">
                <a:latin typeface="Arial" panose="020B0604020202020204" pitchFamily="34" charset="0"/>
                <a:cs typeface="Arial" panose="020B0604020202020204" pitchFamily="34" charset="0"/>
              </a:rPr>
              <a:t> and Russell, 1964; Finlay and Wilkinson, 1963 (</a:t>
            </a:r>
            <a:r>
              <a:rPr lang="en-GB" sz="1400" dirty="0">
                <a:latin typeface="Arial Narrow" panose="020B0606020202030204" pitchFamily="34" charset="0"/>
                <a:cs typeface="Arial" panose="020B0604020202020204" pitchFamily="34" charset="0"/>
              </a:rPr>
              <a:t> </a:t>
            </a:r>
            <a:r>
              <a:rPr lang="en-GB" dirty="0">
                <a:latin typeface="Arial Narrow" panose="020B0606020202030204" pitchFamily="34" charset="0"/>
                <a:cs typeface="Arial" panose="020B0604020202020204" pitchFamily="34" charset="0"/>
              </a:rPr>
              <a:t>Becker &amp; Léon, 1988, Plant Breeding 101, 1-23</a:t>
            </a:r>
            <a:r>
              <a:rPr lang="en-GB" sz="2400" dirty="0">
                <a:latin typeface="Arial" panose="020B0604020202020204" pitchFamily="34" charset="0"/>
                <a:cs typeface="Arial" panose="020B0604020202020204" pitchFamily="34" charset="0"/>
              </a:rPr>
              <a:t>).</a:t>
            </a:r>
            <a:r>
              <a:rPr lang="en-GB" sz="1400" dirty="0">
                <a:latin typeface="Arial Narrow" panose="020B0606020202030204" pitchFamily="34" charset="0"/>
                <a:cs typeface="Arial" panose="020B0604020202020204" pitchFamily="34" charset="0"/>
              </a:rPr>
              <a:t>                                                                                        </a:t>
            </a:r>
          </a:p>
        </p:txBody>
      </p:sp>
      <p:sp>
        <p:nvSpPr>
          <p:cNvPr id="4254" name="Textfeld 5">
            <a:extLst>
              <a:ext uri="{FF2B5EF4-FFF2-40B4-BE49-F238E27FC236}">
                <a16:creationId xmlns:a16="http://schemas.microsoft.com/office/drawing/2014/main" id="{5EEF927E-E5E2-488A-BF91-B579CBF48871}"/>
              </a:ext>
            </a:extLst>
          </p:cNvPr>
          <p:cNvSpPr txBox="1"/>
          <p:nvPr/>
        </p:nvSpPr>
        <p:spPr>
          <a:xfrm>
            <a:off x="11572043" y="6346567"/>
            <a:ext cx="583609"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25</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41312605"/>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feld 5"/>
          <p:cNvSpPr txBox="1"/>
          <p:nvPr/>
        </p:nvSpPr>
        <p:spPr>
          <a:xfrm>
            <a:off x="11409831" y="6365560"/>
            <a:ext cx="782172" cy="461665"/>
          </a:xfrm>
          <a:prstGeom prst="rect">
            <a:avLst/>
          </a:prstGeom>
          <a:noFill/>
        </p:spPr>
        <p:txBody>
          <a:bodyPr wrap="square" rtlCol="0">
            <a:spAutoFit/>
          </a:bodyPr>
          <a:lstStyle/>
          <a:p>
            <a:pPr algn="r"/>
            <a:fld id="{5B255CE3-06F4-4E80-85AD-A0878CDD5C50}" type="slidenum">
              <a:rPr lang="en-US" sz="2400">
                <a:latin typeface="Arial" panose="020B0604020202020204" pitchFamily="34" charset="0"/>
                <a:cs typeface="Arial" panose="020B0604020202020204" pitchFamily="34" charset="0"/>
              </a:rPr>
              <a:pPr algn="r"/>
              <a:t>26</a:t>
            </a:fld>
            <a:endParaRPr lang="en-US" sz="2400" dirty="0">
              <a:latin typeface="Arial" panose="020B0604020202020204" pitchFamily="34" charset="0"/>
              <a:cs typeface="Arial" panose="020B0604020202020204" pitchFamily="34" charset="0"/>
            </a:endParaRPr>
          </a:p>
        </p:txBody>
      </p:sp>
      <p:sp>
        <p:nvSpPr>
          <p:cNvPr id="7" name="TextBox 6"/>
          <p:cNvSpPr txBox="1"/>
          <p:nvPr/>
        </p:nvSpPr>
        <p:spPr>
          <a:xfrm>
            <a:off x="1115616" y="1556792"/>
            <a:ext cx="3384376" cy="369332"/>
          </a:xfrm>
          <a:prstGeom prst="rect">
            <a:avLst/>
          </a:prstGeom>
          <a:noFill/>
        </p:spPr>
        <p:txBody>
          <a:bodyPr wrap="square" rtlCol="0">
            <a:spAutoFit/>
          </a:bodyPr>
          <a:lstStyle/>
          <a:p>
            <a:r>
              <a:rPr lang="en-US" sz="1800" b="1" dirty="0">
                <a:solidFill>
                  <a:srgbClr val="0000FF"/>
                </a:solidFill>
              </a:rPr>
              <a:t>Uploaded January 2023</a:t>
            </a:r>
          </a:p>
        </p:txBody>
      </p:sp>
      <p:pic>
        <p:nvPicPr>
          <p:cNvPr id="8" name="Picture 7"/>
          <p:cNvPicPr>
            <a:picLocks noChangeAspect="1"/>
          </p:cNvPicPr>
          <p:nvPr/>
        </p:nvPicPr>
        <p:blipFill>
          <a:blip r:embed="rId2"/>
          <a:stretch>
            <a:fillRect/>
          </a:stretch>
        </p:blipFill>
        <p:spPr>
          <a:xfrm rot="-120000">
            <a:off x="7580837" y="1507673"/>
            <a:ext cx="4536807" cy="5309861"/>
          </a:xfrm>
          <a:prstGeom prst="rect">
            <a:avLst/>
          </a:prstGeom>
          <a:ln w="28575">
            <a:noFill/>
          </a:ln>
          <a:effectLst/>
        </p:spPr>
      </p:pic>
      <p:sp>
        <p:nvSpPr>
          <p:cNvPr id="9" name="Rectangle 8"/>
          <p:cNvSpPr/>
          <p:nvPr/>
        </p:nvSpPr>
        <p:spPr>
          <a:xfrm>
            <a:off x="8303172" y="1361089"/>
            <a:ext cx="3389587" cy="21672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p:cNvSpPr/>
          <p:nvPr/>
        </p:nvSpPr>
        <p:spPr>
          <a:xfrm>
            <a:off x="7796463" y="1361089"/>
            <a:ext cx="4344021" cy="5396413"/>
          </a:xfrm>
          <a:prstGeom prst="rect">
            <a:avLst/>
          </a:prstGeom>
          <a:noFill/>
          <a:ln w="28575">
            <a:solidFill>
              <a:srgbClr val="0000FF"/>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p:cNvSpPr txBox="1"/>
          <p:nvPr/>
        </p:nvSpPr>
        <p:spPr>
          <a:xfrm>
            <a:off x="35495" y="44624"/>
            <a:ext cx="12104989" cy="830997"/>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a:latin typeface="Arial" panose="020B0604020202020204" pitchFamily="34" charset="0"/>
                <a:cs typeface="Arial" panose="020B0604020202020204" pitchFamily="34" charset="0"/>
              </a:rPr>
              <a:t>Still topical … ;-) a manuscript published in 2023, extending the old (1963) </a:t>
            </a:r>
            <a:r>
              <a:rPr lang="en-GB" sz="2400" dirty="0">
                <a:solidFill>
                  <a:srgbClr val="0000FF"/>
                </a:solidFill>
                <a:latin typeface="Arial" panose="020B0604020202020204" pitchFamily="34" charset="0"/>
                <a:cs typeface="Arial" panose="020B0604020202020204" pitchFamily="34" charset="0"/>
              </a:rPr>
              <a:t>Finlay-Wilkinson regression approach</a:t>
            </a:r>
            <a:r>
              <a:rPr lang="en-GB" sz="2400" dirty="0">
                <a:latin typeface="Arial" panose="020B0604020202020204" pitchFamily="34" charset="0"/>
                <a:cs typeface="Arial" panose="020B0604020202020204" pitchFamily="34" charset="0"/>
              </a:rPr>
              <a:t>.  https://doi.org/10.1111/pbr.13130</a:t>
            </a:r>
          </a:p>
        </p:txBody>
      </p:sp>
      <p:pic>
        <p:nvPicPr>
          <p:cNvPr id="2" name="Picture 1"/>
          <p:cNvPicPr>
            <a:picLocks noChangeAspect="1"/>
          </p:cNvPicPr>
          <p:nvPr/>
        </p:nvPicPr>
        <p:blipFill>
          <a:blip r:embed="rId3"/>
          <a:stretch>
            <a:fillRect/>
          </a:stretch>
        </p:blipFill>
        <p:spPr>
          <a:xfrm>
            <a:off x="35495" y="917991"/>
            <a:ext cx="6153549" cy="5839511"/>
          </a:xfrm>
          <a:prstGeom prst="rect">
            <a:avLst/>
          </a:prstGeom>
          <a:effectLst>
            <a:outerShdw blurRad="50800" dist="38100" dir="2700000" algn="tl" rotWithShape="0">
              <a:prstClr val="black">
                <a:alpha val="40000"/>
              </a:prstClr>
            </a:outerShdw>
          </a:effectLst>
        </p:spPr>
      </p:pic>
      <p:pic>
        <p:nvPicPr>
          <p:cNvPr id="5" name="Picture 4"/>
          <p:cNvPicPr>
            <a:picLocks noChangeAspect="1"/>
          </p:cNvPicPr>
          <p:nvPr/>
        </p:nvPicPr>
        <p:blipFill>
          <a:blip r:embed="rId4"/>
          <a:stretch>
            <a:fillRect/>
          </a:stretch>
        </p:blipFill>
        <p:spPr>
          <a:xfrm>
            <a:off x="4034611" y="1035662"/>
            <a:ext cx="8105873" cy="548442"/>
          </a:xfrm>
          <a:prstGeom prst="rect">
            <a:avLst/>
          </a:prstGeom>
          <a:ln w="28575">
            <a:solidFill>
              <a:srgbClr val="0000FF"/>
            </a:solidFill>
          </a:ln>
          <a:effectLst>
            <a:outerShdw blurRad="50800" dist="38100" dir="2700000" algn="tl" rotWithShape="0">
              <a:prstClr val="black">
                <a:alpha val="40000"/>
              </a:prstClr>
            </a:outerShdw>
          </a:effectLst>
        </p:spPr>
      </p:pic>
      <p:sp>
        <p:nvSpPr>
          <p:cNvPr id="11" name="Textfeld 5">
            <a:extLst>
              <a:ext uri="{FF2B5EF4-FFF2-40B4-BE49-F238E27FC236}">
                <a16:creationId xmlns:a16="http://schemas.microsoft.com/office/drawing/2014/main" id="{AAE5B28B-DB0F-479F-AA78-C79775B0762C}"/>
              </a:ext>
            </a:extLst>
          </p:cNvPr>
          <p:cNvSpPr txBox="1"/>
          <p:nvPr/>
        </p:nvSpPr>
        <p:spPr>
          <a:xfrm>
            <a:off x="11556875" y="435141"/>
            <a:ext cx="583609"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26</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51857245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62065" y="4102100"/>
            <a:ext cx="10652502" cy="2688167"/>
          </a:xfrm>
          <a:prstGeom prst="rect">
            <a:avLst/>
          </a:prstGeom>
          <a:solidFill>
            <a:schemeClr val="bg1"/>
          </a:solidFill>
          <a:ln>
            <a:solidFill>
              <a:schemeClr val="bg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4" name="Group 4"/>
          <p:cNvGrpSpPr>
            <a:grpSpLocks/>
          </p:cNvGrpSpPr>
          <p:nvPr/>
        </p:nvGrpSpPr>
        <p:grpSpPr bwMode="auto">
          <a:xfrm>
            <a:off x="232666" y="4212438"/>
            <a:ext cx="8026396" cy="649288"/>
            <a:chOff x="294" y="3214"/>
            <a:chExt cx="5056" cy="409"/>
          </a:xfrm>
        </p:grpSpPr>
        <p:sp>
          <p:nvSpPr>
            <p:cNvPr id="5" name="Rectangle 5"/>
            <p:cNvSpPr>
              <a:spLocks noChangeArrowheads="1"/>
            </p:cNvSpPr>
            <p:nvPr/>
          </p:nvSpPr>
          <p:spPr bwMode="auto">
            <a:xfrm>
              <a:off x="2744" y="3214"/>
              <a:ext cx="2606" cy="409"/>
            </a:xfrm>
            <a:prstGeom prst="rect">
              <a:avLst/>
            </a:prstGeom>
            <a:solidFill>
              <a:srgbClr val="FFFF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endParaRPr lang="de-DE" altLang="de-DE"/>
            </a:p>
          </p:txBody>
        </p:sp>
        <p:sp>
          <p:nvSpPr>
            <p:cNvPr id="7" name="Text Box 6"/>
            <p:cNvSpPr txBox="1">
              <a:spLocks noChangeArrowheads="1"/>
            </p:cNvSpPr>
            <p:nvPr/>
          </p:nvSpPr>
          <p:spPr bwMode="auto">
            <a:xfrm>
              <a:off x="294" y="3249"/>
              <a:ext cx="5035" cy="330"/>
            </a:xfrm>
            <a:prstGeom prst="rect">
              <a:avLst/>
            </a:prstGeom>
            <a:noFill/>
            <a:ln>
              <a:noFill/>
            </a:ln>
            <a:effectLst>
              <a:outerShdw dist="35921" dir="2700000" algn="ctr" rotWithShape="0">
                <a:schemeClr val="bg2"/>
              </a:outerShdw>
            </a:effectLst>
            <a:extLst>
              <a:ext uri="{909E8E84-426E-40DD-AFC4-6F175D3DCCD1}">
                <a14:hiddenFill xmlns:a14="http://schemas.microsoft.com/office/drawing/2010/main">
                  <a:solidFill>
                    <a:srgbClr val="CCFF66"/>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spcBef>
                  <a:spcPct val="50000"/>
                </a:spcBef>
              </a:pPr>
              <a:r>
                <a:rPr lang="el-GR" altLang="de-DE" sz="2800" b="1" dirty="0">
                  <a:latin typeface="Arial" charset="0"/>
                  <a:cs typeface="Arial" charset="0"/>
                </a:rPr>
                <a:t>σ</a:t>
              </a:r>
              <a:r>
                <a:rPr lang="de-DE" altLang="de-DE" sz="2800" b="1" dirty="0">
                  <a:latin typeface="Arial" charset="0"/>
                  <a:cs typeface="Arial" charset="0"/>
                </a:rPr>
                <a:t>²</a:t>
              </a:r>
              <a:r>
                <a:rPr lang="de-DE" altLang="de-DE" sz="2800" b="1" baseline="-25000" dirty="0">
                  <a:latin typeface="Arial" charset="0"/>
                  <a:cs typeface="Arial" charset="0"/>
                </a:rPr>
                <a:t>P</a:t>
              </a:r>
              <a:r>
                <a:rPr lang="de-DE" altLang="de-DE" sz="2800" b="1" dirty="0">
                  <a:latin typeface="Arial" charset="0"/>
                  <a:cs typeface="Arial" charset="0"/>
                </a:rPr>
                <a:t> = </a:t>
              </a:r>
              <a:r>
                <a:rPr lang="el-GR" altLang="de-DE" sz="2800" b="1" dirty="0">
                  <a:latin typeface="Arial" charset="0"/>
                </a:rPr>
                <a:t>σ</a:t>
              </a:r>
              <a:r>
                <a:rPr lang="de-DE" altLang="de-DE" sz="2800" b="1" dirty="0">
                  <a:latin typeface="Arial" charset="0"/>
                </a:rPr>
                <a:t>²</a:t>
              </a:r>
              <a:r>
                <a:rPr lang="de-DE" altLang="de-DE" sz="2800" b="1" baseline="-25000" dirty="0">
                  <a:latin typeface="Arial" charset="0"/>
                  <a:cs typeface="Arial" charset="0"/>
                </a:rPr>
                <a:t>G</a:t>
              </a:r>
              <a:r>
                <a:rPr lang="de-DE" altLang="de-DE" sz="2800" b="1" dirty="0">
                  <a:latin typeface="Arial" charset="0"/>
                </a:rPr>
                <a:t> </a:t>
              </a:r>
              <a:r>
                <a:rPr lang="de-DE" altLang="de-DE" sz="2800" b="1" dirty="0">
                  <a:latin typeface="Arial" charset="0"/>
                  <a:cs typeface="Arial" charset="0"/>
                </a:rPr>
                <a:t>+</a:t>
              </a:r>
              <a:r>
                <a:rPr lang="de-DE" altLang="de-DE" b="1" dirty="0">
                  <a:latin typeface="Arial" charset="0"/>
                </a:rPr>
                <a:t> </a:t>
              </a:r>
              <a:r>
                <a:rPr lang="el-GR" altLang="de-DE" sz="2800" b="1" dirty="0">
                  <a:latin typeface="Arial" charset="0"/>
                </a:rPr>
                <a:t>σ</a:t>
              </a:r>
              <a:r>
                <a:rPr lang="de-DE" altLang="de-DE" sz="2800" b="1" dirty="0">
                  <a:latin typeface="Arial" charset="0"/>
                </a:rPr>
                <a:t>²</a:t>
              </a:r>
              <a:r>
                <a:rPr lang="de-DE" altLang="de-DE" sz="2800" b="1" baseline="-25000" dirty="0">
                  <a:latin typeface="Arial" charset="0"/>
                  <a:cs typeface="Arial" charset="0"/>
                </a:rPr>
                <a:t>E </a:t>
              </a:r>
              <a:r>
                <a:rPr lang="de-DE" altLang="de-DE" sz="2800" b="1" dirty="0">
                  <a:latin typeface="Arial" charset="0"/>
                  <a:cs typeface="Arial" charset="0"/>
                </a:rPr>
                <a:t>+</a:t>
              </a:r>
              <a:r>
                <a:rPr lang="de-DE" altLang="de-DE" sz="2800" b="1" dirty="0">
                  <a:latin typeface="Arial" charset="0"/>
                </a:rPr>
                <a:t> </a:t>
              </a:r>
              <a:r>
                <a:rPr lang="el-GR" altLang="de-DE" sz="2800" b="1" dirty="0">
                  <a:latin typeface="Arial" charset="0"/>
                </a:rPr>
                <a:t>σ</a:t>
              </a:r>
              <a:r>
                <a:rPr lang="de-DE" altLang="de-DE" sz="2800" b="1" dirty="0">
                  <a:latin typeface="Arial" charset="0"/>
                </a:rPr>
                <a:t>²</a:t>
              </a:r>
              <a:r>
                <a:rPr lang="de-DE" altLang="de-DE" sz="2800" b="1" baseline="-25000" dirty="0">
                  <a:latin typeface="Arial" charset="0"/>
                  <a:cs typeface="Arial" charset="0"/>
                </a:rPr>
                <a:t>GE</a:t>
              </a:r>
              <a:r>
                <a:rPr lang="de-DE" altLang="de-DE" sz="2800" b="1" dirty="0">
                  <a:latin typeface="Arial" charset="0"/>
                </a:rPr>
                <a:t> </a:t>
              </a:r>
              <a:r>
                <a:rPr lang="de-DE" altLang="de-DE" sz="2800" b="1" dirty="0">
                  <a:latin typeface="Arial" charset="0"/>
                  <a:cs typeface="Arial" charset="0"/>
                </a:rPr>
                <a:t>+ 2</a:t>
              </a:r>
              <a:r>
                <a:rPr lang="el-GR" altLang="de-DE" sz="2800" b="1" dirty="0">
                  <a:latin typeface="Arial" charset="0"/>
                  <a:cs typeface="Arial" charset="0"/>
                </a:rPr>
                <a:t>ω</a:t>
              </a:r>
              <a:r>
                <a:rPr lang="de-DE" altLang="de-DE" sz="2800" b="1" baseline="-25000" dirty="0">
                  <a:latin typeface="Arial" charset="0"/>
                  <a:cs typeface="Arial" charset="0"/>
                </a:rPr>
                <a:t>G,E</a:t>
              </a:r>
              <a:r>
                <a:rPr lang="de-DE" altLang="de-DE" sz="2800" b="1" dirty="0">
                  <a:latin typeface="Arial" charset="0"/>
                </a:rPr>
                <a:t> + 2</a:t>
              </a:r>
              <a:r>
                <a:rPr lang="el-GR" altLang="de-DE" sz="2800" b="1" dirty="0">
                  <a:latin typeface="Arial" charset="0"/>
                </a:rPr>
                <a:t>ω</a:t>
              </a:r>
              <a:r>
                <a:rPr lang="de-DE" altLang="de-DE" sz="2800" b="1" baseline="-25000" dirty="0">
                  <a:latin typeface="Arial" charset="0"/>
                  <a:cs typeface="Arial" charset="0"/>
                </a:rPr>
                <a:t>G,GE</a:t>
              </a:r>
              <a:r>
                <a:rPr lang="de-DE" altLang="de-DE" sz="2800" b="1" dirty="0">
                  <a:latin typeface="Arial" charset="0"/>
                </a:rPr>
                <a:t> + 2</a:t>
              </a:r>
              <a:r>
                <a:rPr lang="el-GR" altLang="de-DE" sz="2800" b="1" dirty="0">
                  <a:latin typeface="Arial" charset="0"/>
                </a:rPr>
                <a:t>ω</a:t>
              </a:r>
              <a:r>
                <a:rPr lang="de-DE" altLang="de-DE" sz="2800" b="1" baseline="-25000" dirty="0">
                  <a:latin typeface="Arial" charset="0"/>
                  <a:cs typeface="Arial" charset="0"/>
                </a:rPr>
                <a:t>E,GE</a:t>
              </a:r>
              <a:endParaRPr lang="el-GR" altLang="de-DE" sz="2800" b="1" baseline="-25000" dirty="0">
                <a:latin typeface="Arial" charset="0"/>
                <a:cs typeface="Arial" charset="0"/>
              </a:endParaRPr>
            </a:p>
          </p:txBody>
        </p:sp>
      </p:grpSp>
      <p:sp>
        <p:nvSpPr>
          <p:cNvPr id="9" name="TextBox 3"/>
          <p:cNvSpPr txBox="1"/>
          <p:nvPr/>
        </p:nvSpPr>
        <p:spPr>
          <a:xfrm>
            <a:off x="35495" y="44624"/>
            <a:ext cx="12104989"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a:latin typeface="Arial" panose="020B0604020202020204" pitchFamily="34" charset="0"/>
                <a:cs typeface="Arial" panose="020B0604020202020204" pitchFamily="34" charset="0"/>
              </a:rPr>
              <a:t>A more general, Algebra-based approach to </a:t>
            </a:r>
            <a:r>
              <a:rPr lang="en-GB" sz="2400" dirty="0">
                <a:solidFill>
                  <a:srgbClr val="0000FF"/>
                </a:solidFill>
                <a:latin typeface="Arial" panose="020B0604020202020204" pitchFamily="34" charset="0"/>
                <a:cs typeface="Arial" panose="020B0604020202020204" pitchFamily="34" charset="0"/>
              </a:rPr>
              <a:t>Stability</a:t>
            </a:r>
            <a:r>
              <a:rPr lang="en-GB" sz="2400" dirty="0">
                <a:latin typeface="Arial" panose="020B0604020202020204" pitchFamily="34" charset="0"/>
                <a:cs typeface="Arial" panose="020B0604020202020204" pitchFamily="34" charset="0"/>
              </a:rPr>
              <a:t> and high-low input cultivars </a:t>
            </a:r>
          </a:p>
        </p:txBody>
      </p:sp>
      <p:graphicFrame>
        <p:nvGraphicFramePr>
          <p:cNvPr id="3" name="Tabelle 2"/>
          <p:cNvGraphicFramePr>
            <a:graphicFrameLocks noGrp="1"/>
          </p:cNvGraphicFramePr>
          <p:nvPr>
            <p:extLst>
              <p:ext uri="{D42A27DB-BD31-4B8C-83A1-F6EECF244321}">
                <p14:modId xmlns:p14="http://schemas.microsoft.com/office/powerpoint/2010/main" val="3839475361"/>
              </p:ext>
            </p:extLst>
          </p:nvPr>
        </p:nvGraphicFramePr>
        <p:xfrm>
          <a:off x="95929" y="5037667"/>
          <a:ext cx="10515602" cy="1674964"/>
        </p:xfrm>
        <a:graphic>
          <a:graphicData uri="http://schemas.openxmlformats.org/drawingml/2006/table">
            <a:tbl>
              <a:tblPr/>
              <a:tblGrid>
                <a:gridCol w="989752">
                  <a:extLst>
                    <a:ext uri="{9D8B030D-6E8A-4147-A177-3AD203B41FA5}">
                      <a16:colId xmlns:a16="http://schemas.microsoft.com/office/drawing/2014/main" val="1848724637"/>
                    </a:ext>
                  </a:extLst>
                </a:gridCol>
                <a:gridCol w="933374">
                  <a:extLst>
                    <a:ext uri="{9D8B030D-6E8A-4147-A177-3AD203B41FA5}">
                      <a16:colId xmlns:a16="http://schemas.microsoft.com/office/drawing/2014/main" val="4173322465"/>
                    </a:ext>
                  </a:extLst>
                </a:gridCol>
                <a:gridCol w="933374">
                  <a:extLst>
                    <a:ext uri="{9D8B030D-6E8A-4147-A177-3AD203B41FA5}">
                      <a16:colId xmlns:a16="http://schemas.microsoft.com/office/drawing/2014/main" val="3275968142"/>
                    </a:ext>
                  </a:extLst>
                </a:gridCol>
                <a:gridCol w="935463">
                  <a:extLst>
                    <a:ext uri="{9D8B030D-6E8A-4147-A177-3AD203B41FA5}">
                      <a16:colId xmlns:a16="http://schemas.microsoft.com/office/drawing/2014/main" val="3656685899"/>
                    </a:ext>
                  </a:extLst>
                </a:gridCol>
                <a:gridCol w="935463">
                  <a:extLst>
                    <a:ext uri="{9D8B030D-6E8A-4147-A177-3AD203B41FA5}">
                      <a16:colId xmlns:a16="http://schemas.microsoft.com/office/drawing/2014/main" val="3064148229"/>
                    </a:ext>
                  </a:extLst>
                </a:gridCol>
                <a:gridCol w="935463">
                  <a:extLst>
                    <a:ext uri="{9D8B030D-6E8A-4147-A177-3AD203B41FA5}">
                      <a16:colId xmlns:a16="http://schemas.microsoft.com/office/drawing/2014/main" val="2346807369"/>
                    </a:ext>
                  </a:extLst>
                </a:gridCol>
                <a:gridCol w="935463">
                  <a:extLst>
                    <a:ext uri="{9D8B030D-6E8A-4147-A177-3AD203B41FA5}">
                      <a16:colId xmlns:a16="http://schemas.microsoft.com/office/drawing/2014/main" val="4288743010"/>
                    </a:ext>
                  </a:extLst>
                </a:gridCol>
                <a:gridCol w="993929">
                  <a:extLst>
                    <a:ext uri="{9D8B030D-6E8A-4147-A177-3AD203B41FA5}">
                      <a16:colId xmlns:a16="http://schemas.microsoft.com/office/drawing/2014/main" val="1613422271"/>
                    </a:ext>
                  </a:extLst>
                </a:gridCol>
                <a:gridCol w="993929">
                  <a:extLst>
                    <a:ext uri="{9D8B030D-6E8A-4147-A177-3AD203B41FA5}">
                      <a16:colId xmlns:a16="http://schemas.microsoft.com/office/drawing/2014/main" val="379901951"/>
                    </a:ext>
                  </a:extLst>
                </a:gridCol>
                <a:gridCol w="935463">
                  <a:extLst>
                    <a:ext uri="{9D8B030D-6E8A-4147-A177-3AD203B41FA5}">
                      <a16:colId xmlns:a16="http://schemas.microsoft.com/office/drawing/2014/main" val="2820438016"/>
                    </a:ext>
                  </a:extLst>
                </a:gridCol>
                <a:gridCol w="993929">
                  <a:extLst>
                    <a:ext uri="{9D8B030D-6E8A-4147-A177-3AD203B41FA5}">
                      <a16:colId xmlns:a16="http://schemas.microsoft.com/office/drawing/2014/main" val="2612033308"/>
                    </a:ext>
                  </a:extLst>
                </a:gridCol>
              </a:tblGrid>
              <a:tr h="565166">
                <a:tc gridSpan="11">
                  <a:txBody>
                    <a:bodyPr/>
                    <a:lstStyle/>
                    <a:p>
                      <a:pPr algn="ctr" fontAlgn="ctr"/>
                      <a:r>
                        <a:rPr lang="en-US" sz="1800" b="0" i="0" u="none" strike="noStrike" dirty="0">
                          <a:solidFill>
                            <a:srgbClr val="000000"/>
                          </a:solidFill>
                          <a:effectLst>
                            <a:outerShdw blurRad="38100" dist="38100" dir="2700000" algn="tl">
                              <a:srgbClr val="000000">
                                <a:alpha val="43137"/>
                              </a:srgbClr>
                            </a:outerShdw>
                          </a:effectLst>
                          <a:latin typeface="Arial" panose="020B0604020202020204" pitchFamily="34" charset="0"/>
                        </a:rPr>
                        <a:t>Correlations</a:t>
                      </a:r>
                      <a:r>
                        <a:rPr lang="en-US" sz="1800" b="0" i="0" u="none" strike="noStrike" dirty="0">
                          <a:solidFill>
                            <a:srgbClr val="000000"/>
                          </a:solidFill>
                          <a:effectLst/>
                          <a:latin typeface="Arial" panose="020B0604020202020204" pitchFamily="34" charset="0"/>
                        </a:rPr>
                        <a:t> between </a:t>
                      </a:r>
                      <a:r>
                        <a:rPr lang="en-US" sz="1800" b="0" i="0" u="none" strike="noStrike" dirty="0" err="1">
                          <a:solidFill>
                            <a:srgbClr val="000000"/>
                          </a:solidFill>
                          <a:effectLst/>
                          <a:latin typeface="Arial" panose="020B0604020202020204" pitchFamily="34" charset="0"/>
                        </a:rPr>
                        <a:t>GxE</a:t>
                      </a:r>
                      <a:r>
                        <a:rPr lang="en-US" sz="1800" b="0" i="0" u="none" strike="noStrike" dirty="0">
                          <a:solidFill>
                            <a:srgbClr val="000000"/>
                          </a:solidFill>
                          <a:effectLst/>
                          <a:latin typeface="Arial" panose="020B0604020202020204" pitchFamily="34" charset="0"/>
                        </a:rPr>
                        <a:t> and E in above-used data set for each cultivar</a:t>
                      </a:r>
                    </a:p>
                  </a:txBody>
                  <a:tcPr marL="6259" marR="6259" marT="6259"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de-DE"/>
                    </a:p>
                  </a:txBody>
                  <a:tcPr/>
                </a:tc>
                <a:tc hMerge="1">
                  <a:txBody>
                    <a:bodyPr/>
                    <a:lstStyle/>
                    <a:p>
                      <a:endParaRPr lang="de-DE"/>
                    </a:p>
                  </a:txBody>
                  <a:tcPr/>
                </a:tc>
                <a:tc hMerge="1">
                  <a:txBody>
                    <a:bodyPr/>
                    <a:lstStyle/>
                    <a:p>
                      <a:pPr algn="ctr" fontAlgn="ctr"/>
                      <a:endParaRPr lang="de-DE" sz="1800" b="0" i="0" u="none" strike="noStrike" dirty="0">
                        <a:solidFill>
                          <a:srgbClr val="000000"/>
                        </a:solidFill>
                        <a:effectLst/>
                        <a:latin typeface="Arial" panose="020B0604020202020204" pitchFamily="34" charset="0"/>
                      </a:endParaRPr>
                    </a:p>
                  </a:txBody>
                  <a:tcPr marL="6259" marR="6259" marT="6259" marB="0" anchor="ctr">
                    <a:lnL>
                      <a:noFill/>
                    </a:lnL>
                    <a:lnR>
                      <a:noFill/>
                    </a:lnR>
                    <a:lnT>
                      <a:noFill/>
                    </a:lnT>
                    <a:lnB>
                      <a:noFill/>
                    </a:lnB>
                  </a:tcPr>
                </a:tc>
                <a:tc hMerge="1">
                  <a:txBody>
                    <a:bodyPr/>
                    <a:lstStyle/>
                    <a:p>
                      <a:pPr algn="ctr" fontAlgn="ctr"/>
                      <a:endParaRPr lang="de-DE" sz="1800" b="0" i="0" u="none" strike="noStrike" dirty="0">
                        <a:solidFill>
                          <a:srgbClr val="000000"/>
                        </a:solidFill>
                        <a:effectLst/>
                        <a:latin typeface="Arial" panose="020B0604020202020204" pitchFamily="34" charset="0"/>
                      </a:endParaRPr>
                    </a:p>
                  </a:txBody>
                  <a:tcPr marL="6259" marR="6259" marT="6259" marB="0" anchor="ctr">
                    <a:lnL>
                      <a:noFill/>
                    </a:lnL>
                    <a:lnR>
                      <a:noFill/>
                    </a:lnR>
                    <a:lnT>
                      <a:noFill/>
                    </a:lnT>
                    <a:lnB>
                      <a:noFill/>
                    </a:lnB>
                  </a:tcPr>
                </a:tc>
                <a:tc hMerge="1">
                  <a:txBody>
                    <a:bodyPr/>
                    <a:lstStyle/>
                    <a:p>
                      <a:pPr algn="ctr" fontAlgn="ctr"/>
                      <a:endParaRPr lang="de-DE" sz="1800" b="0" i="0" u="none" strike="noStrike" dirty="0">
                        <a:solidFill>
                          <a:srgbClr val="000000"/>
                        </a:solidFill>
                        <a:effectLst/>
                        <a:latin typeface="Arial" panose="020B0604020202020204" pitchFamily="34" charset="0"/>
                      </a:endParaRPr>
                    </a:p>
                  </a:txBody>
                  <a:tcPr marL="6259" marR="6259" marT="6259" marB="0" anchor="ctr">
                    <a:lnL>
                      <a:noFill/>
                    </a:lnL>
                    <a:lnR>
                      <a:noFill/>
                    </a:lnR>
                    <a:lnT>
                      <a:noFill/>
                    </a:lnT>
                    <a:lnB>
                      <a:noFill/>
                    </a:lnB>
                  </a:tcPr>
                </a:tc>
                <a:tc hMerge="1">
                  <a:txBody>
                    <a:bodyPr/>
                    <a:lstStyle/>
                    <a:p>
                      <a:pPr algn="ctr" fontAlgn="ctr"/>
                      <a:endParaRPr lang="de-DE" sz="1800" b="0" i="0" u="none" strike="noStrike" dirty="0">
                        <a:solidFill>
                          <a:srgbClr val="000000"/>
                        </a:solidFill>
                        <a:effectLst/>
                        <a:latin typeface="Arial" panose="020B0604020202020204" pitchFamily="34" charset="0"/>
                      </a:endParaRPr>
                    </a:p>
                  </a:txBody>
                  <a:tcPr marL="6259" marR="6259" marT="6259" marB="0" anchor="ctr">
                    <a:lnL>
                      <a:noFill/>
                    </a:lnL>
                    <a:lnR>
                      <a:noFill/>
                    </a:lnR>
                    <a:lnT>
                      <a:noFill/>
                    </a:lnT>
                    <a:lnB>
                      <a:noFill/>
                    </a:lnB>
                  </a:tcPr>
                </a:tc>
                <a:tc hMerge="1">
                  <a:txBody>
                    <a:bodyPr/>
                    <a:lstStyle/>
                    <a:p>
                      <a:pPr algn="ctr" fontAlgn="ctr"/>
                      <a:endParaRPr lang="de-DE" sz="1800" b="0" i="0" u="none" strike="noStrike" dirty="0">
                        <a:solidFill>
                          <a:srgbClr val="000000"/>
                        </a:solidFill>
                        <a:effectLst/>
                        <a:latin typeface="Arial" panose="020B0604020202020204" pitchFamily="34" charset="0"/>
                      </a:endParaRPr>
                    </a:p>
                  </a:txBody>
                  <a:tcPr marL="6259" marR="6259" marT="6259" marB="0" anchor="ctr">
                    <a:lnL>
                      <a:noFill/>
                    </a:lnL>
                    <a:lnR>
                      <a:noFill/>
                    </a:lnR>
                    <a:lnT>
                      <a:noFill/>
                    </a:lnT>
                    <a:lnB>
                      <a:noFill/>
                    </a:lnB>
                  </a:tcPr>
                </a:tc>
                <a:tc hMerge="1">
                  <a:txBody>
                    <a:bodyPr/>
                    <a:lstStyle/>
                    <a:p>
                      <a:pPr algn="ctr" fontAlgn="ctr"/>
                      <a:endParaRPr lang="de-DE" sz="1800" b="0" i="0" u="none" strike="noStrike" dirty="0">
                        <a:solidFill>
                          <a:srgbClr val="000000"/>
                        </a:solidFill>
                        <a:effectLst/>
                        <a:latin typeface="Arial" panose="020B0604020202020204" pitchFamily="34" charset="0"/>
                      </a:endParaRPr>
                    </a:p>
                  </a:txBody>
                  <a:tcPr marL="6259" marR="6259" marT="6259" marB="0" anchor="ctr">
                    <a:lnL>
                      <a:noFill/>
                    </a:lnL>
                    <a:lnR>
                      <a:noFill/>
                    </a:lnR>
                    <a:lnT>
                      <a:noFill/>
                    </a:lnT>
                    <a:lnB>
                      <a:noFill/>
                    </a:lnB>
                  </a:tcPr>
                </a:tc>
                <a:tc hMerge="1">
                  <a:txBody>
                    <a:bodyPr/>
                    <a:lstStyle/>
                    <a:p>
                      <a:pPr algn="ctr" fontAlgn="ctr"/>
                      <a:endParaRPr lang="de-DE" sz="1800" b="0" i="0" u="none" strike="noStrike" dirty="0">
                        <a:solidFill>
                          <a:srgbClr val="000000"/>
                        </a:solidFill>
                        <a:effectLst/>
                        <a:latin typeface="Arial" panose="020B0604020202020204" pitchFamily="34" charset="0"/>
                      </a:endParaRPr>
                    </a:p>
                  </a:txBody>
                  <a:tcPr marL="6259" marR="6259" marT="6259" marB="0" anchor="ctr">
                    <a:lnL>
                      <a:noFill/>
                    </a:lnL>
                    <a:lnR>
                      <a:noFill/>
                    </a:lnR>
                    <a:lnT>
                      <a:noFill/>
                    </a:lnT>
                    <a:lnB>
                      <a:noFill/>
                    </a:lnB>
                  </a:tcPr>
                </a:tc>
                <a:tc hMerge="1">
                  <a:txBody>
                    <a:bodyPr/>
                    <a:lstStyle/>
                    <a:p>
                      <a:pPr algn="ctr" fontAlgn="ctr"/>
                      <a:endParaRPr lang="de-DE" sz="1800" b="0" i="0" u="none" strike="noStrike" dirty="0">
                        <a:solidFill>
                          <a:srgbClr val="000000"/>
                        </a:solidFill>
                        <a:effectLst/>
                        <a:latin typeface="Arial" panose="020B0604020202020204" pitchFamily="34" charset="0"/>
                      </a:endParaRPr>
                    </a:p>
                  </a:txBody>
                  <a:tcPr marL="6259" marR="6259" marT="6259" marB="0" anchor="ctr">
                    <a:lnL>
                      <a:noFill/>
                    </a:lnL>
                    <a:lnR>
                      <a:noFill/>
                    </a:lnR>
                    <a:lnT>
                      <a:noFill/>
                    </a:lnT>
                    <a:lnB>
                      <a:noFill/>
                    </a:lnB>
                  </a:tcPr>
                </a:tc>
                <a:extLst>
                  <a:ext uri="{0D108BD9-81ED-4DB2-BD59-A6C34878D82A}">
                    <a16:rowId xmlns:a16="http://schemas.microsoft.com/office/drawing/2014/main" val="3380384330"/>
                  </a:ext>
                </a:extLst>
              </a:tr>
              <a:tr h="554899">
                <a:tc>
                  <a:txBody>
                    <a:bodyPr/>
                    <a:lstStyle/>
                    <a:p>
                      <a:pPr algn="ctr" fontAlgn="b"/>
                      <a:r>
                        <a:rPr lang="de-DE" sz="1800" b="1" i="0" u="none" strike="noStrike" dirty="0" err="1">
                          <a:solidFill>
                            <a:srgbClr val="C00000"/>
                          </a:solidFill>
                          <a:effectLst/>
                          <a:latin typeface="Arial" panose="020B0604020202020204" pitchFamily="34" charset="0"/>
                        </a:rPr>
                        <a:t>Loto</a:t>
                      </a:r>
                      <a:endParaRPr lang="de-DE" sz="1800" b="1" i="0" u="none" strike="noStrike" dirty="0">
                        <a:solidFill>
                          <a:srgbClr val="C00000"/>
                        </a:solidFill>
                        <a:effectLst/>
                        <a:latin typeface="Arial" panose="020B0604020202020204" pitchFamily="34" charset="0"/>
                      </a:endParaRPr>
                    </a:p>
                  </a:txBody>
                  <a:tcPr marL="6259" marR="6259" marT="6259"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de-DE" sz="1800" b="0" i="0" u="none" strike="noStrike" dirty="0">
                          <a:solidFill>
                            <a:srgbClr val="000000"/>
                          </a:solidFill>
                          <a:effectLst/>
                          <a:latin typeface="Arial" panose="020B0604020202020204" pitchFamily="34" charset="0"/>
                        </a:rPr>
                        <a:t>Duell</a:t>
                      </a:r>
                    </a:p>
                  </a:txBody>
                  <a:tcPr marL="6259" marR="6259" marT="6259"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de-DE" sz="1800" b="0" i="0" u="none" strike="noStrike" dirty="0">
                          <a:solidFill>
                            <a:srgbClr val="000000"/>
                          </a:solidFill>
                          <a:effectLst/>
                          <a:latin typeface="Arial" panose="020B0604020202020204" pitchFamily="34" charset="0"/>
                        </a:rPr>
                        <a:t>Ascona</a:t>
                      </a:r>
                    </a:p>
                  </a:txBody>
                  <a:tcPr marL="6259" marR="6259" marT="6259"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de-DE" sz="1800" b="0" i="0" u="none" strike="noStrike" dirty="0" err="1">
                          <a:solidFill>
                            <a:srgbClr val="000000"/>
                          </a:solidFill>
                          <a:effectLst/>
                          <a:latin typeface="Arial" panose="020B0604020202020204" pitchFamily="34" charset="0"/>
                        </a:rPr>
                        <a:t>Monamy</a:t>
                      </a:r>
                      <a:endParaRPr lang="de-DE" sz="1800" b="0" i="0" u="none" strike="noStrike" dirty="0">
                        <a:solidFill>
                          <a:srgbClr val="000000"/>
                        </a:solidFill>
                        <a:effectLst/>
                        <a:latin typeface="Arial" panose="020B0604020202020204" pitchFamily="34" charset="0"/>
                      </a:endParaRPr>
                    </a:p>
                  </a:txBody>
                  <a:tcPr marL="6259" marR="6259" marT="6259"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de-DE" sz="1800" b="0" i="0" u="none" strike="noStrike" dirty="0" err="1">
                          <a:solidFill>
                            <a:srgbClr val="000000"/>
                          </a:solidFill>
                          <a:effectLst/>
                          <a:latin typeface="Arial" panose="020B0604020202020204" pitchFamily="34" charset="0"/>
                        </a:rPr>
                        <a:t>Grapis</a:t>
                      </a:r>
                      <a:endParaRPr lang="de-DE" sz="1800" b="0" i="0" u="none" strike="noStrike" dirty="0">
                        <a:solidFill>
                          <a:srgbClr val="000000"/>
                        </a:solidFill>
                        <a:effectLst/>
                        <a:latin typeface="Arial" panose="020B0604020202020204" pitchFamily="34" charset="0"/>
                      </a:endParaRPr>
                    </a:p>
                  </a:txBody>
                  <a:tcPr marL="6259" marR="6259" marT="6259"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de-DE" sz="1800" b="0" i="0" u="none" strike="noStrike" dirty="0" err="1">
                          <a:solidFill>
                            <a:srgbClr val="000000"/>
                          </a:solidFill>
                          <a:effectLst/>
                          <a:latin typeface="Arial" panose="020B0604020202020204" pitchFamily="34" charset="0"/>
                        </a:rPr>
                        <a:t>Messire</a:t>
                      </a:r>
                      <a:endParaRPr lang="de-DE" sz="1800" b="0" i="0" u="none" strike="noStrike" dirty="0">
                        <a:solidFill>
                          <a:srgbClr val="000000"/>
                        </a:solidFill>
                        <a:effectLst/>
                        <a:latin typeface="Arial" panose="020B0604020202020204" pitchFamily="34" charset="0"/>
                      </a:endParaRPr>
                    </a:p>
                  </a:txBody>
                  <a:tcPr marL="6259" marR="6259" marT="6259"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de-DE" sz="1800" b="0" i="0" u="none" strike="noStrike" dirty="0">
                          <a:solidFill>
                            <a:srgbClr val="000000"/>
                          </a:solidFill>
                          <a:effectLst/>
                          <a:latin typeface="Arial" panose="020B0604020202020204" pitchFamily="34" charset="0"/>
                        </a:rPr>
                        <a:t>Birte</a:t>
                      </a:r>
                    </a:p>
                  </a:txBody>
                  <a:tcPr marL="6259" marR="6259" marT="6259"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de-DE" sz="1800" b="0" i="0" u="none" strike="noStrike" dirty="0" err="1">
                          <a:solidFill>
                            <a:srgbClr val="000000"/>
                          </a:solidFill>
                          <a:effectLst/>
                          <a:latin typeface="Arial" panose="020B0604020202020204" pitchFamily="34" charset="0"/>
                        </a:rPr>
                        <a:t>Baro-nesse</a:t>
                      </a:r>
                      <a:endParaRPr lang="de-DE" sz="1800" b="0" i="0" u="none" strike="noStrike" dirty="0">
                        <a:solidFill>
                          <a:srgbClr val="000000"/>
                        </a:solidFill>
                        <a:effectLst/>
                        <a:latin typeface="Arial" panose="020B0604020202020204" pitchFamily="34" charset="0"/>
                      </a:endParaRPr>
                    </a:p>
                  </a:txBody>
                  <a:tcPr marL="6259" marR="6259" marT="6259"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de-DE" sz="1800" b="1" i="0" u="none" strike="noStrike" dirty="0">
                          <a:solidFill>
                            <a:srgbClr val="D60093"/>
                          </a:solidFill>
                          <a:effectLst/>
                          <a:latin typeface="Arial" panose="020B0604020202020204" pitchFamily="34" charset="0"/>
                        </a:rPr>
                        <a:t>Eiffel</a:t>
                      </a:r>
                    </a:p>
                  </a:txBody>
                  <a:tcPr marL="6259" marR="6259" marT="6259"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de-DE" sz="1800" b="0" i="0" u="none" strike="noStrike" dirty="0" err="1">
                          <a:solidFill>
                            <a:srgbClr val="000000"/>
                          </a:solidFill>
                          <a:effectLst/>
                          <a:latin typeface="Arial" panose="020B0604020202020204" pitchFamily="34" charset="0"/>
                        </a:rPr>
                        <a:t>Bohatyr</a:t>
                      </a:r>
                      <a:endParaRPr lang="de-DE" sz="1800" b="0" i="0" u="none" strike="noStrike" dirty="0">
                        <a:solidFill>
                          <a:srgbClr val="000000"/>
                        </a:solidFill>
                        <a:effectLst/>
                        <a:latin typeface="Arial" panose="020B0604020202020204" pitchFamily="34" charset="0"/>
                      </a:endParaRPr>
                    </a:p>
                  </a:txBody>
                  <a:tcPr marL="6259" marR="6259" marT="6259"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fontAlgn="b"/>
                      <a:r>
                        <a:rPr lang="de-DE" sz="1800" b="0" i="0" u="none" strike="noStrike" dirty="0" err="1">
                          <a:solidFill>
                            <a:srgbClr val="000000"/>
                          </a:solidFill>
                          <a:effectLst/>
                          <a:latin typeface="Arial" panose="020B0604020202020204" pitchFamily="34" charset="0"/>
                        </a:rPr>
                        <a:t>Erbi</a:t>
                      </a:r>
                      <a:endParaRPr lang="de-DE" sz="1800" b="0" i="0" u="none" strike="noStrike" dirty="0">
                        <a:solidFill>
                          <a:srgbClr val="000000"/>
                        </a:solidFill>
                        <a:effectLst/>
                        <a:latin typeface="Arial" panose="020B0604020202020204" pitchFamily="34" charset="0"/>
                      </a:endParaRPr>
                    </a:p>
                  </a:txBody>
                  <a:tcPr marL="6259" marR="6259" marT="6259"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13952034"/>
                  </a:ext>
                </a:extLst>
              </a:tr>
              <a:tr h="554899">
                <a:tc>
                  <a:txBody>
                    <a:bodyPr/>
                    <a:lstStyle/>
                    <a:p>
                      <a:pPr algn="ctr" fontAlgn="b"/>
                      <a:r>
                        <a:rPr lang="de-DE" sz="1800" b="0" i="0" u="none" strike="noStrike" dirty="0">
                          <a:solidFill>
                            <a:srgbClr val="000000"/>
                          </a:solidFill>
                          <a:effectLst/>
                          <a:latin typeface="Arial" panose="020B0604020202020204" pitchFamily="34" charset="0"/>
                        </a:rPr>
                        <a:t>-0.51</a:t>
                      </a:r>
                    </a:p>
                  </a:txBody>
                  <a:tcPr marL="6259" marR="6259" marT="6259"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8696B"/>
                    </a:solidFill>
                  </a:tcPr>
                </a:tc>
                <a:tc>
                  <a:txBody>
                    <a:bodyPr/>
                    <a:lstStyle/>
                    <a:p>
                      <a:pPr algn="ctr" fontAlgn="b"/>
                      <a:r>
                        <a:rPr lang="de-DE" sz="1800" b="0" i="0" u="none" strike="noStrike" dirty="0">
                          <a:solidFill>
                            <a:srgbClr val="000000"/>
                          </a:solidFill>
                          <a:effectLst/>
                          <a:latin typeface="Arial" panose="020B0604020202020204" pitchFamily="34" charset="0"/>
                        </a:rPr>
                        <a:t>-0.29</a:t>
                      </a:r>
                    </a:p>
                  </a:txBody>
                  <a:tcPr marL="6259" marR="6259" marT="6259"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A9D75"/>
                    </a:solidFill>
                  </a:tcPr>
                </a:tc>
                <a:tc>
                  <a:txBody>
                    <a:bodyPr/>
                    <a:lstStyle/>
                    <a:p>
                      <a:pPr algn="ctr" fontAlgn="b"/>
                      <a:r>
                        <a:rPr lang="de-DE" sz="1800" b="0" i="0" u="none" strike="noStrike" dirty="0">
                          <a:solidFill>
                            <a:srgbClr val="000000"/>
                          </a:solidFill>
                          <a:effectLst/>
                          <a:latin typeface="Arial" panose="020B0604020202020204" pitchFamily="34" charset="0"/>
                        </a:rPr>
                        <a:t>-0.23</a:t>
                      </a:r>
                    </a:p>
                  </a:txBody>
                  <a:tcPr marL="6259" marR="6259" marT="6259"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BAC77"/>
                    </a:solidFill>
                  </a:tcPr>
                </a:tc>
                <a:tc>
                  <a:txBody>
                    <a:bodyPr/>
                    <a:lstStyle/>
                    <a:p>
                      <a:pPr algn="ctr" fontAlgn="b"/>
                      <a:r>
                        <a:rPr lang="de-DE" sz="1800" b="0" i="0" u="none" strike="noStrike" dirty="0">
                          <a:solidFill>
                            <a:srgbClr val="000000"/>
                          </a:solidFill>
                          <a:effectLst/>
                          <a:latin typeface="Arial" panose="020B0604020202020204" pitchFamily="34" charset="0"/>
                        </a:rPr>
                        <a:t>-0.14</a:t>
                      </a:r>
                    </a:p>
                  </a:txBody>
                  <a:tcPr marL="6259" marR="6259" marT="6259"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CC37C"/>
                    </a:solidFill>
                  </a:tcPr>
                </a:tc>
                <a:tc>
                  <a:txBody>
                    <a:bodyPr/>
                    <a:lstStyle/>
                    <a:p>
                      <a:pPr algn="ctr" fontAlgn="b"/>
                      <a:r>
                        <a:rPr lang="de-DE" sz="1800" b="0" i="0" u="none" strike="noStrike" dirty="0">
                          <a:solidFill>
                            <a:srgbClr val="000000"/>
                          </a:solidFill>
                          <a:effectLst/>
                          <a:latin typeface="Arial" panose="020B0604020202020204" pitchFamily="34" charset="0"/>
                        </a:rPr>
                        <a:t>0.00</a:t>
                      </a:r>
                    </a:p>
                  </a:txBody>
                  <a:tcPr marL="6259" marR="6259" marT="6259"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EE583"/>
                    </a:solidFill>
                  </a:tcPr>
                </a:tc>
                <a:tc>
                  <a:txBody>
                    <a:bodyPr/>
                    <a:lstStyle/>
                    <a:p>
                      <a:pPr algn="ctr" fontAlgn="b"/>
                      <a:r>
                        <a:rPr lang="de-DE" sz="1800" b="0" i="0" u="none" strike="noStrike" dirty="0">
                          <a:solidFill>
                            <a:srgbClr val="000000"/>
                          </a:solidFill>
                          <a:effectLst/>
                          <a:latin typeface="Arial" panose="020B0604020202020204" pitchFamily="34" charset="0"/>
                        </a:rPr>
                        <a:t>0.02</a:t>
                      </a:r>
                    </a:p>
                  </a:txBody>
                  <a:tcPr marL="6259" marR="6259" marT="6259"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EB84"/>
                    </a:solidFill>
                  </a:tcPr>
                </a:tc>
                <a:tc>
                  <a:txBody>
                    <a:bodyPr/>
                    <a:lstStyle/>
                    <a:p>
                      <a:pPr algn="ctr" fontAlgn="b"/>
                      <a:r>
                        <a:rPr lang="de-DE" sz="1800" b="0" i="0" u="none" strike="noStrike" dirty="0">
                          <a:solidFill>
                            <a:srgbClr val="000000"/>
                          </a:solidFill>
                          <a:effectLst/>
                          <a:latin typeface="Arial" panose="020B0604020202020204" pitchFamily="34" charset="0"/>
                        </a:rPr>
                        <a:t>0.06</a:t>
                      </a:r>
                    </a:p>
                  </a:txBody>
                  <a:tcPr marL="6259" marR="6259" marT="6259"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4E383"/>
                    </a:solidFill>
                  </a:tcPr>
                </a:tc>
                <a:tc>
                  <a:txBody>
                    <a:bodyPr/>
                    <a:lstStyle/>
                    <a:p>
                      <a:pPr algn="ctr" fontAlgn="b"/>
                      <a:r>
                        <a:rPr lang="de-DE" sz="1800" b="0" i="0" u="none" strike="noStrike" dirty="0">
                          <a:solidFill>
                            <a:srgbClr val="000000"/>
                          </a:solidFill>
                          <a:effectLst/>
                          <a:latin typeface="Arial" panose="020B0604020202020204" pitchFamily="34" charset="0"/>
                        </a:rPr>
                        <a:t>0.18</a:t>
                      </a:r>
                    </a:p>
                  </a:txBody>
                  <a:tcPr marL="6259" marR="6259" marT="6259"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5CD7E"/>
                    </a:solidFill>
                  </a:tcPr>
                </a:tc>
                <a:tc>
                  <a:txBody>
                    <a:bodyPr/>
                    <a:lstStyle/>
                    <a:p>
                      <a:pPr algn="ctr" fontAlgn="b"/>
                      <a:r>
                        <a:rPr lang="de-DE" sz="1800" b="0" i="0" u="none" strike="noStrike" dirty="0">
                          <a:solidFill>
                            <a:srgbClr val="000000"/>
                          </a:solidFill>
                          <a:effectLst/>
                          <a:latin typeface="Arial" panose="020B0604020202020204" pitchFamily="34" charset="0"/>
                        </a:rPr>
                        <a:t>0.18</a:t>
                      </a:r>
                    </a:p>
                  </a:txBody>
                  <a:tcPr marL="6259" marR="6259" marT="6259"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3CC7E"/>
                    </a:solidFill>
                  </a:tcPr>
                </a:tc>
                <a:tc>
                  <a:txBody>
                    <a:bodyPr/>
                    <a:lstStyle/>
                    <a:p>
                      <a:pPr algn="ctr" fontAlgn="b"/>
                      <a:r>
                        <a:rPr lang="de-DE" sz="1800" b="0" i="0" u="none" strike="noStrike" dirty="0">
                          <a:solidFill>
                            <a:srgbClr val="000000"/>
                          </a:solidFill>
                          <a:effectLst/>
                          <a:latin typeface="Arial" panose="020B0604020202020204" pitchFamily="34" charset="0"/>
                        </a:rPr>
                        <a:t>0.19</a:t>
                      </a:r>
                    </a:p>
                  </a:txBody>
                  <a:tcPr marL="6259" marR="6259" marT="6259"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8CCA7E"/>
                    </a:solidFill>
                  </a:tcPr>
                </a:tc>
                <a:tc>
                  <a:txBody>
                    <a:bodyPr/>
                    <a:lstStyle/>
                    <a:p>
                      <a:pPr algn="ctr" fontAlgn="b"/>
                      <a:r>
                        <a:rPr lang="de-DE" sz="1800" b="0" i="0" u="none" strike="noStrike" dirty="0">
                          <a:solidFill>
                            <a:srgbClr val="000000"/>
                          </a:solidFill>
                          <a:effectLst/>
                          <a:latin typeface="Arial" panose="020B0604020202020204" pitchFamily="34" charset="0"/>
                        </a:rPr>
                        <a:t>0.25</a:t>
                      </a:r>
                    </a:p>
                  </a:txBody>
                  <a:tcPr marL="6259" marR="6259" marT="6259" marB="0" anchor="ctr">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63BE7B"/>
                    </a:solidFill>
                  </a:tcPr>
                </a:tc>
                <a:extLst>
                  <a:ext uri="{0D108BD9-81ED-4DB2-BD59-A6C34878D82A}">
                    <a16:rowId xmlns:a16="http://schemas.microsoft.com/office/drawing/2014/main" val="3397815752"/>
                  </a:ext>
                </a:extLst>
              </a:tr>
            </a:tbl>
          </a:graphicData>
        </a:graphic>
      </p:graphicFrame>
      <p:sp>
        <p:nvSpPr>
          <p:cNvPr id="10" name="Textfeld 9"/>
          <p:cNvSpPr txBox="1"/>
          <p:nvPr/>
        </p:nvSpPr>
        <p:spPr>
          <a:xfrm>
            <a:off x="35495" y="574264"/>
            <a:ext cx="12104989" cy="3508653"/>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We (1) considered only </a:t>
            </a:r>
            <a:r>
              <a:rPr lang="en-GB" b="1" dirty="0">
                <a:latin typeface="Arial" panose="020B0604020202020204" pitchFamily="34" charset="0"/>
                <a:cs typeface="Arial" panose="020B0604020202020204" pitchFamily="34" charset="0"/>
              </a:rPr>
              <a:t>1 </a:t>
            </a:r>
            <a:r>
              <a:rPr lang="en-GB" dirty="0">
                <a:latin typeface="Arial" panose="020B0604020202020204" pitchFamily="34" charset="0"/>
                <a:cs typeface="Arial" panose="020B0604020202020204" pitchFamily="34" charset="0"/>
              </a:rPr>
              <a:t>environment or </a:t>
            </a:r>
            <a:br>
              <a:rPr lang="en-GB" dirty="0">
                <a:latin typeface="Arial" panose="020B0604020202020204" pitchFamily="34" charset="0"/>
                <a:cs typeface="Arial" panose="020B0604020202020204" pitchFamily="34" charset="0"/>
              </a:rPr>
            </a:br>
            <a:r>
              <a:rPr lang="en-GB" dirty="0">
                <a:latin typeface="Arial" panose="020B0604020202020204" pitchFamily="34" charset="0"/>
                <a:cs typeface="Arial" panose="020B0604020202020204" pitchFamily="34" charset="0"/>
              </a:rPr>
              <a:t>we (2) considered only </a:t>
            </a:r>
            <a:r>
              <a:rPr lang="en-GB" b="1" dirty="0">
                <a:latin typeface="Arial" panose="020B0604020202020204" pitchFamily="34" charset="0"/>
                <a:cs typeface="Arial" panose="020B0604020202020204" pitchFamily="34" charset="0"/>
              </a:rPr>
              <a:t>1 </a:t>
            </a:r>
            <a:r>
              <a:rPr lang="en-GB" dirty="0">
                <a:latin typeface="Arial" panose="020B0604020202020204" pitchFamily="34" charset="0"/>
                <a:cs typeface="Arial" panose="020B0604020202020204" pitchFamily="34" charset="0"/>
              </a:rPr>
              <a:t>genotype. 	</a:t>
            </a:r>
            <a:br>
              <a:rPr lang="en-GB" dirty="0">
                <a:latin typeface="Arial" panose="020B0604020202020204" pitchFamily="34" charset="0"/>
                <a:cs typeface="Arial" panose="020B0604020202020204" pitchFamily="34" charset="0"/>
              </a:rPr>
            </a:br>
            <a:r>
              <a:rPr lang="en-GB" dirty="0">
                <a:latin typeface="Arial" panose="020B0604020202020204" pitchFamily="34" charset="0"/>
                <a:cs typeface="Arial" panose="020B0604020202020204" pitchFamily="34" charset="0"/>
              </a:rPr>
              <a:t>So: we have to expect covariances (1) between </a:t>
            </a:r>
            <a:r>
              <a:rPr lang="en-GB" b="1" dirty="0">
                <a:latin typeface="Arial" panose="020B0604020202020204" pitchFamily="34" charset="0"/>
                <a:cs typeface="Arial" panose="020B0604020202020204" pitchFamily="34" charset="0"/>
              </a:rPr>
              <a:t>G </a:t>
            </a:r>
            <a:r>
              <a:rPr lang="en-GB" dirty="0">
                <a:latin typeface="Arial" panose="020B0604020202020204" pitchFamily="34" charset="0"/>
                <a:cs typeface="Arial" panose="020B0604020202020204" pitchFamily="34" charset="0"/>
              </a:rPr>
              <a:t>and</a:t>
            </a:r>
            <a:r>
              <a:rPr lang="en-GB" b="1" dirty="0">
                <a:latin typeface="Arial" panose="020B0604020202020204" pitchFamily="34" charset="0"/>
                <a:cs typeface="Arial" panose="020B0604020202020204" pitchFamily="34" charset="0"/>
              </a:rPr>
              <a:t> GE</a:t>
            </a:r>
            <a:r>
              <a:rPr lang="en-GB" dirty="0">
                <a:latin typeface="Arial" panose="020B0604020202020204" pitchFamily="34" charset="0"/>
                <a:cs typeface="Arial" panose="020B0604020202020204" pitchFamily="34" charset="0"/>
              </a:rPr>
              <a:t> or (2) between </a:t>
            </a:r>
            <a:r>
              <a:rPr lang="en-GB" b="1" dirty="0">
                <a:latin typeface="Arial" panose="020B0604020202020204" pitchFamily="34" charset="0"/>
                <a:cs typeface="Arial" panose="020B0604020202020204" pitchFamily="34" charset="0"/>
              </a:rPr>
              <a:t>E </a:t>
            </a:r>
            <a:r>
              <a:rPr lang="en-GB" dirty="0">
                <a:latin typeface="Arial" panose="020B0604020202020204" pitchFamily="34" charset="0"/>
                <a:cs typeface="Arial" panose="020B0604020202020204" pitchFamily="34" charset="0"/>
              </a:rPr>
              <a:t>and</a:t>
            </a:r>
            <a:r>
              <a:rPr lang="en-GB" b="1" dirty="0">
                <a:latin typeface="Arial" panose="020B0604020202020204" pitchFamily="34" charset="0"/>
                <a:cs typeface="Arial" panose="020B0604020202020204" pitchFamily="34" charset="0"/>
              </a:rPr>
              <a:t> GE</a:t>
            </a:r>
            <a:r>
              <a:rPr lang="en-GB" dirty="0">
                <a:latin typeface="Arial" panose="020B0604020202020204" pitchFamily="34" charset="0"/>
                <a:cs typeface="Arial" panose="020B0604020202020204" pitchFamily="34" charset="0"/>
              </a:rPr>
              <a:t>! </a:t>
            </a:r>
            <a:endParaRPr lang="de-DE" sz="1000" dirty="0">
              <a:latin typeface="Arial" panose="020B0604020202020204" pitchFamily="34" charset="0"/>
              <a:cs typeface="Arial" panose="020B0604020202020204" pitchFamily="34" charset="0"/>
            </a:endParaRPr>
          </a:p>
          <a:p>
            <a:r>
              <a:rPr lang="en-GB" sz="1000" dirty="0">
                <a:latin typeface="Arial" panose="020B0604020202020204" pitchFamily="34" charset="0"/>
                <a:cs typeface="Arial" panose="020B0604020202020204" pitchFamily="34" charset="0"/>
              </a:rPr>
              <a:t> </a:t>
            </a:r>
            <a:endParaRPr lang="de-DE" sz="1000" dirty="0">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A genotype </a:t>
            </a:r>
            <a:r>
              <a:rPr lang="en-GB" b="1" dirty="0" err="1">
                <a:latin typeface="Arial" panose="020B0604020202020204" pitchFamily="34" charset="0"/>
                <a:cs typeface="Arial" panose="020B0604020202020204" pitchFamily="34" charset="0"/>
              </a:rPr>
              <a:t>i</a:t>
            </a:r>
            <a:r>
              <a:rPr lang="en-GB" dirty="0">
                <a:latin typeface="Arial" panose="020B0604020202020204" pitchFamily="34" charset="0"/>
                <a:cs typeface="Arial" panose="020B0604020202020204" pitchFamily="34" charset="0"/>
              </a:rPr>
              <a:t> which is showing a positive covariance (thus correlation) between its (GE)</a:t>
            </a:r>
            <a:r>
              <a:rPr lang="en-GB" baseline="-25000" dirty="0" err="1">
                <a:latin typeface="Arial" panose="020B0604020202020204" pitchFamily="34" charset="0"/>
                <a:cs typeface="Arial" panose="020B0604020202020204" pitchFamily="34" charset="0"/>
              </a:rPr>
              <a:t>ij</a:t>
            </a:r>
            <a:r>
              <a:rPr lang="en-GB" dirty="0">
                <a:latin typeface="Arial" panose="020B0604020202020204" pitchFamily="34" charset="0"/>
                <a:cs typeface="Arial" panose="020B0604020202020204" pitchFamily="34" charset="0"/>
              </a:rPr>
              <a:t> interaction effects and the </a:t>
            </a:r>
            <a:br>
              <a:rPr lang="en-GB" dirty="0">
                <a:latin typeface="Arial" panose="020B0604020202020204" pitchFamily="34" charset="0"/>
                <a:cs typeface="Arial" panose="020B0604020202020204" pitchFamily="34" charset="0"/>
              </a:rPr>
            </a:br>
            <a:r>
              <a:rPr lang="en-GB" dirty="0">
                <a:latin typeface="Arial" panose="020B0604020202020204" pitchFamily="34" charset="0"/>
                <a:cs typeface="Arial" panose="020B0604020202020204" pitchFamily="34" charset="0"/>
              </a:rPr>
              <a:t>E-main effects is especially useful to be sown in favourable environmental conditions („</a:t>
            </a:r>
            <a:r>
              <a:rPr lang="en-GB" dirty="0">
                <a:solidFill>
                  <a:srgbClr val="0000FF"/>
                </a:solidFill>
                <a:latin typeface="Arial" panose="020B0604020202020204" pitchFamily="34" charset="0"/>
                <a:cs typeface="Arial" panose="020B0604020202020204" pitchFamily="34" charset="0"/>
              </a:rPr>
              <a:t>intensive” </a:t>
            </a:r>
            <a:r>
              <a:rPr lang="en-GB" dirty="0">
                <a:latin typeface="Arial" panose="020B0604020202020204" pitchFamily="34" charset="0"/>
                <a:cs typeface="Arial" panose="020B0604020202020204" pitchFamily="34" charset="0"/>
              </a:rPr>
              <a:t>cultivar aka</a:t>
            </a:r>
            <a:r>
              <a:rPr lang="en-GB" i="1" dirty="0">
                <a:latin typeface="Arial" panose="020B0604020202020204" pitchFamily="34" charset="0"/>
                <a:cs typeface="Arial" panose="020B0604020202020204" pitchFamily="34" charset="0"/>
              </a:rPr>
              <a:t> </a:t>
            </a:r>
            <a:r>
              <a:rPr lang="en-GB" dirty="0">
                <a:latin typeface="Arial" panose="020B0604020202020204" pitchFamily="34" charset="0"/>
                <a:cs typeface="Arial" panose="020B0604020202020204" pitchFamily="34" charset="0"/>
              </a:rPr>
              <a:t>“high-input” cultivar), whereas a genotype with negative covariance fits relatively better to “poor” environments (“</a:t>
            </a:r>
            <a:r>
              <a:rPr lang="en-GB" dirty="0">
                <a:solidFill>
                  <a:srgbClr val="0000FF"/>
                </a:solidFill>
                <a:latin typeface="Arial" panose="020B0604020202020204" pitchFamily="34" charset="0"/>
                <a:cs typeface="Arial" panose="020B0604020202020204" pitchFamily="34" charset="0"/>
              </a:rPr>
              <a:t>extensive”</a:t>
            </a:r>
            <a:r>
              <a:rPr lang="en-GB" dirty="0">
                <a:latin typeface="Arial" panose="020B0604020202020204" pitchFamily="34" charset="0"/>
                <a:cs typeface="Arial" panose="020B0604020202020204" pitchFamily="34" charset="0"/>
              </a:rPr>
              <a:t> aka “low-input”).</a:t>
            </a:r>
            <a:endParaRPr lang="de-DE" sz="1200" dirty="0">
              <a:latin typeface="Arial" panose="020B0604020202020204" pitchFamily="34" charset="0"/>
              <a:cs typeface="Arial" panose="020B0604020202020204" pitchFamily="34" charset="0"/>
            </a:endParaRPr>
          </a:p>
          <a:p>
            <a:r>
              <a:rPr lang="en-GB" sz="1200" dirty="0">
                <a:latin typeface="Arial" panose="020B0604020202020204" pitchFamily="34" charset="0"/>
                <a:cs typeface="Arial" panose="020B0604020202020204" pitchFamily="34" charset="0"/>
              </a:rPr>
              <a:t> </a:t>
            </a:r>
            <a:endParaRPr lang="de-DE" sz="1200" dirty="0">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An environment</a:t>
            </a:r>
            <a:r>
              <a:rPr lang="en-GB" b="1" dirty="0">
                <a:latin typeface="Arial" panose="020B0604020202020204" pitchFamily="34" charset="0"/>
                <a:cs typeface="Arial" panose="020B0604020202020204" pitchFamily="34" charset="0"/>
              </a:rPr>
              <a:t> j</a:t>
            </a:r>
            <a:r>
              <a:rPr lang="en-GB" dirty="0">
                <a:latin typeface="Arial" panose="020B0604020202020204" pitchFamily="34" charset="0"/>
                <a:cs typeface="Arial" panose="020B0604020202020204" pitchFamily="34" charset="0"/>
              </a:rPr>
              <a:t> causing a positive covariance between its</a:t>
            </a:r>
            <a:r>
              <a:rPr lang="en-GB" b="1" dirty="0">
                <a:latin typeface="Arial" panose="020B0604020202020204" pitchFamily="34" charset="0"/>
                <a:cs typeface="Arial" panose="020B0604020202020204" pitchFamily="34" charset="0"/>
              </a:rPr>
              <a:t> </a:t>
            </a:r>
            <a:r>
              <a:rPr lang="en-GB" dirty="0">
                <a:latin typeface="Arial" panose="020B0604020202020204" pitchFamily="34" charset="0"/>
                <a:cs typeface="Arial" panose="020B0604020202020204" pitchFamily="34" charset="0"/>
              </a:rPr>
              <a:t>(GE)</a:t>
            </a:r>
            <a:r>
              <a:rPr lang="en-GB" baseline="-25000" dirty="0" err="1">
                <a:latin typeface="Arial" panose="020B0604020202020204" pitchFamily="34" charset="0"/>
                <a:cs typeface="Arial" panose="020B0604020202020204" pitchFamily="34" charset="0"/>
              </a:rPr>
              <a:t>ij</a:t>
            </a:r>
            <a:r>
              <a:rPr lang="en-GB" dirty="0">
                <a:latin typeface="Arial" panose="020B0604020202020204" pitchFamily="34" charset="0"/>
                <a:cs typeface="Arial" panose="020B0604020202020204" pitchFamily="34" charset="0"/>
              </a:rPr>
              <a:t> interaction effects and the G main effects causes a better differentiation among genotypes, better than if this covariance is zero or even negative (different </a:t>
            </a:r>
            <a:r>
              <a:rPr lang="en-GB" dirty="0" err="1">
                <a:latin typeface="Arial" panose="020B0604020202020204" pitchFamily="34" charset="0"/>
                <a:cs typeface="Arial" panose="020B0604020202020204" pitchFamily="34" charset="0"/>
              </a:rPr>
              <a:t>suitabilitys</a:t>
            </a:r>
            <a:r>
              <a:rPr lang="en-GB" dirty="0">
                <a:latin typeface="Arial" panose="020B0604020202020204" pitchFamily="34" charset="0"/>
                <a:cs typeface="Arial" panose="020B0604020202020204" pitchFamily="34" charset="0"/>
              </a:rPr>
              <a:t> of locations as selection site, as location for breeding). In a well differentiating </a:t>
            </a:r>
            <a:r>
              <a:rPr lang="en-GB" dirty="0" err="1">
                <a:latin typeface="Arial" panose="020B0604020202020204" pitchFamily="34" charset="0"/>
                <a:cs typeface="Arial" panose="020B0604020202020204" pitchFamily="34" charset="0"/>
              </a:rPr>
              <a:t>env</a:t>
            </a:r>
            <a:r>
              <a:rPr lang="en-GB" dirty="0">
                <a:latin typeface="Arial" panose="020B0604020202020204" pitchFamily="34" charset="0"/>
                <a:cs typeface="Arial" panose="020B0604020202020204" pitchFamily="34" charset="0"/>
              </a:rPr>
              <a:t>., the better genotypes are much better than the poor ones and are easier to identify (they ‘stick out a mile’, ‘as plain as the nose on your face’). </a:t>
            </a:r>
            <a:endParaRPr lang="de-DE" dirty="0"/>
          </a:p>
        </p:txBody>
      </p:sp>
      <p:sp>
        <p:nvSpPr>
          <p:cNvPr id="11" name="Right Triangle 10"/>
          <p:cNvSpPr/>
          <p:nvPr/>
        </p:nvSpPr>
        <p:spPr>
          <a:xfrm>
            <a:off x="2405" y="6582066"/>
            <a:ext cx="226195" cy="215900"/>
          </a:xfrm>
          <a:prstGeom prst="rtTriangle">
            <a:avLst/>
          </a:prstGeom>
          <a:gradFill flip="none" rotWithShape="1">
            <a:gsLst>
              <a:gs pos="0">
                <a:schemeClr val="tx1"/>
              </a:gs>
              <a:gs pos="100000">
                <a:schemeClr val="accent1">
                  <a:lumMod val="45000"/>
                  <a:lumOff val="55000"/>
                </a:schemeClr>
              </a:gs>
              <a:gs pos="100000">
                <a:srgbClr val="FFFF00"/>
              </a:gs>
              <a:gs pos="99000">
                <a:srgbClr val="FFFF00"/>
              </a:gs>
            </a:gsLst>
            <a:lin ang="5400000" scaled="1"/>
            <a:tileRect/>
          </a:gra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Textfeld 5">
            <a:extLst>
              <a:ext uri="{FF2B5EF4-FFF2-40B4-BE49-F238E27FC236}">
                <a16:creationId xmlns:a16="http://schemas.microsoft.com/office/drawing/2014/main" id="{96906F8B-B447-4469-866A-AE0EE34192A8}"/>
              </a:ext>
            </a:extLst>
          </p:cNvPr>
          <p:cNvSpPr txBox="1"/>
          <p:nvPr/>
        </p:nvSpPr>
        <p:spPr>
          <a:xfrm>
            <a:off x="11572043" y="6346567"/>
            <a:ext cx="583609"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27</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89638557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6" name="Gruppieren 55"/>
          <p:cNvGrpSpPr/>
          <p:nvPr/>
        </p:nvGrpSpPr>
        <p:grpSpPr>
          <a:xfrm>
            <a:off x="-234368" y="703516"/>
            <a:ext cx="9415463" cy="6635751"/>
            <a:chOff x="-138113" y="222251"/>
            <a:chExt cx="9415463" cy="6635751"/>
          </a:xfrm>
        </p:grpSpPr>
        <p:grpSp>
          <p:nvGrpSpPr>
            <p:cNvPr id="3" name="Group 71"/>
            <p:cNvGrpSpPr>
              <a:grpSpLocks/>
            </p:cNvGrpSpPr>
            <p:nvPr/>
          </p:nvGrpSpPr>
          <p:grpSpPr bwMode="auto">
            <a:xfrm>
              <a:off x="-138113" y="222251"/>
              <a:ext cx="9415463" cy="6635751"/>
              <a:chOff x="-87" y="140"/>
              <a:chExt cx="5931" cy="4180"/>
            </a:xfrm>
          </p:grpSpPr>
          <p:sp>
            <p:nvSpPr>
              <p:cNvPr id="4" name="Rectangle 4"/>
              <p:cNvSpPr>
                <a:spLocks noChangeArrowheads="1"/>
              </p:cNvSpPr>
              <p:nvPr/>
            </p:nvSpPr>
            <p:spPr bwMode="auto">
              <a:xfrm>
                <a:off x="113" y="140"/>
                <a:ext cx="5673" cy="417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endParaRPr lang="de-DE" altLang="de-DE"/>
              </a:p>
            </p:txBody>
          </p:sp>
          <p:sp>
            <p:nvSpPr>
              <p:cNvPr id="5" name="Line 38"/>
              <p:cNvSpPr>
                <a:spLocks noChangeAspect="1" noChangeShapeType="1"/>
              </p:cNvSpPr>
              <p:nvPr/>
            </p:nvSpPr>
            <p:spPr bwMode="auto">
              <a:xfrm flipV="1">
                <a:off x="2565" y="1885"/>
                <a:ext cx="0" cy="2041"/>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de-DE"/>
              </a:p>
            </p:txBody>
          </p:sp>
          <p:sp>
            <p:nvSpPr>
              <p:cNvPr id="7" name="Line 37"/>
              <p:cNvSpPr>
                <a:spLocks noChangeAspect="1" noChangeShapeType="1"/>
              </p:cNvSpPr>
              <p:nvPr/>
            </p:nvSpPr>
            <p:spPr bwMode="auto">
              <a:xfrm>
                <a:off x="2565" y="3926"/>
                <a:ext cx="2041"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de-DE"/>
              </a:p>
            </p:txBody>
          </p:sp>
          <p:sp>
            <p:nvSpPr>
              <p:cNvPr id="8" name="Line 36"/>
              <p:cNvSpPr>
                <a:spLocks noChangeAspect="1" noChangeShapeType="1"/>
              </p:cNvSpPr>
              <p:nvPr/>
            </p:nvSpPr>
            <p:spPr bwMode="auto">
              <a:xfrm>
                <a:off x="2493" y="2870"/>
                <a:ext cx="204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9" name="Line 35"/>
              <p:cNvSpPr>
                <a:spLocks noChangeAspect="1" noChangeShapeType="1"/>
              </p:cNvSpPr>
              <p:nvPr/>
            </p:nvSpPr>
            <p:spPr bwMode="auto">
              <a:xfrm>
                <a:off x="3606" y="1972"/>
                <a:ext cx="0" cy="204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0" name="Line 34"/>
              <p:cNvSpPr>
                <a:spLocks noChangeAspect="1" noChangeShapeType="1"/>
              </p:cNvSpPr>
              <p:nvPr/>
            </p:nvSpPr>
            <p:spPr bwMode="auto">
              <a:xfrm flipV="1">
                <a:off x="2780" y="1942"/>
                <a:ext cx="1745" cy="1746"/>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1" name="Line 33"/>
              <p:cNvSpPr>
                <a:spLocks noChangeAspect="1" noChangeShapeType="1"/>
              </p:cNvSpPr>
              <p:nvPr/>
            </p:nvSpPr>
            <p:spPr bwMode="auto">
              <a:xfrm flipV="1">
                <a:off x="3070" y="1909"/>
                <a:ext cx="1080" cy="1897"/>
              </a:xfrm>
              <a:prstGeom prst="line">
                <a:avLst/>
              </a:prstGeom>
              <a:noFill/>
              <a:ln w="12700">
                <a:solidFill>
                  <a:srgbClr val="0000FF"/>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2" name="Line 32"/>
              <p:cNvSpPr>
                <a:spLocks noChangeAspect="1" noChangeShapeType="1"/>
              </p:cNvSpPr>
              <p:nvPr/>
            </p:nvSpPr>
            <p:spPr bwMode="auto">
              <a:xfrm flipV="1">
                <a:off x="2718" y="2298"/>
                <a:ext cx="1871" cy="1080"/>
              </a:xfrm>
              <a:prstGeom prst="line">
                <a:avLst/>
              </a:prstGeom>
              <a:noFill/>
              <a:ln w="12700">
                <a:solidFill>
                  <a:srgbClr val="008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3" name="Text Box 31"/>
              <p:cNvSpPr txBox="1">
                <a:spLocks noChangeAspect="1" noChangeArrowheads="1"/>
              </p:cNvSpPr>
              <p:nvPr/>
            </p:nvSpPr>
            <p:spPr bwMode="auto">
              <a:xfrm>
                <a:off x="3677" y="1510"/>
                <a:ext cx="1056" cy="592"/>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en-GB" altLang="de-DE" sz="1600" b="1">
                    <a:solidFill>
                      <a:srgbClr val="0000FF"/>
                    </a:solidFill>
                    <a:latin typeface="Arial" charset="0"/>
                    <a:cs typeface="Arial" charset="0"/>
                  </a:rPr>
                  <a:t>Strongly diffe-renciating env.</a:t>
                </a:r>
                <a:endParaRPr lang="de-DE" altLang="de-DE" sz="800" b="1">
                  <a:solidFill>
                    <a:srgbClr val="0000FF"/>
                  </a:solidFill>
                  <a:latin typeface="Arial" charset="0"/>
                  <a:cs typeface="Arial" charset="0"/>
                </a:endParaRPr>
              </a:p>
              <a:p>
                <a:r>
                  <a:rPr lang="de-DE" altLang="de-DE" sz="1600">
                    <a:solidFill>
                      <a:srgbClr val="000000"/>
                    </a:solidFill>
                    <a:latin typeface="Arial" charset="0"/>
                    <a:cs typeface="Arial" charset="0"/>
                    <a:sym typeface="Symbol" pitchFamily="18" charset="2"/>
                  </a:rPr>
                  <a:t></a:t>
                </a:r>
                <a:r>
                  <a:rPr lang="en-GB" altLang="de-DE" sz="1600" baseline="-30000">
                    <a:solidFill>
                      <a:srgbClr val="000000"/>
                    </a:solidFill>
                    <a:latin typeface="Arial" charset="0"/>
                    <a:cs typeface="Arial" charset="0"/>
                  </a:rPr>
                  <a:t>g,gu</a:t>
                </a:r>
                <a:r>
                  <a:rPr lang="en-GB" altLang="de-DE" sz="1600">
                    <a:solidFill>
                      <a:srgbClr val="000000"/>
                    </a:solidFill>
                    <a:latin typeface="Arial" charset="0"/>
                    <a:cs typeface="Arial" charset="0"/>
                    <a:sym typeface="Symbol" pitchFamily="18" charset="2"/>
                  </a:rPr>
                  <a:t> &gt;0 </a:t>
                </a:r>
                <a:endParaRPr lang="de-DE" altLang="de-DE" sz="1700">
                  <a:solidFill>
                    <a:srgbClr val="0000FF"/>
                  </a:solidFill>
                  <a:latin typeface="Arial" charset="0"/>
                  <a:cs typeface="Arial" charset="0"/>
                  <a:sym typeface="Symbol" pitchFamily="18" charset="2"/>
                </a:endParaRPr>
              </a:p>
              <a:p>
                <a:endParaRPr lang="de-DE" altLang="de-DE" sz="1600">
                  <a:solidFill>
                    <a:srgbClr val="000000"/>
                  </a:solidFill>
                  <a:latin typeface="Arial" charset="0"/>
                  <a:cs typeface="Arial" charset="0"/>
                  <a:sym typeface="Symbol" pitchFamily="18" charset="2"/>
                </a:endParaRPr>
              </a:p>
            </p:txBody>
          </p:sp>
          <p:sp>
            <p:nvSpPr>
              <p:cNvPr id="14" name="Text Box 30"/>
              <p:cNvSpPr txBox="1">
                <a:spLocks noChangeAspect="1" noChangeArrowheads="1"/>
              </p:cNvSpPr>
              <p:nvPr/>
            </p:nvSpPr>
            <p:spPr bwMode="auto">
              <a:xfrm>
                <a:off x="4493" y="1790"/>
                <a:ext cx="1137" cy="44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fr-FR" altLang="de-DE" sz="1600" b="1">
                    <a:solidFill>
                      <a:srgbClr val="FF0000"/>
                    </a:solidFill>
                    <a:latin typeface="Arial" charset="0"/>
                    <a:cs typeface="Arial" charset="0"/>
                  </a:rPr>
                  <a:t>Average env.</a:t>
                </a:r>
                <a:endParaRPr lang="de-DE" altLang="de-DE" sz="800" b="1">
                  <a:solidFill>
                    <a:srgbClr val="0000FF"/>
                  </a:solidFill>
                  <a:latin typeface="Arial" charset="0"/>
                  <a:cs typeface="Arial" charset="0"/>
                </a:endParaRPr>
              </a:p>
              <a:p>
                <a:r>
                  <a:rPr lang="de-DE" altLang="de-DE" sz="1600">
                    <a:solidFill>
                      <a:srgbClr val="000000"/>
                    </a:solidFill>
                    <a:latin typeface="Arial" charset="0"/>
                    <a:cs typeface="Arial" charset="0"/>
                    <a:sym typeface="Symbol" pitchFamily="18" charset="2"/>
                  </a:rPr>
                  <a:t></a:t>
                </a:r>
                <a:r>
                  <a:rPr lang="fr-FR" altLang="de-DE" sz="1600" baseline="-30000">
                    <a:solidFill>
                      <a:srgbClr val="000000"/>
                    </a:solidFill>
                    <a:latin typeface="Arial" charset="0"/>
                    <a:cs typeface="Arial" charset="0"/>
                  </a:rPr>
                  <a:t>g,gu</a:t>
                </a:r>
                <a:r>
                  <a:rPr lang="fr-FR" altLang="de-DE" sz="1600">
                    <a:solidFill>
                      <a:srgbClr val="000000"/>
                    </a:solidFill>
                    <a:latin typeface="Arial" charset="0"/>
                    <a:cs typeface="Arial" charset="0"/>
                    <a:sym typeface="Symbol" pitchFamily="18" charset="2"/>
                  </a:rPr>
                  <a:t> =0</a:t>
                </a:r>
                <a:endParaRPr lang="de-DE" altLang="de-DE" sz="1700">
                  <a:solidFill>
                    <a:srgbClr val="0000FF"/>
                  </a:solidFill>
                  <a:latin typeface="Arial" charset="0"/>
                  <a:cs typeface="Arial" charset="0"/>
                  <a:sym typeface="Symbol" pitchFamily="18" charset="2"/>
                </a:endParaRPr>
              </a:p>
              <a:p>
                <a:endParaRPr lang="de-DE" altLang="de-DE" sz="1600">
                  <a:solidFill>
                    <a:srgbClr val="000000"/>
                  </a:solidFill>
                  <a:latin typeface="Arial" charset="0"/>
                  <a:cs typeface="Arial" charset="0"/>
                  <a:sym typeface="Symbol" pitchFamily="18" charset="2"/>
                </a:endParaRPr>
              </a:p>
            </p:txBody>
          </p:sp>
          <p:sp>
            <p:nvSpPr>
              <p:cNvPr id="15" name="Text Box 29"/>
              <p:cNvSpPr txBox="1">
                <a:spLocks noChangeAspect="1" noChangeArrowheads="1"/>
              </p:cNvSpPr>
              <p:nvPr/>
            </p:nvSpPr>
            <p:spPr bwMode="auto">
              <a:xfrm>
                <a:off x="4573" y="2174"/>
                <a:ext cx="1271" cy="552"/>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en-GB" altLang="de-DE" sz="1600" b="1">
                    <a:solidFill>
                      <a:srgbClr val="008000"/>
                    </a:solidFill>
                    <a:latin typeface="Arial" charset="0"/>
                    <a:cs typeface="Arial" charset="0"/>
                  </a:rPr>
                  <a:t>Poorly diffe-renciating env. </a:t>
                </a:r>
                <a:endParaRPr lang="de-DE" altLang="de-DE" sz="800" b="1">
                  <a:solidFill>
                    <a:srgbClr val="0000FF"/>
                  </a:solidFill>
                  <a:latin typeface="Arial" charset="0"/>
                  <a:cs typeface="Arial" charset="0"/>
                </a:endParaRPr>
              </a:p>
              <a:p>
                <a:r>
                  <a:rPr lang="de-DE" altLang="de-DE" sz="1600">
                    <a:solidFill>
                      <a:srgbClr val="000000"/>
                    </a:solidFill>
                    <a:latin typeface="Arial" charset="0"/>
                    <a:cs typeface="Arial" charset="0"/>
                    <a:sym typeface="Symbol" pitchFamily="18" charset="2"/>
                  </a:rPr>
                  <a:t></a:t>
                </a:r>
                <a:r>
                  <a:rPr lang="de-DE" altLang="de-DE" sz="1600" baseline="-30000">
                    <a:solidFill>
                      <a:srgbClr val="000000"/>
                    </a:solidFill>
                    <a:latin typeface="Arial" charset="0"/>
                    <a:cs typeface="Arial" charset="0"/>
                  </a:rPr>
                  <a:t>g,gu</a:t>
                </a:r>
                <a:r>
                  <a:rPr lang="de-DE" altLang="de-DE" sz="1600">
                    <a:solidFill>
                      <a:srgbClr val="000000"/>
                    </a:solidFill>
                    <a:latin typeface="Arial" charset="0"/>
                    <a:cs typeface="Arial" charset="0"/>
                    <a:sym typeface="Symbol" pitchFamily="18" charset="2"/>
                  </a:rPr>
                  <a:t> &lt;0</a:t>
                </a:r>
                <a:endParaRPr lang="de-DE" altLang="de-DE" sz="1700">
                  <a:solidFill>
                    <a:srgbClr val="0000FF"/>
                  </a:solidFill>
                  <a:latin typeface="Arial" charset="0"/>
                  <a:cs typeface="Arial" charset="0"/>
                  <a:sym typeface="Symbol" pitchFamily="18" charset="2"/>
                </a:endParaRPr>
              </a:p>
              <a:p>
                <a:endParaRPr lang="de-DE" altLang="de-DE" sz="1600">
                  <a:solidFill>
                    <a:srgbClr val="000000"/>
                  </a:solidFill>
                  <a:latin typeface="Arial" charset="0"/>
                  <a:cs typeface="Arial" charset="0"/>
                  <a:sym typeface="Symbol" pitchFamily="18" charset="2"/>
                </a:endParaRPr>
              </a:p>
            </p:txBody>
          </p:sp>
          <p:sp>
            <p:nvSpPr>
              <p:cNvPr id="16" name="Text Box 28"/>
              <p:cNvSpPr txBox="1">
                <a:spLocks noChangeAspect="1" noChangeArrowheads="1"/>
              </p:cNvSpPr>
              <p:nvPr/>
            </p:nvSpPr>
            <p:spPr bwMode="auto">
              <a:xfrm>
                <a:off x="3510" y="3950"/>
                <a:ext cx="216" cy="288"/>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de-DE" altLang="de-DE" sz="1700">
                    <a:latin typeface="Arial" charset="0"/>
                    <a:cs typeface="Arial" charset="0"/>
                    <a:sym typeface="Symbol" pitchFamily="18" charset="2"/>
                  </a:rPr>
                  <a:t></a:t>
                </a:r>
                <a:endParaRPr lang="de-DE" altLang="de-DE" sz="1200">
                  <a:cs typeface="Times New Roman" pitchFamily="18" charset="0"/>
                </a:endParaRPr>
              </a:p>
              <a:p>
                <a:endParaRPr lang="de-DE" altLang="de-DE" sz="1700">
                  <a:latin typeface="Arial" charset="0"/>
                  <a:cs typeface="Arial" charset="0"/>
                  <a:sym typeface="Symbol" pitchFamily="18" charset="2"/>
                </a:endParaRPr>
              </a:p>
            </p:txBody>
          </p:sp>
          <p:sp>
            <p:nvSpPr>
              <p:cNvPr id="17" name="Text Box 27"/>
              <p:cNvSpPr txBox="1">
                <a:spLocks noChangeAspect="1" noChangeArrowheads="1"/>
              </p:cNvSpPr>
              <p:nvPr/>
            </p:nvSpPr>
            <p:spPr bwMode="auto">
              <a:xfrm>
                <a:off x="2333" y="2726"/>
                <a:ext cx="216" cy="288"/>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de-DE" altLang="de-DE" sz="1700">
                    <a:latin typeface="Arial" charset="0"/>
                    <a:cs typeface="Arial" charset="0"/>
                    <a:sym typeface="Symbol" pitchFamily="18" charset="2"/>
                  </a:rPr>
                  <a:t></a:t>
                </a:r>
                <a:endParaRPr lang="de-DE" altLang="de-DE" sz="1200">
                  <a:cs typeface="Times New Roman" pitchFamily="18" charset="0"/>
                </a:endParaRPr>
              </a:p>
              <a:p>
                <a:endParaRPr lang="de-DE" altLang="de-DE" sz="1700">
                  <a:latin typeface="Arial" charset="0"/>
                  <a:cs typeface="Arial" charset="0"/>
                  <a:sym typeface="Symbol" pitchFamily="18" charset="2"/>
                </a:endParaRPr>
              </a:p>
            </p:txBody>
          </p:sp>
          <p:sp>
            <p:nvSpPr>
              <p:cNvPr id="18" name="Text Box 26"/>
              <p:cNvSpPr txBox="1">
                <a:spLocks noChangeAspect="1" noChangeArrowheads="1"/>
              </p:cNvSpPr>
              <p:nvPr/>
            </p:nvSpPr>
            <p:spPr bwMode="auto">
              <a:xfrm>
                <a:off x="2286" y="1789"/>
                <a:ext cx="287" cy="336"/>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de-DE" altLang="de-DE" sz="1800">
                    <a:latin typeface="Arial" charset="0"/>
                    <a:cs typeface="Arial" charset="0"/>
                  </a:rPr>
                  <a:t>P</a:t>
                </a:r>
                <a:r>
                  <a:rPr lang="de-DE" altLang="de-DE" sz="1800" baseline="-30000">
                    <a:latin typeface="Arial" charset="0"/>
                    <a:cs typeface="Arial" charset="0"/>
                  </a:rPr>
                  <a:t>ij</a:t>
                </a:r>
                <a:endParaRPr lang="de-DE" altLang="de-DE" sz="1200">
                  <a:cs typeface="Times New Roman" pitchFamily="18" charset="0"/>
                </a:endParaRPr>
              </a:p>
              <a:p>
                <a:endParaRPr lang="de-DE" altLang="de-DE"/>
              </a:p>
            </p:txBody>
          </p:sp>
          <p:sp>
            <p:nvSpPr>
              <p:cNvPr id="19" name="Text Box 25"/>
              <p:cNvSpPr txBox="1">
                <a:spLocks noChangeAspect="1" noChangeArrowheads="1"/>
              </p:cNvSpPr>
              <p:nvPr/>
            </p:nvSpPr>
            <p:spPr bwMode="auto">
              <a:xfrm>
                <a:off x="4397" y="3950"/>
                <a:ext cx="1224" cy="288"/>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en-GB" altLang="de-DE" sz="1800">
                    <a:latin typeface="Arial" charset="0"/>
                    <a:cs typeface="Arial" charset="0"/>
                  </a:rPr>
                  <a:t>P</a:t>
                </a:r>
                <a:r>
                  <a:rPr lang="en-GB" altLang="de-DE" sz="1800" baseline="-30000">
                    <a:latin typeface="Arial" charset="0"/>
                    <a:cs typeface="Arial" charset="0"/>
                  </a:rPr>
                  <a:t>i</a:t>
                </a:r>
                <a:r>
                  <a:rPr lang="de-DE" altLang="de-DE" sz="1000" baseline="-30000">
                    <a:latin typeface="Arial" charset="0"/>
                    <a:cs typeface="Arial" charset="0"/>
                    <a:sym typeface="Symbol" pitchFamily="18" charset="2"/>
                  </a:rPr>
                  <a:t></a:t>
                </a:r>
                <a:r>
                  <a:rPr lang="en-GB" altLang="de-DE" sz="1800">
                    <a:latin typeface="Arial" charset="0"/>
                    <a:cs typeface="Arial" charset="0"/>
                  </a:rPr>
                  <a:t>  </a:t>
                </a:r>
                <a:r>
                  <a:rPr lang="en-GB" altLang="de-DE" sz="1600" baseline="-30000">
                    <a:latin typeface="Arial" charset="0"/>
                    <a:cs typeface="Arial" charset="0"/>
                    <a:sym typeface="Symbol" pitchFamily="18" charset="2"/>
                  </a:rPr>
                  <a:t>(Genot. value)</a:t>
                </a:r>
                <a:endParaRPr lang="de-DE" altLang="de-DE" sz="1200" baseline="-30000">
                  <a:cs typeface="Times New Roman" pitchFamily="18" charset="0"/>
                  <a:sym typeface="Symbol" pitchFamily="18" charset="2"/>
                </a:endParaRPr>
              </a:p>
              <a:p>
                <a:endParaRPr lang="de-DE" altLang="de-DE" sz="1000" baseline="-30000">
                  <a:latin typeface="Arial" charset="0"/>
                  <a:cs typeface="Arial" charset="0"/>
                  <a:sym typeface="Symbol" pitchFamily="18" charset="2"/>
                </a:endParaRPr>
              </a:p>
            </p:txBody>
          </p:sp>
          <p:sp>
            <p:nvSpPr>
              <p:cNvPr id="20" name="Text Box 40"/>
              <p:cNvSpPr txBox="1">
                <a:spLocks noChangeArrowheads="1"/>
              </p:cNvSpPr>
              <p:nvPr/>
            </p:nvSpPr>
            <p:spPr bwMode="auto">
              <a:xfrm>
                <a:off x="3670" y="2917"/>
                <a:ext cx="1584" cy="57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eaLnBrk="1" hangingPunct="1"/>
                <a:r>
                  <a:rPr lang="en-GB" altLang="de-DE" sz="1800" b="1">
                    <a:solidFill>
                      <a:srgbClr val="800080"/>
                    </a:solidFill>
                    <a:latin typeface="Arial" charset="0"/>
                    <a:cs typeface="Arial" charset="0"/>
                  </a:rPr>
                  <a:t>Ability of environ-ments to differentiate between genotypes</a:t>
                </a:r>
              </a:p>
              <a:p>
                <a:endParaRPr lang="en-GB" altLang="de-DE"/>
              </a:p>
            </p:txBody>
          </p:sp>
          <p:sp>
            <p:nvSpPr>
              <p:cNvPr id="21" name="Rectangle 42"/>
              <p:cNvSpPr>
                <a:spLocks noChangeArrowheads="1"/>
              </p:cNvSpPr>
              <p:nvPr/>
            </p:nvSpPr>
            <p:spPr bwMode="auto">
              <a:xfrm>
                <a:off x="-87" y="2250"/>
                <a:ext cx="576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endParaRPr lang="de-DE" altLang="de-DE"/>
              </a:p>
            </p:txBody>
          </p:sp>
          <p:sp>
            <p:nvSpPr>
              <p:cNvPr id="22" name="Rectangle 59"/>
              <p:cNvSpPr>
                <a:spLocks noChangeArrowheads="1"/>
              </p:cNvSpPr>
              <p:nvPr/>
            </p:nvSpPr>
            <p:spPr bwMode="auto">
              <a:xfrm>
                <a:off x="-87" y="2250"/>
                <a:ext cx="5760" cy="8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br>
                  <a:rPr lang="de-DE" altLang="de-DE" sz="1100"/>
                </a:br>
                <a:r>
                  <a:rPr lang="en-GB" altLang="de-DE"/>
                  <a:t> </a:t>
                </a:r>
                <a:endParaRPr lang="de-DE" altLang="de-DE"/>
              </a:p>
              <a:p>
                <a:r>
                  <a:rPr lang="en-GB" altLang="de-DE" sz="1200">
                    <a:cs typeface="Times New Roman" pitchFamily="18" charset="0"/>
                  </a:rPr>
                  <a:t> </a:t>
                </a:r>
                <a:endParaRPr lang="de-DE" altLang="de-DE" sz="1200">
                  <a:cs typeface="Times New Roman" pitchFamily="18" charset="0"/>
                </a:endParaRPr>
              </a:p>
              <a:p>
                <a:r>
                  <a:rPr lang="en-GB" altLang="de-DE" sz="1200">
                    <a:cs typeface="Times New Roman" pitchFamily="18" charset="0"/>
                  </a:rPr>
                  <a:t> </a:t>
                </a:r>
                <a:endParaRPr lang="de-DE" altLang="de-DE" sz="1200">
                  <a:cs typeface="Times New Roman" pitchFamily="18" charset="0"/>
                </a:endParaRPr>
              </a:p>
              <a:p>
                <a:endParaRPr lang="de-DE" altLang="de-DE"/>
              </a:p>
            </p:txBody>
          </p:sp>
          <p:sp>
            <p:nvSpPr>
              <p:cNvPr id="23" name="Rectangle 61"/>
              <p:cNvSpPr>
                <a:spLocks noChangeArrowheads="1"/>
              </p:cNvSpPr>
              <p:nvPr/>
            </p:nvSpPr>
            <p:spPr bwMode="auto">
              <a:xfrm>
                <a:off x="-87" y="2250"/>
                <a:ext cx="5760"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br>
                  <a:rPr lang="de-DE" altLang="de-DE" sz="1200">
                    <a:cs typeface="Times New Roman" pitchFamily="18" charset="0"/>
                  </a:rPr>
                </a:br>
                <a:r>
                  <a:rPr lang="en-GB" altLang="de-DE" sz="1200">
                    <a:cs typeface="Times New Roman" pitchFamily="18" charset="0"/>
                  </a:rPr>
                  <a:t> </a:t>
                </a:r>
                <a:endParaRPr lang="de-DE" altLang="de-DE" sz="1200">
                  <a:cs typeface="Times New Roman" pitchFamily="18" charset="0"/>
                </a:endParaRPr>
              </a:p>
              <a:p>
                <a:endParaRPr lang="de-DE" altLang="de-DE"/>
              </a:p>
            </p:txBody>
          </p:sp>
          <p:sp>
            <p:nvSpPr>
              <p:cNvPr id="24" name="Text Box 63"/>
              <p:cNvSpPr txBox="1">
                <a:spLocks noChangeArrowheads="1"/>
              </p:cNvSpPr>
              <p:nvPr/>
            </p:nvSpPr>
            <p:spPr bwMode="auto">
              <a:xfrm>
                <a:off x="144" y="3936"/>
                <a:ext cx="1296" cy="21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de-DE" altLang="de-DE" sz="2000">
                    <a:latin typeface="Arial" charset="0"/>
                  </a:rPr>
                  <a:t>COV 4.2      - 7 -</a:t>
                </a:r>
              </a:p>
            </p:txBody>
          </p:sp>
          <p:sp>
            <p:nvSpPr>
              <p:cNvPr id="25" name="Rectangle 64"/>
              <p:cNvSpPr>
                <a:spLocks noChangeArrowheads="1"/>
              </p:cNvSpPr>
              <p:nvPr/>
            </p:nvSpPr>
            <p:spPr bwMode="auto">
              <a:xfrm>
                <a:off x="113" y="3929"/>
                <a:ext cx="1361" cy="272"/>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endParaRPr lang="de-DE" altLang="de-DE"/>
              </a:p>
            </p:txBody>
          </p:sp>
          <p:sp>
            <p:nvSpPr>
              <p:cNvPr id="26" name="Rectangle 65"/>
              <p:cNvSpPr>
                <a:spLocks noChangeArrowheads="1"/>
              </p:cNvSpPr>
              <p:nvPr/>
            </p:nvSpPr>
            <p:spPr bwMode="auto">
              <a:xfrm>
                <a:off x="2336" y="1616"/>
                <a:ext cx="3424" cy="270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endParaRPr lang="de-DE" altLang="de-DE"/>
              </a:p>
            </p:txBody>
          </p:sp>
          <p:sp>
            <p:nvSpPr>
              <p:cNvPr id="27" name="Rectangle 66"/>
              <p:cNvSpPr>
                <a:spLocks noChangeArrowheads="1"/>
              </p:cNvSpPr>
              <p:nvPr/>
            </p:nvSpPr>
            <p:spPr bwMode="auto">
              <a:xfrm>
                <a:off x="3606" y="1480"/>
                <a:ext cx="1134" cy="27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endParaRPr lang="de-DE" altLang="de-DE"/>
              </a:p>
            </p:txBody>
          </p:sp>
          <p:grpSp>
            <p:nvGrpSpPr>
              <p:cNvPr id="28" name="Group 70"/>
              <p:cNvGrpSpPr>
                <a:grpSpLocks/>
              </p:cNvGrpSpPr>
              <p:nvPr/>
            </p:nvGrpSpPr>
            <p:grpSpPr bwMode="auto">
              <a:xfrm>
                <a:off x="176" y="210"/>
                <a:ext cx="4994" cy="3719"/>
                <a:chOff x="55" y="118"/>
                <a:chExt cx="4293" cy="3069"/>
              </a:xfrm>
            </p:grpSpPr>
            <p:sp>
              <p:nvSpPr>
                <p:cNvPr id="30" name="Text Box 6"/>
                <p:cNvSpPr txBox="1">
                  <a:spLocks noChangeArrowheads="1"/>
                </p:cNvSpPr>
                <p:nvPr/>
              </p:nvSpPr>
              <p:spPr bwMode="auto">
                <a:xfrm>
                  <a:off x="1588" y="2803"/>
                  <a:ext cx="1152" cy="384"/>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de-DE" altLang="de-DE" sz="1700">
                      <a:solidFill>
                        <a:srgbClr val="000000"/>
                      </a:solidFill>
                      <a:latin typeface="Arial" charset="0"/>
                      <a:cs typeface="Arial" charset="0"/>
                    </a:rPr>
                    <a:t> </a:t>
                  </a:r>
                  <a:endParaRPr lang="de-DE" altLang="de-DE" sz="1700">
                    <a:solidFill>
                      <a:srgbClr val="0000FF"/>
                    </a:solidFill>
                    <a:latin typeface="Arial" charset="0"/>
                    <a:cs typeface="Arial" charset="0"/>
                  </a:endParaRPr>
                </a:p>
                <a:p>
                  <a:endParaRPr lang="de-DE" altLang="de-DE"/>
                </a:p>
              </p:txBody>
            </p:sp>
            <p:grpSp>
              <p:nvGrpSpPr>
                <p:cNvPr id="31" name="Group 7"/>
                <p:cNvGrpSpPr>
                  <a:grpSpLocks/>
                </p:cNvGrpSpPr>
                <p:nvPr/>
              </p:nvGrpSpPr>
              <p:grpSpPr bwMode="auto">
                <a:xfrm>
                  <a:off x="55" y="118"/>
                  <a:ext cx="4293" cy="2728"/>
                  <a:chOff x="427" y="1264"/>
                  <a:chExt cx="10731" cy="6820"/>
                </a:xfrm>
              </p:grpSpPr>
              <p:sp>
                <p:nvSpPr>
                  <p:cNvPr id="36" name="Line 22"/>
                  <p:cNvSpPr>
                    <a:spLocks noChangeShapeType="1"/>
                  </p:cNvSpPr>
                  <p:nvPr/>
                </p:nvSpPr>
                <p:spPr bwMode="auto">
                  <a:xfrm flipV="1">
                    <a:off x="2542" y="2321"/>
                    <a:ext cx="0" cy="510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de-DE"/>
                  </a:p>
                </p:txBody>
              </p:sp>
              <p:sp>
                <p:nvSpPr>
                  <p:cNvPr id="37" name="Line 21"/>
                  <p:cNvSpPr>
                    <a:spLocks noChangeShapeType="1"/>
                  </p:cNvSpPr>
                  <p:nvPr/>
                </p:nvSpPr>
                <p:spPr bwMode="auto">
                  <a:xfrm>
                    <a:off x="2542" y="7384"/>
                    <a:ext cx="510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de-DE"/>
                  </a:p>
                </p:txBody>
              </p:sp>
              <p:sp>
                <p:nvSpPr>
                  <p:cNvPr id="38" name="Line 20"/>
                  <p:cNvSpPr>
                    <a:spLocks noChangeShapeType="1"/>
                  </p:cNvSpPr>
                  <p:nvPr/>
                </p:nvSpPr>
                <p:spPr bwMode="auto">
                  <a:xfrm>
                    <a:off x="2362" y="4774"/>
                    <a:ext cx="510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39" name="Line 19"/>
                  <p:cNvSpPr>
                    <a:spLocks noChangeShapeType="1"/>
                  </p:cNvSpPr>
                  <p:nvPr/>
                </p:nvSpPr>
                <p:spPr bwMode="auto">
                  <a:xfrm>
                    <a:off x="5143" y="2538"/>
                    <a:ext cx="0" cy="510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40" name="Line 18"/>
                  <p:cNvSpPr>
                    <a:spLocks noChangeShapeType="1"/>
                  </p:cNvSpPr>
                  <p:nvPr/>
                </p:nvSpPr>
                <p:spPr bwMode="auto">
                  <a:xfrm flipV="1">
                    <a:off x="3078" y="2454"/>
                    <a:ext cx="4365" cy="436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41" name="Line 17"/>
                  <p:cNvSpPr>
                    <a:spLocks noChangeShapeType="1"/>
                  </p:cNvSpPr>
                  <p:nvPr/>
                </p:nvSpPr>
                <p:spPr bwMode="auto">
                  <a:xfrm flipV="1">
                    <a:off x="4063" y="2084"/>
                    <a:ext cx="2268" cy="5102"/>
                  </a:xfrm>
                  <a:prstGeom prst="line">
                    <a:avLst/>
                  </a:prstGeom>
                  <a:noFill/>
                  <a:ln w="12700">
                    <a:solidFill>
                      <a:srgbClr val="0000FF"/>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42" name="Line 16"/>
                  <p:cNvSpPr>
                    <a:spLocks noChangeShapeType="1"/>
                  </p:cNvSpPr>
                  <p:nvPr/>
                </p:nvSpPr>
                <p:spPr bwMode="auto">
                  <a:xfrm flipV="1">
                    <a:off x="2803" y="3624"/>
                    <a:ext cx="5040" cy="2160"/>
                  </a:xfrm>
                  <a:prstGeom prst="line">
                    <a:avLst/>
                  </a:prstGeom>
                  <a:noFill/>
                  <a:ln w="12700">
                    <a:solidFill>
                      <a:srgbClr val="008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43" name="Text Box 15"/>
                  <p:cNvSpPr txBox="1">
                    <a:spLocks noChangeArrowheads="1"/>
                  </p:cNvSpPr>
                  <p:nvPr/>
                </p:nvSpPr>
                <p:spPr bwMode="auto">
                  <a:xfrm>
                    <a:off x="7363" y="2084"/>
                    <a:ext cx="2954" cy="837"/>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de-DE" altLang="de-DE" sz="1600" b="1" dirty="0">
                        <a:solidFill>
                          <a:srgbClr val="FF0000"/>
                        </a:solidFill>
                        <a:latin typeface="Arial" charset="0"/>
                        <a:cs typeface="Arial" charset="0"/>
                      </a:rPr>
                      <a:t>„Average“</a:t>
                    </a:r>
                    <a:endParaRPr lang="de-DE" altLang="de-DE" sz="800" b="1" dirty="0">
                      <a:solidFill>
                        <a:srgbClr val="0000FF"/>
                      </a:solidFill>
                      <a:latin typeface="Arial" charset="0"/>
                      <a:cs typeface="Arial" charset="0"/>
                    </a:endParaRPr>
                  </a:p>
                  <a:p>
                    <a:r>
                      <a:rPr lang="de-DE" altLang="de-DE" sz="1600" dirty="0">
                        <a:solidFill>
                          <a:srgbClr val="000000"/>
                        </a:solidFill>
                        <a:latin typeface="Arial" charset="0"/>
                        <a:cs typeface="Arial" charset="0"/>
                        <a:sym typeface="Symbol" pitchFamily="18" charset="2"/>
                      </a:rPr>
                      <a:t></a:t>
                    </a:r>
                    <a:r>
                      <a:rPr lang="de-DE" altLang="de-DE" sz="1600" baseline="-30000" dirty="0">
                        <a:solidFill>
                          <a:srgbClr val="000000"/>
                        </a:solidFill>
                        <a:latin typeface="Arial" charset="0"/>
                        <a:cs typeface="Arial" charset="0"/>
                      </a:rPr>
                      <a:t>G,GE</a:t>
                    </a:r>
                    <a:r>
                      <a:rPr lang="de-DE" altLang="de-DE" sz="1600" dirty="0">
                        <a:solidFill>
                          <a:srgbClr val="000000"/>
                        </a:solidFill>
                        <a:latin typeface="Arial" charset="0"/>
                        <a:cs typeface="Arial" charset="0"/>
                        <a:sym typeface="Symbol" pitchFamily="18" charset="2"/>
                      </a:rPr>
                      <a:t> =0; </a:t>
                    </a:r>
                    <a:r>
                      <a:rPr lang="de-DE" altLang="de-DE" sz="1600" dirty="0">
                        <a:solidFill>
                          <a:srgbClr val="000000"/>
                        </a:solidFill>
                        <a:latin typeface="Arial" charset="0"/>
                        <a:cs typeface="Arial" charset="0"/>
                      </a:rPr>
                      <a:t>=1</a:t>
                    </a:r>
                    <a:endParaRPr lang="de-DE" altLang="de-DE" sz="1700" dirty="0">
                      <a:solidFill>
                        <a:srgbClr val="0000FF"/>
                      </a:solidFill>
                      <a:latin typeface="Arial" charset="0"/>
                      <a:cs typeface="Arial" charset="0"/>
                      <a:sym typeface="Symbol" pitchFamily="18" charset="2"/>
                    </a:endParaRPr>
                  </a:p>
                  <a:p>
                    <a:endParaRPr lang="de-DE" altLang="de-DE" sz="1600" dirty="0">
                      <a:solidFill>
                        <a:srgbClr val="000000"/>
                      </a:solidFill>
                      <a:latin typeface="Arial" charset="0"/>
                      <a:cs typeface="Arial" charset="0"/>
                      <a:sym typeface="Symbol" pitchFamily="18" charset="2"/>
                    </a:endParaRPr>
                  </a:p>
                </p:txBody>
              </p:sp>
              <p:sp>
                <p:nvSpPr>
                  <p:cNvPr id="44" name="Text Box 14"/>
                  <p:cNvSpPr txBox="1">
                    <a:spLocks noChangeArrowheads="1"/>
                  </p:cNvSpPr>
                  <p:nvPr/>
                </p:nvSpPr>
                <p:spPr bwMode="auto">
                  <a:xfrm>
                    <a:off x="7843" y="3224"/>
                    <a:ext cx="3315" cy="817"/>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de-DE" altLang="de-DE" sz="1600" b="1" dirty="0">
                        <a:solidFill>
                          <a:srgbClr val="008000"/>
                        </a:solidFill>
                        <a:latin typeface="Arial" charset="0"/>
                        <a:cs typeface="Arial" charset="0"/>
                      </a:rPr>
                      <a:t>„Extensive </a:t>
                    </a:r>
                    <a:r>
                      <a:rPr lang="de-DE" altLang="de-DE" sz="1600" b="1" dirty="0" err="1">
                        <a:solidFill>
                          <a:srgbClr val="008000"/>
                        </a:solidFill>
                        <a:latin typeface="Arial" charset="0"/>
                        <a:cs typeface="Arial" charset="0"/>
                      </a:rPr>
                      <a:t>genotype</a:t>
                    </a:r>
                    <a:r>
                      <a:rPr lang="de-DE" altLang="de-DE" sz="1600" b="1" dirty="0">
                        <a:solidFill>
                          <a:srgbClr val="008000"/>
                        </a:solidFill>
                        <a:latin typeface="Arial" charset="0"/>
                        <a:cs typeface="Arial" charset="0"/>
                      </a:rPr>
                      <a:t>“</a:t>
                    </a:r>
                    <a:endParaRPr lang="de-DE" altLang="de-DE" sz="800" b="1" dirty="0">
                      <a:solidFill>
                        <a:srgbClr val="0000FF"/>
                      </a:solidFill>
                      <a:latin typeface="Arial" charset="0"/>
                      <a:cs typeface="Arial" charset="0"/>
                    </a:endParaRPr>
                  </a:p>
                  <a:p>
                    <a:r>
                      <a:rPr lang="de-DE" altLang="de-DE" sz="1600" dirty="0">
                        <a:solidFill>
                          <a:srgbClr val="000000"/>
                        </a:solidFill>
                        <a:latin typeface="Arial" charset="0"/>
                        <a:cs typeface="Arial" charset="0"/>
                        <a:sym typeface="Symbol" pitchFamily="18" charset="2"/>
                      </a:rPr>
                      <a:t></a:t>
                    </a:r>
                    <a:r>
                      <a:rPr lang="de-DE" altLang="de-DE" sz="1600" baseline="-30000" dirty="0">
                        <a:solidFill>
                          <a:srgbClr val="000000"/>
                        </a:solidFill>
                        <a:latin typeface="Arial" charset="0"/>
                        <a:cs typeface="Arial" charset="0"/>
                      </a:rPr>
                      <a:t>E,GE</a:t>
                    </a:r>
                    <a:r>
                      <a:rPr lang="de-DE" altLang="de-DE" sz="1600" dirty="0">
                        <a:solidFill>
                          <a:srgbClr val="000000"/>
                        </a:solidFill>
                        <a:latin typeface="Arial" charset="0"/>
                        <a:cs typeface="Arial" charset="0"/>
                        <a:sym typeface="Symbol" pitchFamily="18" charset="2"/>
                      </a:rPr>
                      <a:t> &lt;0; </a:t>
                    </a:r>
                    <a:r>
                      <a:rPr lang="de-DE" altLang="de-DE" sz="1600" dirty="0">
                        <a:solidFill>
                          <a:srgbClr val="000000"/>
                        </a:solidFill>
                        <a:latin typeface="Arial" charset="0"/>
                        <a:cs typeface="Arial" charset="0"/>
                      </a:rPr>
                      <a:t>&lt;1</a:t>
                    </a:r>
                    <a:endParaRPr lang="de-DE" altLang="de-DE" sz="1700" dirty="0">
                      <a:solidFill>
                        <a:srgbClr val="0000FF"/>
                      </a:solidFill>
                      <a:latin typeface="Arial" charset="0"/>
                      <a:cs typeface="Arial" charset="0"/>
                      <a:sym typeface="Symbol" pitchFamily="18" charset="2"/>
                    </a:endParaRPr>
                  </a:p>
                  <a:p>
                    <a:endParaRPr lang="de-DE" altLang="de-DE" sz="1600" dirty="0">
                      <a:solidFill>
                        <a:srgbClr val="000000"/>
                      </a:solidFill>
                      <a:latin typeface="Arial" charset="0"/>
                      <a:cs typeface="Arial" charset="0"/>
                      <a:sym typeface="Symbol" pitchFamily="18" charset="2"/>
                    </a:endParaRPr>
                  </a:p>
                </p:txBody>
              </p:sp>
              <p:sp>
                <p:nvSpPr>
                  <p:cNvPr id="45" name="Text Box 13"/>
                  <p:cNvSpPr txBox="1">
                    <a:spLocks noChangeArrowheads="1"/>
                  </p:cNvSpPr>
                  <p:nvPr/>
                </p:nvSpPr>
                <p:spPr bwMode="auto">
                  <a:xfrm>
                    <a:off x="4903" y="7364"/>
                    <a:ext cx="540" cy="72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de-DE" altLang="de-DE" sz="1700">
                        <a:latin typeface="Arial" charset="0"/>
                        <a:cs typeface="Arial" charset="0"/>
                        <a:sym typeface="Symbol" pitchFamily="18" charset="2"/>
                      </a:rPr>
                      <a:t></a:t>
                    </a:r>
                    <a:endParaRPr lang="de-DE" altLang="de-DE" sz="1200">
                      <a:cs typeface="Times New Roman" pitchFamily="18" charset="0"/>
                    </a:endParaRPr>
                  </a:p>
                  <a:p>
                    <a:endParaRPr lang="de-DE" altLang="de-DE" sz="1700">
                      <a:latin typeface="Arial" charset="0"/>
                      <a:cs typeface="Arial" charset="0"/>
                      <a:sym typeface="Symbol" pitchFamily="18" charset="2"/>
                    </a:endParaRPr>
                  </a:p>
                </p:txBody>
              </p:sp>
              <p:sp>
                <p:nvSpPr>
                  <p:cNvPr id="46" name="Text Box 12"/>
                  <p:cNvSpPr txBox="1">
                    <a:spLocks noChangeArrowheads="1"/>
                  </p:cNvSpPr>
                  <p:nvPr/>
                </p:nvSpPr>
                <p:spPr bwMode="auto">
                  <a:xfrm>
                    <a:off x="1962" y="4424"/>
                    <a:ext cx="540" cy="72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de-DE" altLang="de-DE" sz="1700">
                        <a:latin typeface="Arial" charset="0"/>
                        <a:cs typeface="Arial" charset="0"/>
                        <a:sym typeface="Symbol" pitchFamily="18" charset="2"/>
                      </a:rPr>
                      <a:t></a:t>
                    </a:r>
                    <a:endParaRPr lang="de-DE" altLang="de-DE" sz="1200">
                      <a:cs typeface="Times New Roman" pitchFamily="18" charset="0"/>
                    </a:endParaRPr>
                  </a:p>
                  <a:p>
                    <a:endParaRPr lang="de-DE" altLang="de-DE" sz="1700">
                      <a:latin typeface="Arial" charset="0"/>
                      <a:cs typeface="Arial" charset="0"/>
                      <a:sym typeface="Symbol" pitchFamily="18" charset="2"/>
                    </a:endParaRPr>
                  </a:p>
                </p:txBody>
              </p:sp>
              <p:sp>
                <p:nvSpPr>
                  <p:cNvPr id="47" name="Text Box 11"/>
                  <p:cNvSpPr txBox="1">
                    <a:spLocks noChangeArrowheads="1"/>
                  </p:cNvSpPr>
                  <p:nvPr/>
                </p:nvSpPr>
                <p:spPr bwMode="auto">
                  <a:xfrm>
                    <a:off x="1842" y="2081"/>
                    <a:ext cx="720" cy="84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de-DE" altLang="de-DE" sz="1800">
                        <a:latin typeface="Arial" charset="0"/>
                        <a:cs typeface="Arial" charset="0"/>
                      </a:rPr>
                      <a:t>P</a:t>
                    </a:r>
                    <a:r>
                      <a:rPr lang="de-DE" altLang="de-DE" sz="1800" baseline="-30000">
                        <a:latin typeface="Arial" charset="0"/>
                        <a:cs typeface="Arial" charset="0"/>
                      </a:rPr>
                      <a:t>ij</a:t>
                    </a:r>
                    <a:endParaRPr lang="de-DE" altLang="de-DE" sz="1200">
                      <a:cs typeface="Times New Roman" pitchFamily="18" charset="0"/>
                    </a:endParaRPr>
                  </a:p>
                  <a:p>
                    <a:endParaRPr lang="de-DE" altLang="de-DE"/>
                  </a:p>
                </p:txBody>
              </p:sp>
              <p:sp>
                <p:nvSpPr>
                  <p:cNvPr id="48" name="Text Box 10"/>
                  <p:cNvSpPr txBox="1">
                    <a:spLocks noChangeArrowheads="1"/>
                  </p:cNvSpPr>
                  <p:nvPr/>
                </p:nvSpPr>
                <p:spPr bwMode="auto">
                  <a:xfrm>
                    <a:off x="7123" y="7364"/>
                    <a:ext cx="3060" cy="72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en-GB" altLang="de-DE" sz="1800" dirty="0">
                        <a:latin typeface="Arial" charset="0"/>
                        <a:cs typeface="Arial" charset="0"/>
                      </a:rPr>
                      <a:t>P</a:t>
                    </a:r>
                    <a:r>
                      <a:rPr lang="de-DE" altLang="de-DE" sz="1000" baseline="-30000" dirty="0">
                        <a:latin typeface="Arial" charset="0"/>
                        <a:cs typeface="Arial" charset="0"/>
                        <a:sym typeface="Symbol" pitchFamily="18" charset="2"/>
                      </a:rPr>
                      <a:t></a:t>
                    </a:r>
                    <a:r>
                      <a:rPr lang="en-GB" altLang="de-DE" sz="1800" baseline="-30000" dirty="0">
                        <a:latin typeface="Arial" charset="0"/>
                        <a:cs typeface="Arial" charset="0"/>
                      </a:rPr>
                      <a:t>j</a:t>
                    </a:r>
                    <a:r>
                      <a:rPr lang="en-GB" altLang="de-DE" sz="1800" dirty="0">
                        <a:latin typeface="Arial" charset="0"/>
                        <a:cs typeface="Arial" charset="0"/>
                        <a:sym typeface="Symbol" pitchFamily="18" charset="2"/>
                      </a:rPr>
                      <a:t>  </a:t>
                    </a:r>
                    <a:r>
                      <a:rPr lang="en-GB" altLang="de-DE" sz="1800" baseline="-30000" dirty="0" err="1">
                        <a:latin typeface="Arial" panose="020B0604020202020204" pitchFamily="34" charset="0"/>
                        <a:cs typeface="Arial" panose="020B0604020202020204" pitchFamily="34" charset="0"/>
                        <a:sym typeface="Symbol" pitchFamily="18" charset="2"/>
                      </a:rPr>
                      <a:t>Env</a:t>
                    </a:r>
                    <a:r>
                      <a:rPr lang="en-GB" altLang="de-DE" sz="1800" baseline="-30000" dirty="0">
                        <a:latin typeface="Arial" panose="020B0604020202020204" pitchFamily="34" charset="0"/>
                        <a:cs typeface="Arial" panose="020B0604020202020204" pitchFamily="34" charset="0"/>
                        <a:sym typeface="Symbol" pitchFamily="18" charset="2"/>
                      </a:rPr>
                      <a:t>. means</a:t>
                    </a:r>
                    <a:endParaRPr lang="de-DE" altLang="de-DE" sz="1800" baseline="-30000" dirty="0">
                      <a:latin typeface="Arial" panose="020B0604020202020204" pitchFamily="34" charset="0"/>
                      <a:cs typeface="Arial" panose="020B0604020202020204" pitchFamily="34" charset="0"/>
                      <a:sym typeface="Symbol" pitchFamily="18" charset="2"/>
                    </a:endParaRPr>
                  </a:p>
                  <a:p>
                    <a:endParaRPr lang="de-DE" altLang="de-DE" sz="1000" baseline="-30000" dirty="0">
                      <a:latin typeface="Arial" charset="0"/>
                      <a:cs typeface="Arial" charset="0"/>
                      <a:sym typeface="Symbol" pitchFamily="18" charset="2"/>
                    </a:endParaRPr>
                  </a:p>
                </p:txBody>
              </p:sp>
              <p:sp>
                <p:nvSpPr>
                  <p:cNvPr id="49" name="Text Box 9"/>
                  <p:cNvSpPr txBox="1">
                    <a:spLocks noChangeArrowheads="1"/>
                  </p:cNvSpPr>
                  <p:nvPr/>
                </p:nvSpPr>
                <p:spPr bwMode="auto">
                  <a:xfrm>
                    <a:off x="427" y="2764"/>
                    <a:ext cx="1968" cy="1399"/>
                  </a:xfrm>
                  <a:prstGeom prst="rect">
                    <a:avLst/>
                  </a:prstGeom>
                  <a:solidFill>
                    <a:srgbClr val="FFFFFF"/>
                  </a:solidFill>
                  <a:ln w="9525">
                    <a:solidFill>
                      <a:srgbClr val="FFFFFF"/>
                    </a:solidFill>
                    <a:miter lim="800000"/>
                    <a:headEnd/>
                    <a:tailEnd/>
                  </a:ln>
                  <a:effectLst>
                    <a:outerShdw blurRad="50800" dist="38100" dir="2700000" algn="tl" rotWithShape="0">
                      <a:prstClr val="black">
                        <a:alpha val="40000"/>
                      </a:prstClr>
                    </a:outerShdw>
                  </a:effec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en-GB" altLang="de-DE" sz="1600" dirty="0">
                        <a:latin typeface="Arial" charset="0"/>
                        <a:cs typeface="Arial" charset="0"/>
                      </a:rPr>
                      <a:t>Performance </a:t>
                    </a:r>
                    <a:br>
                      <a:rPr lang="en-GB" altLang="de-DE" sz="1600" dirty="0">
                        <a:latin typeface="Arial" charset="0"/>
                        <a:cs typeface="Arial" charset="0"/>
                      </a:rPr>
                    </a:br>
                    <a:r>
                      <a:rPr lang="en-GB" altLang="de-DE" sz="1600" dirty="0">
                        <a:latin typeface="Arial" charset="0"/>
                        <a:cs typeface="Arial" charset="0"/>
                      </a:rPr>
                      <a:t>of single genotypes at single envs.</a:t>
                    </a:r>
                    <a:endParaRPr lang="de-DE" altLang="de-DE" sz="1200" dirty="0">
                      <a:cs typeface="Times New Roman" pitchFamily="18" charset="0"/>
                    </a:endParaRPr>
                  </a:p>
                  <a:p>
                    <a:endParaRPr lang="de-DE" altLang="de-DE" dirty="0"/>
                  </a:p>
                </p:txBody>
              </p:sp>
              <p:sp>
                <p:nvSpPr>
                  <p:cNvPr id="50" name="Text Box 8"/>
                  <p:cNvSpPr txBox="1">
                    <a:spLocks noChangeArrowheads="1"/>
                  </p:cNvSpPr>
                  <p:nvPr/>
                </p:nvSpPr>
                <p:spPr bwMode="auto">
                  <a:xfrm>
                    <a:off x="5881" y="1264"/>
                    <a:ext cx="3403" cy="835"/>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de-DE" altLang="de-DE" sz="1600" b="1" dirty="0">
                        <a:solidFill>
                          <a:srgbClr val="0000FF"/>
                        </a:solidFill>
                        <a:latin typeface="Arial" charset="0"/>
                        <a:cs typeface="Arial" charset="0"/>
                      </a:rPr>
                      <a:t>„Intensive </a:t>
                    </a:r>
                    <a:r>
                      <a:rPr lang="de-DE" altLang="de-DE" sz="1600" b="1" dirty="0" err="1">
                        <a:solidFill>
                          <a:srgbClr val="0000FF"/>
                        </a:solidFill>
                        <a:latin typeface="Arial" charset="0"/>
                        <a:cs typeface="Arial" charset="0"/>
                      </a:rPr>
                      <a:t>genotype</a:t>
                    </a:r>
                    <a:r>
                      <a:rPr lang="de-DE" altLang="de-DE" sz="1600" b="1" dirty="0">
                        <a:solidFill>
                          <a:srgbClr val="0000FF"/>
                        </a:solidFill>
                        <a:latin typeface="Arial" charset="0"/>
                        <a:cs typeface="Arial" charset="0"/>
                      </a:rPr>
                      <a:t>“</a:t>
                    </a:r>
                    <a:endParaRPr lang="de-DE" altLang="de-DE" sz="800" b="1" dirty="0">
                      <a:solidFill>
                        <a:srgbClr val="0000FF"/>
                      </a:solidFill>
                      <a:latin typeface="Arial" charset="0"/>
                      <a:cs typeface="Arial" charset="0"/>
                    </a:endParaRPr>
                  </a:p>
                  <a:p>
                    <a:r>
                      <a:rPr lang="de-DE" altLang="de-DE" sz="1600" dirty="0">
                        <a:solidFill>
                          <a:srgbClr val="000000"/>
                        </a:solidFill>
                        <a:latin typeface="Arial" charset="0"/>
                        <a:cs typeface="Arial" charset="0"/>
                        <a:sym typeface="Symbol" pitchFamily="18" charset="2"/>
                      </a:rPr>
                      <a:t>  </a:t>
                    </a:r>
                    <a:r>
                      <a:rPr lang="de-DE" altLang="de-DE" sz="1600" baseline="-30000" dirty="0">
                        <a:solidFill>
                          <a:srgbClr val="000000"/>
                        </a:solidFill>
                        <a:latin typeface="Arial" charset="0"/>
                        <a:cs typeface="Arial" charset="0"/>
                      </a:rPr>
                      <a:t>E,GE</a:t>
                    </a:r>
                    <a:r>
                      <a:rPr lang="de-DE" altLang="de-DE" sz="1600" dirty="0">
                        <a:solidFill>
                          <a:srgbClr val="000000"/>
                        </a:solidFill>
                        <a:latin typeface="Arial" charset="0"/>
                        <a:cs typeface="Arial" charset="0"/>
                        <a:sym typeface="Symbol" pitchFamily="18" charset="2"/>
                      </a:rPr>
                      <a:t> &gt;0; </a:t>
                    </a:r>
                    <a:r>
                      <a:rPr lang="de-DE" altLang="de-DE" sz="1600" dirty="0">
                        <a:solidFill>
                          <a:srgbClr val="000000"/>
                        </a:solidFill>
                        <a:latin typeface="Arial" charset="0"/>
                        <a:cs typeface="Arial" charset="0"/>
                      </a:rPr>
                      <a:t>&gt;1</a:t>
                    </a:r>
                    <a:endParaRPr lang="de-DE" altLang="de-DE" sz="1600" dirty="0">
                      <a:solidFill>
                        <a:srgbClr val="000000"/>
                      </a:solidFill>
                      <a:latin typeface="Arial" charset="0"/>
                      <a:cs typeface="Arial" charset="0"/>
                      <a:sym typeface="Symbol" pitchFamily="18" charset="2"/>
                    </a:endParaRPr>
                  </a:p>
                </p:txBody>
              </p:sp>
            </p:grpSp>
            <p:sp>
              <p:nvSpPr>
                <p:cNvPr id="32" name="Text Box 62"/>
                <p:cNvSpPr txBox="1">
                  <a:spLocks noChangeArrowheads="1"/>
                </p:cNvSpPr>
                <p:nvPr/>
              </p:nvSpPr>
              <p:spPr bwMode="auto">
                <a:xfrm>
                  <a:off x="960" y="720"/>
                  <a:ext cx="974" cy="437"/>
                </a:xfrm>
                <a:prstGeom prst="rect">
                  <a:avLst/>
                </a:prstGeom>
                <a:solidFill>
                  <a:schemeClr val="bg1"/>
                </a:solidFill>
                <a:ln>
                  <a:noFill/>
                </a:ln>
                <a:effectLst>
                  <a:outerShdw blurRad="50800" dist="38100" dir="2700000" algn="tl" rotWithShape="0">
                    <a:prstClr val="black">
                      <a:alpha val="40000"/>
                    </a:prstClr>
                  </a:outerShdw>
                </a:effectLst>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eaLnBrk="1" hangingPunct="1">
                    <a:lnSpc>
                      <a:spcPct val="90000"/>
                    </a:lnSpc>
                  </a:pPr>
                  <a:r>
                    <a:rPr lang="en-GB" altLang="de-DE" sz="1800" dirty="0">
                      <a:latin typeface="Arial" charset="0"/>
                      <a:cs typeface="Arial" charset="0"/>
                    </a:rPr>
                    <a:t>Reaction of cultivars on environments</a:t>
                  </a:r>
                </a:p>
                <a:p>
                  <a:endParaRPr lang="en-GB" altLang="de-DE" dirty="0">
                    <a:solidFill>
                      <a:schemeClr val="accent2"/>
                    </a:solidFill>
                  </a:endParaRPr>
                </a:p>
              </p:txBody>
            </p:sp>
            <p:sp>
              <p:nvSpPr>
                <p:cNvPr id="33" name="Rectangle 67"/>
                <p:cNvSpPr>
                  <a:spLocks noChangeArrowheads="1"/>
                </p:cNvSpPr>
                <p:nvPr/>
              </p:nvSpPr>
              <p:spPr bwMode="auto">
                <a:xfrm>
                  <a:off x="1839" y="2051"/>
                  <a:ext cx="513" cy="37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endParaRPr lang="de-DE" altLang="de-DE"/>
                </a:p>
              </p:txBody>
            </p:sp>
            <p:sp>
              <p:nvSpPr>
                <p:cNvPr id="34" name="Line 68"/>
                <p:cNvSpPr>
                  <a:spLocks noChangeShapeType="1"/>
                </p:cNvSpPr>
                <p:nvPr/>
              </p:nvSpPr>
              <p:spPr bwMode="auto">
                <a:xfrm>
                  <a:off x="2200" y="2568"/>
                  <a:ext cx="68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35" name="Line 69"/>
                <p:cNvSpPr>
                  <a:spLocks noChangeShapeType="1"/>
                </p:cNvSpPr>
                <p:nvPr/>
              </p:nvSpPr>
              <p:spPr bwMode="auto">
                <a:xfrm>
                  <a:off x="1939" y="2037"/>
                  <a:ext cx="3" cy="40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29" name="Text Box 24"/>
              <p:cNvSpPr txBox="1">
                <a:spLocks noChangeAspect="1" noChangeArrowheads="1"/>
              </p:cNvSpPr>
              <p:nvPr/>
            </p:nvSpPr>
            <p:spPr bwMode="auto">
              <a:xfrm>
                <a:off x="1170" y="3385"/>
                <a:ext cx="2589" cy="372"/>
              </a:xfrm>
              <a:prstGeom prst="rect">
                <a:avLst/>
              </a:prstGeom>
              <a:solidFill>
                <a:schemeClr val="bg1"/>
              </a:solidFill>
              <a:ln w="9525">
                <a:solidFill>
                  <a:srgbClr val="FFFFFF"/>
                </a:solidFill>
                <a:miter lim="800000"/>
                <a:headEnd/>
                <a:tailEnd/>
              </a:ln>
              <a:effectLst>
                <a:outerShdw blurRad="50800" dist="38100" dir="2700000" algn="tl" rotWithShape="0">
                  <a:prstClr val="black">
                    <a:alpha val="40000"/>
                  </a:prstClr>
                </a:outerShdw>
              </a:effec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en-GB" altLang="de-DE" sz="1600" dirty="0">
                    <a:latin typeface="Arial" charset="0"/>
                    <a:cs typeface="Arial" charset="0"/>
                  </a:rPr>
                  <a:t>Average performance of all genotypes at each single environment (</a:t>
                </a:r>
                <a:r>
                  <a:rPr lang="en-GB" altLang="de-DE" sz="1600" dirty="0" err="1">
                    <a:latin typeface="Arial" charset="0"/>
                    <a:cs typeface="Arial" charset="0"/>
                  </a:rPr>
                  <a:t>env</a:t>
                </a:r>
                <a:r>
                  <a:rPr lang="en-GB" altLang="de-DE" sz="1600" dirty="0">
                    <a:latin typeface="Arial" charset="0"/>
                    <a:cs typeface="Arial" charset="0"/>
                  </a:rPr>
                  <a:t>. main effects)</a:t>
                </a:r>
                <a:endParaRPr lang="de-DE" altLang="de-DE" dirty="0"/>
              </a:p>
            </p:txBody>
          </p:sp>
        </p:grpSp>
        <p:grpSp>
          <p:nvGrpSpPr>
            <p:cNvPr id="55" name="Gruppieren 54"/>
            <p:cNvGrpSpPr/>
            <p:nvPr/>
          </p:nvGrpSpPr>
          <p:grpSpPr>
            <a:xfrm>
              <a:off x="1842305" y="1146727"/>
              <a:ext cx="3768600" cy="3925939"/>
              <a:chOff x="1842305" y="1146727"/>
              <a:chExt cx="3768600" cy="3925939"/>
            </a:xfrm>
          </p:grpSpPr>
          <p:cxnSp>
            <p:nvCxnSpPr>
              <p:cNvPr id="51" name="Gerade Verbindung mit Pfeil 50"/>
              <p:cNvCxnSpPr>
                <a:stCxn id="36" idx="0"/>
                <a:endCxn id="36" idx="1"/>
              </p:cNvCxnSpPr>
              <p:nvPr/>
            </p:nvCxnSpPr>
            <p:spPr>
              <a:xfrm flipV="1">
                <a:off x="1842305" y="1146727"/>
                <a:ext cx="1" cy="3925939"/>
              </a:xfrm>
              <a:prstGeom prst="straightConnector1">
                <a:avLst/>
              </a:prstGeom>
              <a:ln w="22225">
                <a:solidFill>
                  <a:schemeClr val="tx1"/>
                </a:solidFill>
                <a:tailEnd type="triangle" w="lg" len="lg"/>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52" name="Gerade Verbindung mit Pfeil 51"/>
              <p:cNvCxnSpPr>
                <a:stCxn id="37" idx="0"/>
              </p:cNvCxnSpPr>
              <p:nvPr/>
            </p:nvCxnSpPr>
            <p:spPr>
              <a:xfrm>
                <a:off x="1842305" y="5042656"/>
                <a:ext cx="3768600" cy="0"/>
              </a:xfrm>
              <a:prstGeom prst="straightConnector1">
                <a:avLst/>
              </a:prstGeom>
              <a:ln w="22225">
                <a:solidFill>
                  <a:schemeClr val="tx1"/>
                </a:solidFill>
                <a:tailEnd type="triangle" w="lg" len="lg"/>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grpSp>
      <p:sp>
        <p:nvSpPr>
          <p:cNvPr id="57" name="TextBox 3"/>
          <p:cNvSpPr txBox="1"/>
          <p:nvPr/>
        </p:nvSpPr>
        <p:spPr>
          <a:xfrm>
            <a:off x="35495" y="44624"/>
            <a:ext cx="12104989"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a:latin typeface="Arial" panose="020B0604020202020204" pitchFamily="34" charset="0"/>
                <a:cs typeface="Arial" panose="020B0604020202020204" pitchFamily="34" charset="0"/>
              </a:rPr>
              <a:t>Algebra-based approach to Stability and high-or-low input </a:t>
            </a:r>
            <a:r>
              <a:rPr lang="en-GB" sz="2400" dirty="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cultivars</a:t>
            </a:r>
            <a:r>
              <a:rPr lang="en-GB" sz="2400" dirty="0">
                <a:latin typeface="Arial" panose="020B0604020202020204" pitchFamily="34" charset="0"/>
                <a:cs typeface="Arial" panose="020B0604020202020204" pitchFamily="34" charset="0"/>
              </a:rPr>
              <a:t>.</a:t>
            </a:r>
          </a:p>
        </p:txBody>
      </p:sp>
      <p:cxnSp>
        <p:nvCxnSpPr>
          <p:cNvPr id="59" name="Gerader Verbinder 58"/>
          <p:cNvCxnSpPr/>
          <p:nvPr/>
        </p:nvCxnSpPr>
        <p:spPr>
          <a:xfrm>
            <a:off x="132345" y="6523292"/>
            <a:ext cx="11277486" cy="0"/>
          </a:xfrm>
          <a:prstGeom prst="line">
            <a:avLst/>
          </a:prstGeom>
          <a:ln>
            <a:solidFill>
              <a:schemeClr val="bg1">
                <a:lumMod val="85000"/>
              </a:schemeClr>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 name="Textfeld 1"/>
          <p:cNvSpPr txBox="1"/>
          <p:nvPr/>
        </p:nvSpPr>
        <p:spPr>
          <a:xfrm>
            <a:off x="6440974" y="3728703"/>
            <a:ext cx="5699510" cy="1477328"/>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Positive covariance i.e. positive correlation coefficient between a genotype’ s interactions with the environ-</a:t>
            </a:r>
            <a:r>
              <a:rPr lang="en-GB" dirty="0" err="1">
                <a:latin typeface="Arial" panose="020B0604020202020204" pitchFamily="34" charset="0"/>
                <a:cs typeface="Arial" panose="020B0604020202020204" pitchFamily="34" charset="0"/>
              </a:rPr>
              <a:t>ments</a:t>
            </a:r>
            <a:r>
              <a:rPr lang="en-GB" dirty="0">
                <a:latin typeface="Arial" panose="020B0604020202020204" pitchFamily="34" charset="0"/>
                <a:cs typeface="Arial" panose="020B0604020202020204" pitchFamily="34" charset="0"/>
              </a:rPr>
              <a:t> and these environments‘ main effects create regression lines steeper than average, i.e. </a:t>
            </a:r>
            <a:r>
              <a:rPr lang="en-GB" dirty="0">
                <a:solidFill>
                  <a:srgbClr val="0000FF"/>
                </a:solidFill>
                <a:latin typeface="Arial" panose="020B0604020202020204" pitchFamily="34" charset="0"/>
                <a:cs typeface="Arial" panose="020B0604020202020204" pitchFamily="34" charset="0"/>
              </a:rPr>
              <a:t>steeper than </a:t>
            </a:r>
            <a:r>
              <a:rPr lang="el-GR" dirty="0">
                <a:solidFill>
                  <a:srgbClr val="0000FF"/>
                </a:solidFill>
                <a:latin typeface="Arial" panose="020B0604020202020204" pitchFamily="34" charset="0"/>
                <a:cs typeface="Arial" panose="020B0604020202020204" pitchFamily="34" charset="0"/>
              </a:rPr>
              <a:t>β</a:t>
            </a:r>
            <a:r>
              <a:rPr lang="en-GB" dirty="0">
                <a:solidFill>
                  <a:srgbClr val="0000FF"/>
                </a:solidFill>
                <a:latin typeface="Arial" panose="020B0604020202020204" pitchFamily="34" charset="0"/>
                <a:cs typeface="Arial" panose="020B0604020202020204" pitchFamily="34" charset="0"/>
              </a:rPr>
              <a:t>=1 </a:t>
            </a:r>
            <a:r>
              <a:rPr lang="en-GB" dirty="0">
                <a:latin typeface="Arial" panose="020B0604020202020204" pitchFamily="34" charset="0"/>
                <a:cs typeface="Arial" panose="020B0604020202020204" pitchFamily="34" charset="0"/>
              </a:rPr>
              <a:t>and </a:t>
            </a:r>
            <a:r>
              <a:rPr lang="en-GB" i="1" dirty="0">
                <a:latin typeface="Arial" panose="020B0604020202020204" pitchFamily="34" charset="0"/>
                <a:cs typeface="Arial" panose="020B0604020202020204" pitchFamily="34" charset="0"/>
              </a:rPr>
              <a:t>vice versa </a:t>
            </a:r>
            <a:r>
              <a:rPr lang="en-GB" dirty="0">
                <a:latin typeface="Arial" panose="020B0604020202020204" pitchFamily="34" charset="0"/>
                <a:cs typeface="Arial" panose="020B0604020202020204" pitchFamily="34" charset="0"/>
              </a:rPr>
              <a:t>for negative covariance. </a:t>
            </a:r>
          </a:p>
        </p:txBody>
      </p:sp>
      <p:sp>
        <p:nvSpPr>
          <p:cNvPr id="58" name="Right Triangle 57"/>
          <p:cNvSpPr/>
          <p:nvPr/>
        </p:nvSpPr>
        <p:spPr>
          <a:xfrm>
            <a:off x="2405" y="6582066"/>
            <a:ext cx="226195" cy="215900"/>
          </a:xfrm>
          <a:prstGeom prst="rtTriangle">
            <a:avLst/>
          </a:prstGeom>
          <a:gradFill flip="none" rotWithShape="1">
            <a:gsLst>
              <a:gs pos="0">
                <a:schemeClr val="tx1"/>
              </a:gs>
              <a:gs pos="100000">
                <a:schemeClr val="accent1">
                  <a:lumMod val="45000"/>
                  <a:lumOff val="55000"/>
                </a:schemeClr>
              </a:gs>
              <a:gs pos="100000">
                <a:srgbClr val="FFFF00"/>
              </a:gs>
              <a:gs pos="99000">
                <a:srgbClr val="FFFF00"/>
              </a:gs>
            </a:gsLst>
            <a:lin ang="5400000" scaled="1"/>
            <a:tileRect/>
          </a:gra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0" name="Textfeld 5">
            <a:extLst>
              <a:ext uri="{FF2B5EF4-FFF2-40B4-BE49-F238E27FC236}">
                <a16:creationId xmlns:a16="http://schemas.microsoft.com/office/drawing/2014/main" id="{CC450A6A-559A-4A00-81F2-659045EF3FE0}"/>
              </a:ext>
            </a:extLst>
          </p:cNvPr>
          <p:cNvSpPr txBox="1"/>
          <p:nvPr/>
        </p:nvSpPr>
        <p:spPr>
          <a:xfrm>
            <a:off x="11572043" y="6346567"/>
            <a:ext cx="583609"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28</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877584364"/>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6" name="Gruppieren 55"/>
          <p:cNvGrpSpPr/>
          <p:nvPr/>
        </p:nvGrpSpPr>
        <p:grpSpPr>
          <a:xfrm>
            <a:off x="-234368" y="592391"/>
            <a:ext cx="9415463" cy="6746876"/>
            <a:chOff x="-138113" y="111126"/>
            <a:chExt cx="9415463" cy="6746876"/>
          </a:xfrm>
        </p:grpSpPr>
        <p:grpSp>
          <p:nvGrpSpPr>
            <p:cNvPr id="3" name="Group 71"/>
            <p:cNvGrpSpPr>
              <a:grpSpLocks/>
            </p:cNvGrpSpPr>
            <p:nvPr/>
          </p:nvGrpSpPr>
          <p:grpSpPr bwMode="auto">
            <a:xfrm>
              <a:off x="-138113" y="111126"/>
              <a:ext cx="9415463" cy="6746876"/>
              <a:chOff x="-87" y="70"/>
              <a:chExt cx="5931" cy="4250"/>
            </a:xfrm>
          </p:grpSpPr>
          <p:sp>
            <p:nvSpPr>
              <p:cNvPr id="4" name="Rectangle 4"/>
              <p:cNvSpPr>
                <a:spLocks noChangeArrowheads="1"/>
              </p:cNvSpPr>
              <p:nvPr/>
            </p:nvSpPr>
            <p:spPr bwMode="auto">
              <a:xfrm>
                <a:off x="90" y="70"/>
                <a:ext cx="5673" cy="417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endParaRPr lang="de-DE" altLang="de-DE"/>
              </a:p>
            </p:txBody>
          </p:sp>
          <p:sp>
            <p:nvSpPr>
              <p:cNvPr id="5" name="Line 38"/>
              <p:cNvSpPr>
                <a:spLocks noChangeAspect="1" noChangeShapeType="1"/>
              </p:cNvSpPr>
              <p:nvPr/>
            </p:nvSpPr>
            <p:spPr bwMode="auto">
              <a:xfrm flipV="1">
                <a:off x="2565" y="1885"/>
                <a:ext cx="0" cy="2041"/>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de-DE"/>
              </a:p>
            </p:txBody>
          </p:sp>
          <p:sp>
            <p:nvSpPr>
              <p:cNvPr id="7" name="Line 37"/>
              <p:cNvSpPr>
                <a:spLocks noChangeAspect="1" noChangeShapeType="1"/>
              </p:cNvSpPr>
              <p:nvPr/>
            </p:nvSpPr>
            <p:spPr bwMode="auto">
              <a:xfrm>
                <a:off x="2565" y="3926"/>
                <a:ext cx="2041"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de-DE"/>
              </a:p>
            </p:txBody>
          </p:sp>
          <p:sp>
            <p:nvSpPr>
              <p:cNvPr id="8" name="Line 36"/>
              <p:cNvSpPr>
                <a:spLocks noChangeAspect="1" noChangeShapeType="1"/>
              </p:cNvSpPr>
              <p:nvPr/>
            </p:nvSpPr>
            <p:spPr bwMode="auto">
              <a:xfrm>
                <a:off x="2493" y="2870"/>
                <a:ext cx="2041"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9" name="Line 35"/>
              <p:cNvSpPr>
                <a:spLocks noChangeAspect="1" noChangeShapeType="1"/>
              </p:cNvSpPr>
              <p:nvPr/>
            </p:nvSpPr>
            <p:spPr bwMode="auto">
              <a:xfrm>
                <a:off x="3606" y="1972"/>
                <a:ext cx="0" cy="204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0" name="Line 34"/>
              <p:cNvSpPr>
                <a:spLocks noChangeAspect="1" noChangeShapeType="1"/>
              </p:cNvSpPr>
              <p:nvPr/>
            </p:nvSpPr>
            <p:spPr bwMode="auto">
              <a:xfrm flipV="1">
                <a:off x="2780" y="1942"/>
                <a:ext cx="1745" cy="1746"/>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1" name="Line 33"/>
              <p:cNvSpPr>
                <a:spLocks noChangeAspect="1" noChangeShapeType="1"/>
              </p:cNvSpPr>
              <p:nvPr/>
            </p:nvSpPr>
            <p:spPr bwMode="auto">
              <a:xfrm flipV="1">
                <a:off x="3070" y="1909"/>
                <a:ext cx="1080" cy="1897"/>
              </a:xfrm>
              <a:prstGeom prst="line">
                <a:avLst/>
              </a:prstGeom>
              <a:noFill/>
              <a:ln w="12700">
                <a:solidFill>
                  <a:srgbClr val="0000FF"/>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2" name="Line 32"/>
              <p:cNvSpPr>
                <a:spLocks noChangeAspect="1" noChangeShapeType="1"/>
              </p:cNvSpPr>
              <p:nvPr/>
            </p:nvSpPr>
            <p:spPr bwMode="auto">
              <a:xfrm flipV="1">
                <a:off x="2718" y="2298"/>
                <a:ext cx="1871" cy="1080"/>
              </a:xfrm>
              <a:prstGeom prst="line">
                <a:avLst/>
              </a:prstGeom>
              <a:noFill/>
              <a:ln w="12700">
                <a:solidFill>
                  <a:srgbClr val="008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13" name="Text Box 31"/>
              <p:cNvSpPr txBox="1">
                <a:spLocks noChangeAspect="1" noChangeArrowheads="1"/>
              </p:cNvSpPr>
              <p:nvPr/>
            </p:nvSpPr>
            <p:spPr bwMode="auto">
              <a:xfrm>
                <a:off x="3677" y="1510"/>
                <a:ext cx="1056" cy="592"/>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en-GB" altLang="de-DE" sz="1600" b="1">
                    <a:solidFill>
                      <a:srgbClr val="0000FF"/>
                    </a:solidFill>
                    <a:latin typeface="Arial" charset="0"/>
                    <a:cs typeface="Arial" charset="0"/>
                  </a:rPr>
                  <a:t>Strongly diffe-renciating env.</a:t>
                </a:r>
                <a:endParaRPr lang="de-DE" altLang="de-DE" sz="800" b="1">
                  <a:solidFill>
                    <a:srgbClr val="0000FF"/>
                  </a:solidFill>
                  <a:latin typeface="Arial" charset="0"/>
                  <a:cs typeface="Arial" charset="0"/>
                </a:endParaRPr>
              </a:p>
              <a:p>
                <a:r>
                  <a:rPr lang="de-DE" altLang="de-DE" sz="1600">
                    <a:solidFill>
                      <a:srgbClr val="000000"/>
                    </a:solidFill>
                    <a:latin typeface="Arial" charset="0"/>
                    <a:cs typeface="Arial" charset="0"/>
                    <a:sym typeface="Symbol" pitchFamily="18" charset="2"/>
                  </a:rPr>
                  <a:t></a:t>
                </a:r>
                <a:r>
                  <a:rPr lang="en-GB" altLang="de-DE" sz="1600" baseline="-30000">
                    <a:solidFill>
                      <a:srgbClr val="000000"/>
                    </a:solidFill>
                    <a:latin typeface="Arial" charset="0"/>
                    <a:cs typeface="Arial" charset="0"/>
                  </a:rPr>
                  <a:t>g,gu</a:t>
                </a:r>
                <a:r>
                  <a:rPr lang="en-GB" altLang="de-DE" sz="1600">
                    <a:solidFill>
                      <a:srgbClr val="000000"/>
                    </a:solidFill>
                    <a:latin typeface="Arial" charset="0"/>
                    <a:cs typeface="Arial" charset="0"/>
                    <a:sym typeface="Symbol" pitchFamily="18" charset="2"/>
                  </a:rPr>
                  <a:t> &gt;0 </a:t>
                </a:r>
                <a:endParaRPr lang="de-DE" altLang="de-DE" sz="1700">
                  <a:solidFill>
                    <a:srgbClr val="0000FF"/>
                  </a:solidFill>
                  <a:latin typeface="Arial" charset="0"/>
                  <a:cs typeface="Arial" charset="0"/>
                  <a:sym typeface="Symbol" pitchFamily="18" charset="2"/>
                </a:endParaRPr>
              </a:p>
              <a:p>
                <a:endParaRPr lang="de-DE" altLang="de-DE" sz="1600">
                  <a:solidFill>
                    <a:srgbClr val="000000"/>
                  </a:solidFill>
                  <a:latin typeface="Arial" charset="0"/>
                  <a:cs typeface="Arial" charset="0"/>
                  <a:sym typeface="Symbol" pitchFamily="18" charset="2"/>
                </a:endParaRPr>
              </a:p>
            </p:txBody>
          </p:sp>
          <p:sp>
            <p:nvSpPr>
              <p:cNvPr id="14" name="Text Box 30"/>
              <p:cNvSpPr txBox="1">
                <a:spLocks noChangeAspect="1" noChangeArrowheads="1"/>
              </p:cNvSpPr>
              <p:nvPr/>
            </p:nvSpPr>
            <p:spPr bwMode="auto">
              <a:xfrm>
                <a:off x="4493" y="1790"/>
                <a:ext cx="1137" cy="44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fr-FR" altLang="de-DE" sz="1600" b="1">
                    <a:solidFill>
                      <a:srgbClr val="FF0000"/>
                    </a:solidFill>
                    <a:latin typeface="Arial" charset="0"/>
                    <a:cs typeface="Arial" charset="0"/>
                  </a:rPr>
                  <a:t>Average env.</a:t>
                </a:r>
                <a:endParaRPr lang="de-DE" altLang="de-DE" sz="800" b="1">
                  <a:solidFill>
                    <a:srgbClr val="0000FF"/>
                  </a:solidFill>
                  <a:latin typeface="Arial" charset="0"/>
                  <a:cs typeface="Arial" charset="0"/>
                </a:endParaRPr>
              </a:p>
              <a:p>
                <a:r>
                  <a:rPr lang="de-DE" altLang="de-DE" sz="1600">
                    <a:solidFill>
                      <a:srgbClr val="000000"/>
                    </a:solidFill>
                    <a:latin typeface="Arial" charset="0"/>
                    <a:cs typeface="Arial" charset="0"/>
                    <a:sym typeface="Symbol" pitchFamily="18" charset="2"/>
                  </a:rPr>
                  <a:t></a:t>
                </a:r>
                <a:r>
                  <a:rPr lang="fr-FR" altLang="de-DE" sz="1600" baseline="-30000">
                    <a:solidFill>
                      <a:srgbClr val="000000"/>
                    </a:solidFill>
                    <a:latin typeface="Arial" charset="0"/>
                    <a:cs typeface="Arial" charset="0"/>
                  </a:rPr>
                  <a:t>g,gu</a:t>
                </a:r>
                <a:r>
                  <a:rPr lang="fr-FR" altLang="de-DE" sz="1600">
                    <a:solidFill>
                      <a:srgbClr val="000000"/>
                    </a:solidFill>
                    <a:latin typeface="Arial" charset="0"/>
                    <a:cs typeface="Arial" charset="0"/>
                    <a:sym typeface="Symbol" pitchFamily="18" charset="2"/>
                  </a:rPr>
                  <a:t> =0</a:t>
                </a:r>
                <a:endParaRPr lang="de-DE" altLang="de-DE" sz="1700">
                  <a:solidFill>
                    <a:srgbClr val="0000FF"/>
                  </a:solidFill>
                  <a:latin typeface="Arial" charset="0"/>
                  <a:cs typeface="Arial" charset="0"/>
                  <a:sym typeface="Symbol" pitchFamily="18" charset="2"/>
                </a:endParaRPr>
              </a:p>
              <a:p>
                <a:endParaRPr lang="de-DE" altLang="de-DE" sz="1600">
                  <a:solidFill>
                    <a:srgbClr val="000000"/>
                  </a:solidFill>
                  <a:latin typeface="Arial" charset="0"/>
                  <a:cs typeface="Arial" charset="0"/>
                  <a:sym typeface="Symbol" pitchFamily="18" charset="2"/>
                </a:endParaRPr>
              </a:p>
            </p:txBody>
          </p:sp>
          <p:sp>
            <p:nvSpPr>
              <p:cNvPr id="15" name="Text Box 29"/>
              <p:cNvSpPr txBox="1">
                <a:spLocks noChangeAspect="1" noChangeArrowheads="1"/>
              </p:cNvSpPr>
              <p:nvPr/>
            </p:nvSpPr>
            <p:spPr bwMode="auto">
              <a:xfrm>
                <a:off x="4573" y="2174"/>
                <a:ext cx="1271" cy="552"/>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en-GB" altLang="de-DE" sz="1600" b="1">
                    <a:solidFill>
                      <a:srgbClr val="008000"/>
                    </a:solidFill>
                    <a:latin typeface="Arial" charset="0"/>
                    <a:cs typeface="Arial" charset="0"/>
                  </a:rPr>
                  <a:t>Poorly diffe-renciating env. </a:t>
                </a:r>
                <a:endParaRPr lang="de-DE" altLang="de-DE" sz="800" b="1">
                  <a:solidFill>
                    <a:srgbClr val="0000FF"/>
                  </a:solidFill>
                  <a:latin typeface="Arial" charset="0"/>
                  <a:cs typeface="Arial" charset="0"/>
                </a:endParaRPr>
              </a:p>
              <a:p>
                <a:r>
                  <a:rPr lang="de-DE" altLang="de-DE" sz="1600">
                    <a:solidFill>
                      <a:srgbClr val="000000"/>
                    </a:solidFill>
                    <a:latin typeface="Arial" charset="0"/>
                    <a:cs typeface="Arial" charset="0"/>
                    <a:sym typeface="Symbol" pitchFamily="18" charset="2"/>
                  </a:rPr>
                  <a:t></a:t>
                </a:r>
                <a:r>
                  <a:rPr lang="de-DE" altLang="de-DE" sz="1600" baseline="-30000">
                    <a:solidFill>
                      <a:srgbClr val="000000"/>
                    </a:solidFill>
                    <a:latin typeface="Arial" charset="0"/>
                    <a:cs typeface="Arial" charset="0"/>
                  </a:rPr>
                  <a:t>g,gu</a:t>
                </a:r>
                <a:r>
                  <a:rPr lang="de-DE" altLang="de-DE" sz="1600">
                    <a:solidFill>
                      <a:srgbClr val="000000"/>
                    </a:solidFill>
                    <a:latin typeface="Arial" charset="0"/>
                    <a:cs typeface="Arial" charset="0"/>
                    <a:sym typeface="Symbol" pitchFamily="18" charset="2"/>
                  </a:rPr>
                  <a:t> &lt;0</a:t>
                </a:r>
                <a:endParaRPr lang="de-DE" altLang="de-DE" sz="1700">
                  <a:solidFill>
                    <a:srgbClr val="0000FF"/>
                  </a:solidFill>
                  <a:latin typeface="Arial" charset="0"/>
                  <a:cs typeface="Arial" charset="0"/>
                  <a:sym typeface="Symbol" pitchFamily="18" charset="2"/>
                </a:endParaRPr>
              </a:p>
              <a:p>
                <a:endParaRPr lang="de-DE" altLang="de-DE" sz="1600">
                  <a:solidFill>
                    <a:srgbClr val="000000"/>
                  </a:solidFill>
                  <a:latin typeface="Arial" charset="0"/>
                  <a:cs typeface="Arial" charset="0"/>
                  <a:sym typeface="Symbol" pitchFamily="18" charset="2"/>
                </a:endParaRPr>
              </a:p>
            </p:txBody>
          </p:sp>
          <p:sp>
            <p:nvSpPr>
              <p:cNvPr id="16" name="Text Box 28"/>
              <p:cNvSpPr txBox="1">
                <a:spLocks noChangeAspect="1" noChangeArrowheads="1"/>
              </p:cNvSpPr>
              <p:nvPr/>
            </p:nvSpPr>
            <p:spPr bwMode="auto">
              <a:xfrm>
                <a:off x="3510" y="3950"/>
                <a:ext cx="216" cy="288"/>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de-DE" altLang="de-DE" sz="1700">
                    <a:latin typeface="Arial" charset="0"/>
                    <a:cs typeface="Arial" charset="0"/>
                    <a:sym typeface="Symbol" pitchFamily="18" charset="2"/>
                  </a:rPr>
                  <a:t></a:t>
                </a:r>
                <a:endParaRPr lang="de-DE" altLang="de-DE" sz="1200">
                  <a:cs typeface="Times New Roman" pitchFamily="18" charset="0"/>
                </a:endParaRPr>
              </a:p>
              <a:p>
                <a:endParaRPr lang="de-DE" altLang="de-DE" sz="1700">
                  <a:latin typeface="Arial" charset="0"/>
                  <a:cs typeface="Arial" charset="0"/>
                  <a:sym typeface="Symbol" pitchFamily="18" charset="2"/>
                </a:endParaRPr>
              </a:p>
            </p:txBody>
          </p:sp>
          <p:sp>
            <p:nvSpPr>
              <p:cNvPr id="17" name="Text Box 27"/>
              <p:cNvSpPr txBox="1">
                <a:spLocks noChangeAspect="1" noChangeArrowheads="1"/>
              </p:cNvSpPr>
              <p:nvPr/>
            </p:nvSpPr>
            <p:spPr bwMode="auto">
              <a:xfrm>
                <a:off x="2333" y="2726"/>
                <a:ext cx="216" cy="288"/>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de-DE" altLang="de-DE" sz="1700">
                    <a:latin typeface="Arial" charset="0"/>
                    <a:cs typeface="Arial" charset="0"/>
                    <a:sym typeface="Symbol" pitchFamily="18" charset="2"/>
                  </a:rPr>
                  <a:t></a:t>
                </a:r>
                <a:endParaRPr lang="de-DE" altLang="de-DE" sz="1200">
                  <a:cs typeface="Times New Roman" pitchFamily="18" charset="0"/>
                </a:endParaRPr>
              </a:p>
              <a:p>
                <a:endParaRPr lang="de-DE" altLang="de-DE" sz="1700">
                  <a:latin typeface="Arial" charset="0"/>
                  <a:cs typeface="Arial" charset="0"/>
                  <a:sym typeface="Symbol" pitchFamily="18" charset="2"/>
                </a:endParaRPr>
              </a:p>
            </p:txBody>
          </p:sp>
          <p:sp>
            <p:nvSpPr>
              <p:cNvPr id="18" name="Text Box 26"/>
              <p:cNvSpPr txBox="1">
                <a:spLocks noChangeAspect="1" noChangeArrowheads="1"/>
              </p:cNvSpPr>
              <p:nvPr/>
            </p:nvSpPr>
            <p:spPr bwMode="auto">
              <a:xfrm>
                <a:off x="2286" y="1789"/>
                <a:ext cx="287" cy="336"/>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de-DE" altLang="de-DE" sz="1800">
                    <a:latin typeface="Arial" charset="0"/>
                    <a:cs typeface="Arial" charset="0"/>
                  </a:rPr>
                  <a:t>P</a:t>
                </a:r>
                <a:r>
                  <a:rPr lang="de-DE" altLang="de-DE" sz="1800" baseline="-30000">
                    <a:latin typeface="Arial" charset="0"/>
                    <a:cs typeface="Arial" charset="0"/>
                  </a:rPr>
                  <a:t>ij</a:t>
                </a:r>
                <a:endParaRPr lang="de-DE" altLang="de-DE" sz="1200">
                  <a:cs typeface="Times New Roman" pitchFamily="18" charset="0"/>
                </a:endParaRPr>
              </a:p>
              <a:p>
                <a:endParaRPr lang="de-DE" altLang="de-DE"/>
              </a:p>
            </p:txBody>
          </p:sp>
          <p:sp>
            <p:nvSpPr>
              <p:cNvPr id="19" name="Text Box 25"/>
              <p:cNvSpPr txBox="1">
                <a:spLocks noChangeAspect="1" noChangeArrowheads="1"/>
              </p:cNvSpPr>
              <p:nvPr/>
            </p:nvSpPr>
            <p:spPr bwMode="auto">
              <a:xfrm>
                <a:off x="4397" y="3950"/>
                <a:ext cx="1224" cy="288"/>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en-GB" altLang="de-DE" sz="1800">
                    <a:latin typeface="Arial" charset="0"/>
                    <a:cs typeface="Arial" charset="0"/>
                  </a:rPr>
                  <a:t>P</a:t>
                </a:r>
                <a:r>
                  <a:rPr lang="en-GB" altLang="de-DE" sz="1800" baseline="-30000">
                    <a:latin typeface="Arial" charset="0"/>
                    <a:cs typeface="Arial" charset="0"/>
                  </a:rPr>
                  <a:t>i</a:t>
                </a:r>
                <a:r>
                  <a:rPr lang="de-DE" altLang="de-DE" sz="1000" baseline="-30000">
                    <a:latin typeface="Arial" charset="0"/>
                    <a:cs typeface="Arial" charset="0"/>
                    <a:sym typeface="Symbol" pitchFamily="18" charset="2"/>
                  </a:rPr>
                  <a:t></a:t>
                </a:r>
                <a:r>
                  <a:rPr lang="en-GB" altLang="de-DE" sz="1800">
                    <a:latin typeface="Arial" charset="0"/>
                    <a:cs typeface="Arial" charset="0"/>
                  </a:rPr>
                  <a:t>  </a:t>
                </a:r>
                <a:r>
                  <a:rPr lang="en-GB" altLang="de-DE" sz="1600" baseline="-30000">
                    <a:latin typeface="Arial" charset="0"/>
                    <a:cs typeface="Arial" charset="0"/>
                    <a:sym typeface="Symbol" pitchFamily="18" charset="2"/>
                  </a:rPr>
                  <a:t>(Genot. value)</a:t>
                </a:r>
                <a:endParaRPr lang="de-DE" altLang="de-DE" sz="1200" baseline="-30000">
                  <a:cs typeface="Times New Roman" pitchFamily="18" charset="0"/>
                  <a:sym typeface="Symbol" pitchFamily="18" charset="2"/>
                </a:endParaRPr>
              </a:p>
              <a:p>
                <a:endParaRPr lang="de-DE" altLang="de-DE" sz="1000" baseline="-30000">
                  <a:latin typeface="Arial" charset="0"/>
                  <a:cs typeface="Arial" charset="0"/>
                  <a:sym typeface="Symbol" pitchFamily="18" charset="2"/>
                </a:endParaRPr>
              </a:p>
            </p:txBody>
          </p:sp>
          <p:sp>
            <p:nvSpPr>
              <p:cNvPr id="20" name="Text Box 40"/>
              <p:cNvSpPr txBox="1">
                <a:spLocks noChangeArrowheads="1"/>
              </p:cNvSpPr>
              <p:nvPr/>
            </p:nvSpPr>
            <p:spPr bwMode="auto">
              <a:xfrm>
                <a:off x="3670" y="2917"/>
                <a:ext cx="1584" cy="57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eaLnBrk="1" hangingPunct="1"/>
                <a:r>
                  <a:rPr lang="en-GB" altLang="de-DE" sz="1800" b="1">
                    <a:solidFill>
                      <a:srgbClr val="800080"/>
                    </a:solidFill>
                    <a:latin typeface="Arial" charset="0"/>
                    <a:cs typeface="Arial" charset="0"/>
                  </a:rPr>
                  <a:t>Ability of environ-ments to differentiate between genotypes</a:t>
                </a:r>
              </a:p>
              <a:p>
                <a:endParaRPr lang="en-GB" altLang="de-DE"/>
              </a:p>
            </p:txBody>
          </p:sp>
          <p:sp>
            <p:nvSpPr>
              <p:cNvPr id="21" name="Rectangle 42"/>
              <p:cNvSpPr>
                <a:spLocks noChangeArrowheads="1"/>
              </p:cNvSpPr>
              <p:nvPr/>
            </p:nvSpPr>
            <p:spPr bwMode="auto">
              <a:xfrm>
                <a:off x="-87" y="2250"/>
                <a:ext cx="576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endParaRPr lang="de-DE" altLang="de-DE"/>
              </a:p>
            </p:txBody>
          </p:sp>
          <p:sp>
            <p:nvSpPr>
              <p:cNvPr id="22" name="Rectangle 59"/>
              <p:cNvSpPr>
                <a:spLocks noChangeArrowheads="1"/>
              </p:cNvSpPr>
              <p:nvPr/>
            </p:nvSpPr>
            <p:spPr bwMode="auto">
              <a:xfrm>
                <a:off x="-87" y="2250"/>
                <a:ext cx="5760" cy="8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br>
                  <a:rPr lang="de-DE" altLang="de-DE" sz="1100"/>
                </a:br>
                <a:r>
                  <a:rPr lang="en-GB" altLang="de-DE"/>
                  <a:t> </a:t>
                </a:r>
                <a:endParaRPr lang="de-DE" altLang="de-DE"/>
              </a:p>
              <a:p>
                <a:r>
                  <a:rPr lang="en-GB" altLang="de-DE" sz="1200">
                    <a:cs typeface="Times New Roman" pitchFamily="18" charset="0"/>
                  </a:rPr>
                  <a:t> </a:t>
                </a:r>
                <a:endParaRPr lang="de-DE" altLang="de-DE" sz="1200">
                  <a:cs typeface="Times New Roman" pitchFamily="18" charset="0"/>
                </a:endParaRPr>
              </a:p>
              <a:p>
                <a:r>
                  <a:rPr lang="en-GB" altLang="de-DE" sz="1200">
                    <a:cs typeface="Times New Roman" pitchFamily="18" charset="0"/>
                  </a:rPr>
                  <a:t> </a:t>
                </a:r>
                <a:endParaRPr lang="de-DE" altLang="de-DE" sz="1200">
                  <a:cs typeface="Times New Roman" pitchFamily="18" charset="0"/>
                </a:endParaRPr>
              </a:p>
              <a:p>
                <a:endParaRPr lang="de-DE" altLang="de-DE"/>
              </a:p>
            </p:txBody>
          </p:sp>
          <p:sp>
            <p:nvSpPr>
              <p:cNvPr id="23" name="Rectangle 61"/>
              <p:cNvSpPr>
                <a:spLocks noChangeArrowheads="1"/>
              </p:cNvSpPr>
              <p:nvPr/>
            </p:nvSpPr>
            <p:spPr bwMode="auto">
              <a:xfrm>
                <a:off x="-87" y="2250"/>
                <a:ext cx="5760" cy="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br>
                  <a:rPr lang="de-DE" altLang="de-DE" sz="1200">
                    <a:cs typeface="Times New Roman" pitchFamily="18" charset="0"/>
                  </a:rPr>
                </a:br>
                <a:r>
                  <a:rPr lang="en-GB" altLang="de-DE" sz="1200">
                    <a:cs typeface="Times New Roman" pitchFamily="18" charset="0"/>
                  </a:rPr>
                  <a:t> </a:t>
                </a:r>
                <a:endParaRPr lang="de-DE" altLang="de-DE" sz="1200">
                  <a:cs typeface="Times New Roman" pitchFamily="18" charset="0"/>
                </a:endParaRPr>
              </a:p>
              <a:p>
                <a:endParaRPr lang="de-DE" altLang="de-DE"/>
              </a:p>
            </p:txBody>
          </p:sp>
          <p:sp>
            <p:nvSpPr>
              <p:cNvPr id="24" name="Text Box 63"/>
              <p:cNvSpPr txBox="1">
                <a:spLocks noChangeArrowheads="1"/>
              </p:cNvSpPr>
              <p:nvPr/>
            </p:nvSpPr>
            <p:spPr bwMode="auto">
              <a:xfrm>
                <a:off x="144" y="3936"/>
                <a:ext cx="1296" cy="21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r>
                  <a:rPr lang="de-DE" altLang="de-DE" sz="2000">
                    <a:latin typeface="Arial" charset="0"/>
                  </a:rPr>
                  <a:t>COV 4.2      - 7 -</a:t>
                </a:r>
              </a:p>
            </p:txBody>
          </p:sp>
          <p:sp>
            <p:nvSpPr>
              <p:cNvPr id="25" name="Rectangle 64"/>
              <p:cNvSpPr>
                <a:spLocks noChangeArrowheads="1"/>
              </p:cNvSpPr>
              <p:nvPr/>
            </p:nvSpPr>
            <p:spPr bwMode="auto">
              <a:xfrm>
                <a:off x="113" y="3929"/>
                <a:ext cx="1361" cy="272"/>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endParaRPr lang="de-DE" altLang="de-DE"/>
              </a:p>
            </p:txBody>
          </p:sp>
          <p:sp>
            <p:nvSpPr>
              <p:cNvPr id="26" name="Rectangle 65"/>
              <p:cNvSpPr>
                <a:spLocks noChangeArrowheads="1"/>
              </p:cNvSpPr>
              <p:nvPr/>
            </p:nvSpPr>
            <p:spPr bwMode="auto">
              <a:xfrm>
                <a:off x="2336" y="1616"/>
                <a:ext cx="3424" cy="270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endParaRPr lang="de-DE" altLang="de-DE"/>
              </a:p>
            </p:txBody>
          </p:sp>
          <p:sp>
            <p:nvSpPr>
              <p:cNvPr id="27" name="Rectangle 66"/>
              <p:cNvSpPr>
                <a:spLocks noChangeArrowheads="1"/>
              </p:cNvSpPr>
              <p:nvPr/>
            </p:nvSpPr>
            <p:spPr bwMode="auto">
              <a:xfrm>
                <a:off x="3606" y="1480"/>
                <a:ext cx="1134" cy="27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endParaRPr lang="de-DE" altLang="de-DE"/>
              </a:p>
            </p:txBody>
          </p:sp>
          <p:grpSp>
            <p:nvGrpSpPr>
              <p:cNvPr id="28" name="Group 70"/>
              <p:cNvGrpSpPr>
                <a:grpSpLocks/>
              </p:cNvGrpSpPr>
              <p:nvPr/>
            </p:nvGrpSpPr>
            <p:grpSpPr bwMode="auto">
              <a:xfrm>
                <a:off x="213" y="210"/>
                <a:ext cx="4957" cy="3719"/>
                <a:chOff x="82" y="118"/>
                <a:chExt cx="4266" cy="3069"/>
              </a:xfrm>
            </p:grpSpPr>
            <p:sp>
              <p:nvSpPr>
                <p:cNvPr id="30" name="Text Box 6"/>
                <p:cNvSpPr txBox="1">
                  <a:spLocks noChangeArrowheads="1"/>
                </p:cNvSpPr>
                <p:nvPr/>
              </p:nvSpPr>
              <p:spPr bwMode="auto">
                <a:xfrm>
                  <a:off x="1588" y="2803"/>
                  <a:ext cx="1152" cy="384"/>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de-DE" altLang="de-DE" sz="1700">
                      <a:solidFill>
                        <a:srgbClr val="000000"/>
                      </a:solidFill>
                      <a:latin typeface="Arial" charset="0"/>
                      <a:cs typeface="Arial" charset="0"/>
                    </a:rPr>
                    <a:t> </a:t>
                  </a:r>
                  <a:endParaRPr lang="de-DE" altLang="de-DE" sz="1700">
                    <a:solidFill>
                      <a:srgbClr val="0000FF"/>
                    </a:solidFill>
                    <a:latin typeface="Arial" charset="0"/>
                    <a:cs typeface="Arial" charset="0"/>
                  </a:endParaRPr>
                </a:p>
                <a:p>
                  <a:endParaRPr lang="de-DE" altLang="de-DE"/>
                </a:p>
              </p:txBody>
            </p:sp>
            <p:grpSp>
              <p:nvGrpSpPr>
                <p:cNvPr id="31" name="Group 7"/>
                <p:cNvGrpSpPr>
                  <a:grpSpLocks/>
                </p:cNvGrpSpPr>
                <p:nvPr/>
              </p:nvGrpSpPr>
              <p:grpSpPr bwMode="auto">
                <a:xfrm>
                  <a:off x="82" y="118"/>
                  <a:ext cx="4266" cy="2728"/>
                  <a:chOff x="474" y="1264"/>
                  <a:chExt cx="10684" cy="6820"/>
                </a:xfrm>
              </p:grpSpPr>
              <p:sp>
                <p:nvSpPr>
                  <p:cNvPr id="36" name="Line 22"/>
                  <p:cNvSpPr>
                    <a:spLocks noChangeShapeType="1"/>
                  </p:cNvSpPr>
                  <p:nvPr/>
                </p:nvSpPr>
                <p:spPr bwMode="auto">
                  <a:xfrm flipV="1">
                    <a:off x="2542" y="2321"/>
                    <a:ext cx="0" cy="510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de-DE"/>
                  </a:p>
                </p:txBody>
              </p:sp>
              <p:sp>
                <p:nvSpPr>
                  <p:cNvPr id="37" name="Line 21"/>
                  <p:cNvSpPr>
                    <a:spLocks noChangeShapeType="1"/>
                  </p:cNvSpPr>
                  <p:nvPr/>
                </p:nvSpPr>
                <p:spPr bwMode="auto">
                  <a:xfrm>
                    <a:off x="2542" y="7384"/>
                    <a:ext cx="510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de-DE"/>
                  </a:p>
                </p:txBody>
              </p:sp>
              <p:sp>
                <p:nvSpPr>
                  <p:cNvPr id="38" name="Line 20"/>
                  <p:cNvSpPr>
                    <a:spLocks noChangeShapeType="1"/>
                  </p:cNvSpPr>
                  <p:nvPr/>
                </p:nvSpPr>
                <p:spPr bwMode="auto">
                  <a:xfrm>
                    <a:off x="2362" y="4774"/>
                    <a:ext cx="510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39" name="Line 19"/>
                  <p:cNvSpPr>
                    <a:spLocks noChangeShapeType="1"/>
                  </p:cNvSpPr>
                  <p:nvPr/>
                </p:nvSpPr>
                <p:spPr bwMode="auto">
                  <a:xfrm>
                    <a:off x="5143" y="2538"/>
                    <a:ext cx="0" cy="510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40" name="Line 18"/>
                  <p:cNvSpPr>
                    <a:spLocks noChangeShapeType="1"/>
                  </p:cNvSpPr>
                  <p:nvPr/>
                </p:nvSpPr>
                <p:spPr bwMode="auto">
                  <a:xfrm flipV="1">
                    <a:off x="3078" y="2454"/>
                    <a:ext cx="4365" cy="4365"/>
                  </a:xfrm>
                  <a:prstGeom prst="line">
                    <a:avLst/>
                  </a:prstGeom>
                  <a:noFill/>
                  <a:ln w="19050">
                    <a:solidFill>
                      <a:srgbClr val="FF0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41" name="Line 17"/>
                  <p:cNvSpPr>
                    <a:spLocks noChangeShapeType="1"/>
                  </p:cNvSpPr>
                  <p:nvPr/>
                </p:nvSpPr>
                <p:spPr bwMode="auto">
                  <a:xfrm flipV="1">
                    <a:off x="4063" y="2084"/>
                    <a:ext cx="2268" cy="5102"/>
                  </a:xfrm>
                  <a:prstGeom prst="line">
                    <a:avLst/>
                  </a:prstGeom>
                  <a:noFill/>
                  <a:ln w="12700">
                    <a:solidFill>
                      <a:srgbClr val="0000FF"/>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42" name="Line 16"/>
                  <p:cNvSpPr>
                    <a:spLocks noChangeShapeType="1"/>
                  </p:cNvSpPr>
                  <p:nvPr/>
                </p:nvSpPr>
                <p:spPr bwMode="auto">
                  <a:xfrm flipV="1">
                    <a:off x="2803" y="3624"/>
                    <a:ext cx="5040" cy="2160"/>
                  </a:xfrm>
                  <a:prstGeom prst="line">
                    <a:avLst/>
                  </a:prstGeom>
                  <a:noFill/>
                  <a:ln w="12700">
                    <a:solidFill>
                      <a:srgbClr val="008000"/>
                    </a:solidFill>
                    <a:round/>
                    <a:headEnd/>
                    <a:tailEnd/>
                  </a:ln>
                  <a:extLst>
                    <a:ext uri="{909E8E84-426E-40DD-AFC4-6F175D3DCCD1}">
                      <a14:hiddenFill xmlns:a14="http://schemas.microsoft.com/office/drawing/2010/main">
                        <a:noFill/>
                      </a14:hiddenFill>
                    </a:ext>
                  </a:extLst>
                </p:spPr>
                <p:txBody>
                  <a:bodyPr/>
                  <a:lstStyle/>
                  <a:p>
                    <a:endParaRPr lang="de-DE"/>
                  </a:p>
                </p:txBody>
              </p:sp>
              <p:sp>
                <p:nvSpPr>
                  <p:cNvPr id="43" name="Text Box 15"/>
                  <p:cNvSpPr txBox="1">
                    <a:spLocks noChangeArrowheads="1"/>
                  </p:cNvSpPr>
                  <p:nvPr/>
                </p:nvSpPr>
                <p:spPr bwMode="auto">
                  <a:xfrm>
                    <a:off x="7363" y="2084"/>
                    <a:ext cx="2954" cy="837"/>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de-DE" altLang="de-DE" sz="1600" b="1" dirty="0">
                        <a:solidFill>
                          <a:srgbClr val="FF0000"/>
                        </a:solidFill>
                        <a:latin typeface="Arial" charset="0"/>
                        <a:cs typeface="Arial" charset="0"/>
                      </a:rPr>
                      <a:t>„Average“</a:t>
                    </a:r>
                    <a:endParaRPr lang="de-DE" altLang="de-DE" sz="800" b="1" dirty="0">
                      <a:solidFill>
                        <a:srgbClr val="0000FF"/>
                      </a:solidFill>
                      <a:latin typeface="Arial" charset="0"/>
                      <a:cs typeface="Arial" charset="0"/>
                    </a:endParaRPr>
                  </a:p>
                  <a:p>
                    <a:r>
                      <a:rPr lang="de-DE" altLang="de-DE" sz="1600" dirty="0">
                        <a:solidFill>
                          <a:srgbClr val="000000"/>
                        </a:solidFill>
                        <a:latin typeface="Arial" charset="0"/>
                        <a:cs typeface="Arial" charset="0"/>
                        <a:sym typeface="Symbol" pitchFamily="18" charset="2"/>
                      </a:rPr>
                      <a:t></a:t>
                    </a:r>
                    <a:r>
                      <a:rPr lang="de-DE" altLang="de-DE" sz="1600" baseline="-30000" dirty="0">
                        <a:solidFill>
                          <a:srgbClr val="000000"/>
                        </a:solidFill>
                        <a:latin typeface="Arial" charset="0"/>
                        <a:cs typeface="Arial" charset="0"/>
                        <a:sym typeface="Symbol" pitchFamily="18" charset="2"/>
                      </a:rPr>
                      <a:t>G,GE</a:t>
                    </a:r>
                    <a:r>
                      <a:rPr lang="de-DE" altLang="de-DE" sz="1600" dirty="0">
                        <a:solidFill>
                          <a:srgbClr val="000000"/>
                        </a:solidFill>
                        <a:latin typeface="Arial" charset="0"/>
                        <a:cs typeface="Arial" charset="0"/>
                        <a:sym typeface="Symbol" pitchFamily="18" charset="2"/>
                      </a:rPr>
                      <a:t> =0; </a:t>
                    </a:r>
                    <a:endParaRPr lang="de-DE" altLang="de-DE" sz="1700" dirty="0">
                      <a:solidFill>
                        <a:srgbClr val="0000FF"/>
                      </a:solidFill>
                      <a:latin typeface="Arial" charset="0"/>
                      <a:cs typeface="Arial" charset="0"/>
                      <a:sym typeface="Symbol" pitchFamily="18" charset="2"/>
                    </a:endParaRPr>
                  </a:p>
                  <a:p>
                    <a:endParaRPr lang="de-DE" altLang="de-DE" sz="1600" dirty="0">
                      <a:solidFill>
                        <a:srgbClr val="000000"/>
                      </a:solidFill>
                      <a:latin typeface="Arial" charset="0"/>
                      <a:cs typeface="Arial" charset="0"/>
                      <a:sym typeface="Symbol" pitchFamily="18" charset="2"/>
                    </a:endParaRPr>
                  </a:p>
                </p:txBody>
              </p:sp>
              <p:sp>
                <p:nvSpPr>
                  <p:cNvPr id="44" name="Text Box 14"/>
                  <p:cNvSpPr txBox="1">
                    <a:spLocks noChangeArrowheads="1"/>
                  </p:cNvSpPr>
                  <p:nvPr/>
                </p:nvSpPr>
                <p:spPr bwMode="auto">
                  <a:xfrm>
                    <a:off x="7843" y="3224"/>
                    <a:ext cx="3315" cy="817"/>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de-DE" altLang="de-DE" sz="1600" b="1" dirty="0">
                        <a:solidFill>
                          <a:srgbClr val="008000"/>
                        </a:solidFill>
                        <a:latin typeface="Arial" charset="0"/>
                        <a:cs typeface="Arial" charset="0"/>
                      </a:rPr>
                      <a:t>„</a:t>
                    </a:r>
                    <a:r>
                      <a:rPr lang="de-DE" altLang="de-DE" sz="1600" b="1" dirty="0" err="1">
                        <a:solidFill>
                          <a:srgbClr val="008000"/>
                        </a:solidFill>
                        <a:latin typeface="Arial" charset="0"/>
                        <a:cs typeface="Arial" charset="0"/>
                      </a:rPr>
                      <a:t>Poorly</a:t>
                    </a:r>
                    <a:r>
                      <a:rPr lang="de-DE" altLang="de-DE" sz="1600" b="1" dirty="0">
                        <a:solidFill>
                          <a:srgbClr val="008000"/>
                        </a:solidFill>
                        <a:latin typeface="Arial" charset="0"/>
                        <a:cs typeface="Arial" charset="0"/>
                      </a:rPr>
                      <a:t> </a:t>
                    </a:r>
                    <a:r>
                      <a:rPr lang="de-DE" altLang="de-DE" sz="1600" b="1" dirty="0" err="1">
                        <a:solidFill>
                          <a:srgbClr val="008000"/>
                        </a:solidFill>
                        <a:latin typeface="Arial" charset="0"/>
                        <a:cs typeface="Arial" charset="0"/>
                      </a:rPr>
                      <a:t>differenciating</a:t>
                    </a:r>
                    <a:r>
                      <a:rPr lang="de-DE" altLang="de-DE" sz="1600" b="1" dirty="0">
                        <a:solidFill>
                          <a:srgbClr val="008000"/>
                        </a:solidFill>
                        <a:latin typeface="Arial" charset="0"/>
                        <a:cs typeface="Arial" charset="0"/>
                      </a:rPr>
                      <a:t> </a:t>
                    </a:r>
                    <a:r>
                      <a:rPr lang="de-DE" altLang="de-DE" sz="1600" b="1" dirty="0" err="1">
                        <a:solidFill>
                          <a:srgbClr val="008000"/>
                        </a:solidFill>
                        <a:latin typeface="Arial" charset="0"/>
                        <a:cs typeface="Arial" charset="0"/>
                      </a:rPr>
                      <a:t>env</a:t>
                    </a:r>
                    <a:r>
                      <a:rPr lang="de-DE" altLang="de-DE" sz="1600" b="1" dirty="0">
                        <a:solidFill>
                          <a:srgbClr val="008000"/>
                        </a:solidFill>
                        <a:latin typeface="Arial" charset="0"/>
                        <a:cs typeface="Arial" charset="0"/>
                      </a:rPr>
                      <a:t>.“</a:t>
                    </a:r>
                    <a:endParaRPr lang="de-DE" altLang="de-DE" sz="800" b="1" dirty="0">
                      <a:solidFill>
                        <a:srgbClr val="0000FF"/>
                      </a:solidFill>
                      <a:latin typeface="Arial" charset="0"/>
                      <a:cs typeface="Arial" charset="0"/>
                    </a:endParaRPr>
                  </a:p>
                  <a:p>
                    <a:r>
                      <a:rPr lang="de-DE" altLang="de-DE" sz="1600" dirty="0">
                        <a:solidFill>
                          <a:srgbClr val="000000"/>
                        </a:solidFill>
                        <a:latin typeface="Arial" charset="0"/>
                        <a:cs typeface="Arial" charset="0"/>
                        <a:sym typeface="Symbol" pitchFamily="18" charset="2"/>
                      </a:rPr>
                      <a:t></a:t>
                    </a:r>
                    <a:r>
                      <a:rPr lang="de-DE" altLang="de-DE" sz="1600" baseline="-30000" dirty="0">
                        <a:solidFill>
                          <a:srgbClr val="000000"/>
                        </a:solidFill>
                        <a:latin typeface="Arial" charset="0"/>
                        <a:cs typeface="Arial" charset="0"/>
                      </a:rPr>
                      <a:t>E,GE</a:t>
                    </a:r>
                    <a:r>
                      <a:rPr lang="de-DE" altLang="de-DE" sz="1600" dirty="0">
                        <a:solidFill>
                          <a:srgbClr val="000000"/>
                        </a:solidFill>
                        <a:latin typeface="Arial" charset="0"/>
                        <a:cs typeface="Arial" charset="0"/>
                        <a:sym typeface="Symbol" pitchFamily="18" charset="2"/>
                      </a:rPr>
                      <a:t> &lt;0</a:t>
                    </a:r>
                  </a:p>
                </p:txBody>
              </p:sp>
              <p:sp>
                <p:nvSpPr>
                  <p:cNvPr id="45" name="Text Box 13"/>
                  <p:cNvSpPr txBox="1">
                    <a:spLocks noChangeArrowheads="1"/>
                  </p:cNvSpPr>
                  <p:nvPr/>
                </p:nvSpPr>
                <p:spPr bwMode="auto">
                  <a:xfrm>
                    <a:off x="4903" y="7364"/>
                    <a:ext cx="540" cy="72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de-DE" altLang="de-DE" sz="1700">
                        <a:latin typeface="Arial" charset="0"/>
                        <a:cs typeface="Arial" charset="0"/>
                        <a:sym typeface="Symbol" pitchFamily="18" charset="2"/>
                      </a:rPr>
                      <a:t></a:t>
                    </a:r>
                    <a:endParaRPr lang="de-DE" altLang="de-DE" sz="1200">
                      <a:cs typeface="Times New Roman" pitchFamily="18" charset="0"/>
                    </a:endParaRPr>
                  </a:p>
                  <a:p>
                    <a:endParaRPr lang="de-DE" altLang="de-DE" sz="1700">
                      <a:latin typeface="Arial" charset="0"/>
                      <a:cs typeface="Arial" charset="0"/>
                      <a:sym typeface="Symbol" pitchFamily="18" charset="2"/>
                    </a:endParaRPr>
                  </a:p>
                </p:txBody>
              </p:sp>
              <p:sp>
                <p:nvSpPr>
                  <p:cNvPr id="46" name="Text Box 12"/>
                  <p:cNvSpPr txBox="1">
                    <a:spLocks noChangeArrowheads="1"/>
                  </p:cNvSpPr>
                  <p:nvPr/>
                </p:nvSpPr>
                <p:spPr bwMode="auto">
                  <a:xfrm>
                    <a:off x="1962" y="4424"/>
                    <a:ext cx="540" cy="72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de-DE" altLang="de-DE" sz="1700">
                        <a:latin typeface="Arial" charset="0"/>
                        <a:cs typeface="Arial" charset="0"/>
                        <a:sym typeface="Symbol" pitchFamily="18" charset="2"/>
                      </a:rPr>
                      <a:t></a:t>
                    </a:r>
                    <a:endParaRPr lang="de-DE" altLang="de-DE" sz="1200">
                      <a:cs typeface="Times New Roman" pitchFamily="18" charset="0"/>
                    </a:endParaRPr>
                  </a:p>
                  <a:p>
                    <a:endParaRPr lang="de-DE" altLang="de-DE" sz="1700">
                      <a:latin typeface="Arial" charset="0"/>
                      <a:cs typeface="Arial" charset="0"/>
                      <a:sym typeface="Symbol" pitchFamily="18" charset="2"/>
                    </a:endParaRPr>
                  </a:p>
                </p:txBody>
              </p:sp>
              <p:sp>
                <p:nvSpPr>
                  <p:cNvPr id="47" name="Text Box 11"/>
                  <p:cNvSpPr txBox="1">
                    <a:spLocks noChangeArrowheads="1"/>
                  </p:cNvSpPr>
                  <p:nvPr/>
                </p:nvSpPr>
                <p:spPr bwMode="auto">
                  <a:xfrm>
                    <a:off x="1842" y="2081"/>
                    <a:ext cx="720" cy="84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de-DE" altLang="de-DE" sz="1800">
                        <a:latin typeface="Arial" charset="0"/>
                        <a:cs typeface="Arial" charset="0"/>
                      </a:rPr>
                      <a:t>P</a:t>
                    </a:r>
                    <a:r>
                      <a:rPr lang="de-DE" altLang="de-DE" sz="1800" baseline="-30000">
                        <a:latin typeface="Arial" charset="0"/>
                        <a:cs typeface="Arial" charset="0"/>
                      </a:rPr>
                      <a:t>ij</a:t>
                    </a:r>
                    <a:endParaRPr lang="de-DE" altLang="de-DE" sz="1200">
                      <a:cs typeface="Times New Roman" pitchFamily="18" charset="0"/>
                    </a:endParaRPr>
                  </a:p>
                  <a:p>
                    <a:endParaRPr lang="de-DE" altLang="de-DE"/>
                  </a:p>
                </p:txBody>
              </p:sp>
              <p:sp>
                <p:nvSpPr>
                  <p:cNvPr id="48" name="Text Box 10"/>
                  <p:cNvSpPr txBox="1">
                    <a:spLocks noChangeArrowheads="1"/>
                  </p:cNvSpPr>
                  <p:nvPr/>
                </p:nvSpPr>
                <p:spPr bwMode="auto">
                  <a:xfrm>
                    <a:off x="7123" y="7364"/>
                    <a:ext cx="3060" cy="72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en-GB" altLang="de-DE" sz="1800" dirty="0">
                        <a:latin typeface="Arial" charset="0"/>
                        <a:cs typeface="Arial" charset="0"/>
                      </a:rPr>
                      <a:t>P</a:t>
                    </a:r>
                    <a:r>
                      <a:rPr lang="en-GB" altLang="de-DE" sz="1800" baseline="-30000" dirty="0">
                        <a:latin typeface="Arial" charset="0"/>
                        <a:cs typeface="Arial" charset="0"/>
                      </a:rPr>
                      <a:t>i</a:t>
                    </a:r>
                    <a:r>
                      <a:rPr lang="de-DE" altLang="de-DE" sz="1200" baseline="-30000" dirty="0">
                        <a:latin typeface="Arial" charset="0"/>
                        <a:cs typeface="Arial" charset="0"/>
                        <a:sym typeface="Symbol" pitchFamily="18" charset="2"/>
                      </a:rPr>
                      <a:t></a:t>
                    </a:r>
                    <a:r>
                      <a:rPr lang="en-GB" altLang="de-DE" sz="1800" dirty="0">
                        <a:latin typeface="Arial" charset="0"/>
                        <a:cs typeface="Arial" charset="0"/>
                        <a:sym typeface="Symbol" pitchFamily="18" charset="2"/>
                      </a:rPr>
                      <a:t>  </a:t>
                    </a:r>
                    <a:r>
                      <a:rPr lang="en-GB" altLang="de-DE" sz="1800" baseline="-30000" dirty="0" err="1">
                        <a:latin typeface="Arial" panose="020B0604020202020204" pitchFamily="34" charset="0"/>
                        <a:cs typeface="Arial" panose="020B0604020202020204" pitchFamily="34" charset="0"/>
                        <a:sym typeface="Symbol" pitchFamily="18" charset="2"/>
                      </a:rPr>
                      <a:t>Genot</a:t>
                    </a:r>
                    <a:r>
                      <a:rPr lang="en-GB" altLang="de-DE" sz="1800" baseline="-30000" dirty="0">
                        <a:latin typeface="Arial" panose="020B0604020202020204" pitchFamily="34" charset="0"/>
                        <a:cs typeface="Arial" panose="020B0604020202020204" pitchFamily="34" charset="0"/>
                        <a:sym typeface="Symbol" pitchFamily="18" charset="2"/>
                      </a:rPr>
                      <a:t>. means</a:t>
                    </a:r>
                    <a:endParaRPr lang="de-DE" altLang="de-DE" sz="1800" baseline="-30000" dirty="0">
                      <a:latin typeface="Arial" panose="020B0604020202020204" pitchFamily="34" charset="0"/>
                      <a:cs typeface="Arial" panose="020B0604020202020204" pitchFamily="34" charset="0"/>
                      <a:sym typeface="Symbol" pitchFamily="18" charset="2"/>
                    </a:endParaRPr>
                  </a:p>
                  <a:p>
                    <a:endParaRPr lang="de-DE" altLang="de-DE" sz="1000" baseline="-30000" dirty="0">
                      <a:latin typeface="Arial" charset="0"/>
                      <a:cs typeface="Arial" charset="0"/>
                      <a:sym typeface="Symbol" pitchFamily="18" charset="2"/>
                    </a:endParaRPr>
                  </a:p>
                </p:txBody>
              </p:sp>
              <p:sp>
                <p:nvSpPr>
                  <p:cNvPr id="49" name="Text Box 9"/>
                  <p:cNvSpPr txBox="1">
                    <a:spLocks noChangeArrowheads="1"/>
                  </p:cNvSpPr>
                  <p:nvPr/>
                </p:nvSpPr>
                <p:spPr bwMode="auto">
                  <a:xfrm>
                    <a:off x="474" y="2824"/>
                    <a:ext cx="2012" cy="1399"/>
                  </a:xfrm>
                  <a:prstGeom prst="rect">
                    <a:avLst/>
                  </a:prstGeom>
                  <a:solidFill>
                    <a:schemeClr val="bg1"/>
                  </a:solidFill>
                  <a:ln w="9525">
                    <a:solidFill>
                      <a:srgbClr val="FFFFFF"/>
                    </a:solidFill>
                    <a:miter lim="800000"/>
                    <a:headEnd/>
                    <a:tailEnd/>
                  </a:ln>
                  <a:effectLst>
                    <a:outerShdw blurRad="50800" dist="38100" dir="2700000" algn="tl" rotWithShape="0">
                      <a:prstClr val="black">
                        <a:alpha val="40000"/>
                      </a:prstClr>
                    </a:outerShdw>
                  </a:effec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en-GB" altLang="de-DE" sz="1600" dirty="0">
                        <a:latin typeface="Arial" charset="0"/>
                        <a:cs typeface="Arial" charset="0"/>
                      </a:rPr>
                      <a:t>Performance </a:t>
                    </a:r>
                    <a:br>
                      <a:rPr lang="en-GB" altLang="de-DE" sz="1600" dirty="0">
                        <a:latin typeface="Arial" charset="0"/>
                        <a:cs typeface="Arial" charset="0"/>
                      </a:rPr>
                    </a:br>
                    <a:r>
                      <a:rPr lang="en-GB" altLang="de-DE" sz="1600" dirty="0">
                        <a:latin typeface="Arial" charset="0"/>
                        <a:cs typeface="Arial" charset="0"/>
                      </a:rPr>
                      <a:t>of single genotypes </a:t>
                    </a:r>
                  </a:p>
                  <a:p>
                    <a:pPr eaLnBrk="1" hangingPunct="1"/>
                    <a:r>
                      <a:rPr lang="en-GB" altLang="de-DE" sz="1600" dirty="0">
                        <a:latin typeface="Arial" charset="0"/>
                        <a:cs typeface="Arial" charset="0"/>
                      </a:rPr>
                      <a:t>at single envs.</a:t>
                    </a:r>
                    <a:endParaRPr lang="de-DE" altLang="de-DE" sz="1200" dirty="0">
                      <a:cs typeface="Times New Roman" pitchFamily="18" charset="0"/>
                    </a:endParaRPr>
                  </a:p>
                  <a:p>
                    <a:endParaRPr lang="de-DE" altLang="de-DE" dirty="0"/>
                  </a:p>
                </p:txBody>
              </p:sp>
              <p:sp>
                <p:nvSpPr>
                  <p:cNvPr id="50" name="Text Box 8"/>
                  <p:cNvSpPr txBox="1">
                    <a:spLocks noChangeArrowheads="1"/>
                  </p:cNvSpPr>
                  <p:nvPr/>
                </p:nvSpPr>
                <p:spPr bwMode="auto">
                  <a:xfrm>
                    <a:off x="5881" y="1264"/>
                    <a:ext cx="3403" cy="835"/>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de-DE" altLang="de-DE" sz="1600" b="1" dirty="0">
                        <a:solidFill>
                          <a:srgbClr val="0000FF"/>
                        </a:solidFill>
                        <a:latin typeface="Arial" charset="0"/>
                        <a:cs typeface="Arial" charset="0"/>
                      </a:rPr>
                      <a:t>„</a:t>
                    </a:r>
                    <a:r>
                      <a:rPr lang="de-DE" altLang="de-DE" sz="1600" b="1" dirty="0" err="1">
                        <a:solidFill>
                          <a:srgbClr val="0000FF"/>
                        </a:solidFill>
                        <a:latin typeface="Arial" charset="0"/>
                        <a:cs typeface="Arial" charset="0"/>
                      </a:rPr>
                      <a:t>Strongly</a:t>
                    </a:r>
                    <a:r>
                      <a:rPr lang="de-DE" altLang="de-DE" sz="1600" b="1" dirty="0">
                        <a:solidFill>
                          <a:srgbClr val="0000FF"/>
                        </a:solidFill>
                        <a:latin typeface="Arial" charset="0"/>
                        <a:cs typeface="Arial" charset="0"/>
                      </a:rPr>
                      <a:t> </a:t>
                    </a:r>
                    <a:r>
                      <a:rPr lang="de-DE" altLang="de-DE" sz="1600" b="1" dirty="0" err="1">
                        <a:solidFill>
                          <a:srgbClr val="0000FF"/>
                        </a:solidFill>
                        <a:latin typeface="Arial" charset="0"/>
                        <a:cs typeface="Arial" charset="0"/>
                      </a:rPr>
                      <a:t>differenciating</a:t>
                    </a:r>
                    <a:r>
                      <a:rPr lang="de-DE" altLang="de-DE" sz="1600" b="1" dirty="0">
                        <a:solidFill>
                          <a:srgbClr val="0000FF"/>
                        </a:solidFill>
                        <a:latin typeface="Arial" charset="0"/>
                        <a:cs typeface="Arial" charset="0"/>
                      </a:rPr>
                      <a:t> </a:t>
                    </a:r>
                    <a:r>
                      <a:rPr lang="de-DE" altLang="de-DE" sz="1600" b="1" dirty="0" err="1">
                        <a:solidFill>
                          <a:srgbClr val="0000FF"/>
                        </a:solidFill>
                        <a:latin typeface="Arial" charset="0"/>
                        <a:cs typeface="Arial" charset="0"/>
                      </a:rPr>
                      <a:t>env</a:t>
                    </a:r>
                    <a:r>
                      <a:rPr lang="de-DE" altLang="de-DE" sz="1600" b="1" dirty="0">
                        <a:solidFill>
                          <a:srgbClr val="0000FF"/>
                        </a:solidFill>
                        <a:latin typeface="Arial" charset="0"/>
                        <a:cs typeface="Arial" charset="0"/>
                      </a:rPr>
                      <a:t>.</a:t>
                    </a:r>
                    <a:br>
                      <a:rPr lang="de-DE" altLang="de-DE" sz="1600" b="1" dirty="0">
                        <a:solidFill>
                          <a:srgbClr val="0000FF"/>
                        </a:solidFill>
                        <a:latin typeface="Arial" charset="0"/>
                        <a:cs typeface="Arial" charset="0"/>
                      </a:rPr>
                    </a:br>
                    <a:r>
                      <a:rPr lang="de-DE" altLang="de-DE" sz="1600" dirty="0">
                        <a:solidFill>
                          <a:srgbClr val="000000"/>
                        </a:solidFill>
                        <a:latin typeface="Arial" charset="0"/>
                        <a:cs typeface="Arial" charset="0"/>
                        <a:sym typeface="Symbol" pitchFamily="18" charset="2"/>
                      </a:rPr>
                      <a:t></a:t>
                    </a:r>
                    <a:r>
                      <a:rPr lang="en-GB" altLang="de-DE" sz="1600" baseline="-30000" dirty="0">
                        <a:solidFill>
                          <a:srgbClr val="000000"/>
                        </a:solidFill>
                        <a:latin typeface="Arial" charset="0"/>
                        <a:cs typeface="Arial" charset="0"/>
                      </a:rPr>
                      <a:t>G,GE</a:t>
                    </a:r>
                    <a:r>
                      <a:rPr lang="en-GB" altLang="de-DE" sz="1600" dirty="0">
                        <a:solidFill>
                          <a:srgbClr val="000000"/>
                        </a:solidFill>
                        <a:latin typeface="Arial" charset="0"/>
                        <a:cs typeface="Arial" charset="0"/>
                        <a:sym typeface="Symbol" pitchFamily="18" charset="2"/>
                      </a:rPr>
                      <a:t> &gt;0 </a:t>
                    </a:r>
                    <a:endParaRPr lang="de-DE" altLang="de-DE" sz="1700" dirty="0">
                      <a:solidFill>
                        <a:srgbClr val="0000FF"/>
                      </a:solidFill>
                      <a:latin typeface="Arial" charset="0"/>
                      <a:cs typeface="Arial" charset="0"/>
                      <a:sym typeface="Symbol" pitchFamily="18" charset="2"/>
                    </a:endParaRPr>
                  </a:p>
                  <a:p>
                    <a:pPr eaLnBrk="1" hangingPunct="1"/>
                    <a:endParaRPr lang="de-DE" altLang="de-DE" sz="1600" dirty="0">
                      <a:solidFill>
                        <a:srgbClr val="000000"/>
                      </a:solidFill>
                      <a:latin typeface="Arial" charset="0"/>
                      <a:cs typeface="Arial" charset="0"/>
                      <a:sym typeface="Symbol" pitchFamily="18" charset="2"/>
                    </a:endParaRPr>
                  </a:p>
                </p:txBody>
              </p:sp>
            </p:grpSp>
            <p:sp>
              <p:nvSpPr>
                <p:cNvPr id="32" name="Text Box 62"/>
                <p:cNvSpPr txBox="1">
                  <a:spLocks noChangeArrowheads="1"/>
                </p:cNvSpPr>
                <p:nvPr/>
              </p:nvSpPr>
              <p:spPr bwMode="auto">
                <a:xfrm>
                  <a:off x="967" y="764"/>
                  <a:ext cx="974" cy="543"/>
                </a:xfrm>
                <a:prstGeom prst="rect">
                  <a:avLst/>
                </a:prstGeom>
                <a:solidFill>
                  <a:schemeClr val="bg1"/>
                </a:solidFill>
                <a:ln>
                  <a:noFill/>
                </a:ln>
                <a:effectLst>
                  <a:outerShdw blurRad="50800" dist="38100" dir="2700000" algn="tl" rotWithShape="0">
                    <a:prstClr val="black">
                      <a:alpha val="40000"/>
                    </a:prstClr>
                  </a:outerShdw>
                </a:effectLst>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eaLnBrk="1" hangingPunct="1">
                    <a:lnSpc>
                      <a:spcPct val="90000"/>
                    </a:lnSpc>
                  </a:pPr>
                  <a:r>
                    <a:rPr lang="en-GB" altLang="de-DE" sz="1800" dirty="0">
                      <a:latin typeface="Arial" charset="0"/>
                      <a:cs typeface="Arial" charset="0"/>
                    </a:rPr>
                    <a:t>Spread of genotypes at single environments</a:t>
                  </a:r>
                  <a:endParaRPr lang="en-GB" altLang="de-DE" dirty="0">
                    <a:solidFill>
                      <a:schemeClr val="accent2"/>
                    </a:solidFill>
                  </a:endParaRPr>
                </a:p>
              </p:txBody>
            </p:sp>
            <p:sp>
              <p:nvSpPr>
                <p:cNvPr id="33" name="Rectangle 67"/>
                <p:cNvSpPr>
                  <a:spLocks noChangeArrowheads="1"/>
                </p:cNvSpPr>
                <p:nvPr/>
              </p:nvSpPr>
              <p:spPr bwMode="auto">
                <a:xfrm>
                  <a:off x="1839" y="2051"/>
                  <a:ext cx="513" cy="37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endParaRPr lang="de-DE" altLang="de-DE"/>
                </a:p>
              </p:txBody>
            </p:sp>
            <p:sp>
              <p:nvSpPr>
                <p:cNvPr id="34" name="Line 68"/>
                <p:cNvSpPr>
                  <a:spLocks noChangeShapeType="1"/>
                </p:cNvSpPr>
                <p:nvPr/>
              </p:nvSpPr>
              <p:spPr bwMode="auto">
                <a:xfrm>
                  <a:off x="2200" y="2568"/>
                  <a:ext cx="68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sp>
              <p:nvSpPr>
                <p:cNvPr id="35" name="Line 69"/>
                <p:cNvSpPr>
                  <a:spLocks noChangeShapeType="1"/>
                </p:cNvSpPr>
                <p:nvPr/>
              </p:nvSpPr>
              <p:spPr bwMode="auto">
                <a:xfrm>
                  <a:off x="1941" y="2037"/>
                  <a:ext cx="3" cy="40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a:p>
              </p:txBody>
            </p:sp>
          </p:grpSp>
          <p:sp>
            <p:nvSpPr>
              <p:cNvPr id="29" name="Text Box 24"/>
              <p:cNvSpPr txBox="1">
                <a:spLocks noChangeAspect="1" noChangeArrowheads="1"/>
              </p:cNvSpPr>
              <p:nvPr/>
            </p:nvSpPr>
            <p:spPr bwMode="auto">
              <a:xfrm>
                <a:off x="1247" y="3385"/>
                <a:ext cx="2359" cy="363"/>
              </a:xfrm>
              <a:prstGeom prst="rect">
                <a:avLst/>
              </a:prstGeom>
              <a:solidFill>
                <a:schemeClr val="bg1"/>
              </a:solidFill>
              <a:ln w="9525">
                <a:solidFill>
                  <a:srgbClr val="FFFFFF"/>
                </a:solidFill>
                <a:miter lim="800000"/>
                <a:headEnd/>
                <a:tailEnd/>
              </a:ln>
              <a:effectLst>
                <a:outerShdw blurRad="50800" dist="38100" dir="2700000" algn="tl" rotWithShape="0">
                  <a:prstClr val="black">
                    <a:alpha val="40000"/>
                  </a:prstClr>
                </a:outerShdw>
              </a:effectLst>
            </p:spPr>
            <p:txBody>
              <a:bodyPr/>
              <a:lstStyle>
                <a:lvl1pPr eaLnBrk="0" hangingPunct="0">
                  <a:defRPr sz="2400">
                    <a:solidFill>
                      <a:schemeClr val="tx1"/>
                    </a:solidFill>
                    <a:latin typeface="Times New Roman" pitchFamily="18" charset="0"/>
                  </a:defRPr>
                </a:lvl1pPr>
                <a:lvl2pPr marL="742950" indent="-285750" eaLnBrk="0" hangingPunct="0">
                  <a:defRPr sz="2400">
                    <a:solidFill>
                      <a:schemeClr val="tx1"/>
                    </a:solidFill>
                    <a:latin typeface="Times New Roman" pitchFamily="18" charset="0"/>
                  </a:defRPr>
                </a:lvl2pPr>
                <a:lvl3pPr marL="1143000" indent="-228600" eaLnBrk="0" hangingPunct="0">
                  <a:defRPr sz="2400">
                    <a:solidFill>
                      <a:schemeClr val="tx1"/>
                    </a:solidFill>
                    <a:latin typeface="Times New Roman" pitchFamily="18" charset="0"/>
                  </a:defRPr>
                </a:lvl3pPr>
                <a:lvl4pPr marL="1600200" indent="-228600" eaLnBrk="0" hangingPunct="0">
                  <a:defRPr sz="2400">
                    <a:solidFill>
                      <a:schemeClr val="tx1"/>
                    </a:solidFill>
                    <a:latin typeface="Times New Roman" pitchFamily="18" charset="0"/>
                  </a:defRPr>
                </a:lvl4pPr>
                <a:lvl5pPr marL="2057400" indent="-228600" eaLnBrk="0" hangingPunct="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eaLnBrk="1" hangingPunct="1"/>
                <a:r>
                  <a:rPr lang="en-GB" altLang="de-DE" sz="1600" dirty="0">
                    <a:latin typeface="Arial" charset="0"/>
                    <a:cs typeface="Arial" charset="0"/>
                  </a:rPr>
                  <a:t>Mean performance of the 11 genotypes at envs. (i.e. genotype main effects)</a:t>
                </a:r>
                <a:endParaRPr lang="de-DE" altLang="de-DE" dirty="0"/>
              </a:p>
            </p:txBody>
          </p:sp>
        </p:grpSp>
        <p:grpSp>
          <p:nvGrpSpPr>
            <p:cNvPr id="55" name="Gruppieren 54"/>
            <p:cNvGrpSpPr/>
            <p:nvPr/>
          </p:nvGrpSpPr>
          <p:grpSpPr>
            <a:xfrm>
              <a:off x="1842305" y="1146727"/>
              <a:ext cx="3768600" cy="3925939"/>
              <a:chOff x="1842305" y="1146727"/>
              <a:chExt cx="3768600" cy="3925939"/>
            </a:xfrm>
          </p:grpSpPr>
          <p:cxnSp>
            <p:nvCxnSpPr>
              <p:cNvPr id="51" name="Gerade Verbindung mit Pfeil 50"/>
              <p:cNvCxnSpPr>
                <a:stCxn id="36" idx="0"/>
                <a:endCxn id="36" idx="1"/>
              </p:cNvCxnSpPr>
              <p:nvPr/>
            </p:nvCxnSpPr>
            <p:spPr>
              <a:xfrm flipV="1">
                <a:off x="1842305" y="1146727"/>
                <a:ext cx="1" cy="3925939"/>
              </a:xfrm>
              <a:prstGeom prst="straightConnector1">
                <a:avLst/>
              </a:prstGeom>
              <a:ln w="22225">
                <a:solidFill>
                  <a:schemeClr val="tx1"/>
                </a:solidFill>
                <a:tailEnd type="triangle" w="lg" len="lg"/>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52" name="Gerade Verbindung mit Pfeil 51"/>
              <p:cNvCxnSpPr>
                <a:stCxn id="37" idx="0"/>
              </p:cNvCxnSpPr>
              <p:nvPr/>
            </p:nvCxnSpPr>
            <p:spPr>
              <a:xfrm>
                <a:off x="1842305" y="5042656"/>
                <a:ext cx="3768600" cy="0"/>
              </a:xfrm>
              <a:prstGeom prst="straightConnector1">
                <a:avLst/>
              </a:prstGeom>
              <a:ln w="22225">
                <a:solidFill>
                  <a:schemeClr val="tx1"/>
                </a:solidFill>
                <a:tailEnd type="triangle" w="lg" len="lg"/>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grpSp>
      <p:sp>
        <p:nvSpPr>
          <p:cNvPr id="57" name="TextBox 3"/>
          <p:cNvSpPr txBox="1"/>
          <p:nvPr/>
        </p:nvSpPr>
        <p:spPr>
          <a:xfrm>
            <a:off x="35496" y="44624"/>
            <a:ext cx="1205913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a:latin typeface="Arial" panose="020B0604020202020204" pitchFamily="34" charset="0"/>
                <a:cs typeface="Arial" panose="020B0604020202020204" pitchFamily="34" charset="0"/>
              </a:rPr>
              <a:t>Algebra-based approach to well and less-well differentiation </a:t>
            </a:r>
            <a:r>
              <a:rPr lang="en-GB" sz="2400" dirty="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environments</a:t>
            </a:r>
            <a:r>
              <a:rPr lang="en-GB" sz="2400" dirty="0">
                <a:latin typeface="Arial" panose="020B0604020202020204" pitchFamily="34" charset="0"/>
                <a:cs typeface="Arial" panose="020B0604020202020204" pitchFamily="34" charset="0"/>
              </a:rPr>
              <a:t>.</a:t>
            </a:r>
          </a:p>
        </p:txBody>
      </p:sp>
      <p:cxnSp>
        <p:nvCxnSpPr>
          <p:cNvPr id="59" name="Gerader Verbinder 58"/>
          <p:cNvCxnSpPr/>
          <p:nvPr/>
        </p:nvCxnSpPr>
        <p:spPr>
          <a:xfrm>
            <a:off x="132345" y="6523292"/>
            <a:ext cx="11277486" cy="0"/>
          </a:xfrm>
          <a:prstGeom prst="line">
            <a:avLst/>
          </a:prstGeom>
          <a:ln>
            <a:solidFill>
              <a:schemeClr val="bg1">
                <a:lumMod val="85000"/>
              </a:schemeClr>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 name="Textfeld 1"/>
          <p:cNvSpPr txBox="1"/>
          <p:nvPr/>
        </p:nvSpPr>
        <p:spPr>
          <a:xfrm>
            <a:off x="8244470" y="1055077"/>
            <a:ext cx="3850164" cy="2308324"/>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Very probably head-quarters and main field testing places of success-</a:t>
            </a:r>
            <a:r>
              <a:rPr lang="en-GB" dirty="0" err="1">
                <a:latin typeface="Arial" panose="020B0604020202020204" pitchFamily="34" charset="0"/>
                <a:cs typeface="Arial" panose="020B0604020202020204" pitchFamily="34" charset="0"/>
              </a:rPr>
              <a:t>ful</a:t>
            </a:r>
            <a:r>
              <a:rPr lang="en-GB" dirty="0">
                <a:latin typeface="Arial" panose="020B0604020202020204" pitchFamily="34" charset="0"/>
                <a:cs typeface="Arial" panose="020B0604020202020204" pitchFamily="34" charset="0"/>
              </a:rPr>
              <a:t> companies are not sites that make all candidates look alike but are sites (environments) that allow to easily and convincingly see and separate the superior genotypes from the inferior genotypes.</a:t>
            </a:r>
          </a:p>
        </p:txBody>
      </p:sp>
      <p:sp>
        <p:nvSpPr>
          <p:cNvPr id="58" name="Textfeld 57"/>
          <p:cNvSpPr txBox="1"/>
          <p:nvPr/>
        </p:nvSpPr>
        <p:spPr>
          <a:xfrm>
            <a:off x="6440974" y="3855315"/>
            <a:ext cx="5653660" cy="1477328"/>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Positive covariance i.e. positive correlation coefficient between an environments’ interactions with the </a:t>
            </a:r>
            <a:r>
              <a:rPr lang="en-GB" dirty="0" err="1">
                <a:latin typeface="Arial" panose="020B0604020202020204" pitchFamily="34" charset="0"/>
                <a:cs typeface="Arial" panose="020B0604020202020204" pitchFamily="34" charset="0"/>
              </a:rPr>
              <a:t>geno</a:t>
            </a:r>
            <a:r>
              <a:rPr lang="en-GB" dirty="0">
                <a:latin typeface="Arial" panose="020B0604020202020204" pitchFamily="34" charset="0"/>
                <a:cs typeface="Arial" panose="020B0604020202020204" pitchFamily="34" charset="0"/>
              </a:rPr>
              <a:t>-types and these genotypes‘ main effects create regression lines steeper than average, i.e. </a:t>
            </a:r>
            <a:r>
              <a:rPr lang="en-GB" dirty="0">
                <a:solidFill>
                  <a:srgbClr val="0000FF"/>
                </a:solidFill>
                <a:latin typeface="Arial" panose="020B0604020202020204" pitchFamily="34" charset="0"/>
                <a:cs typeface="Arial" panose="020B0604020202020204" pitchFamily="34" charset="0"/>
              </a:rPr>
              <a:t>steeper than </a:t>
            </a:r>
            <a:r>
              <a:rPr lang="el-GR" dirty="0">
                <a:solidFill>
                  <a:srgbClr val="0000FF"/>
                </a:solidFill>
                <a:latin typeface="Arial" panose="020B0604020202020204" pitchFamily="34" charset="0"/>
                <a:cs typeface="Arial" panose="020B0604020202020204" pitchFamily="34" charset="0"/>
              </a:rPr>
              <a:t>β</a:t>
            </a:r>
            <a:r>
              <a:rPr lang="en-GB" dirty="0">
                <a:solidFill>
                  <a:srgbClr val="0000FF"/>
                </a:solidFill>
                <a:latin typeface="Arial" panose="020B0604020202020204" pitchFamily="34" charset="0"/>
                <a:cs typeface="Arial" panose="020B0604020202020204" pitchFamily="34" charset="0"/>
              </a:rPr>
              <a:t>=1 </a:t>
            </a:r>
            <a:r>
              <a:rPr lang="en-GB" dirty="0">
                <a:latin typeface="Arial" panose="020B0604020202020204" pitchFamily="34" charset="0"/>
                <a:cs typeface="Arial" panose="020B0604020202020204" pitchFamily="34" charset="0"/>
              </a:rPr>
              <a:t>and </a:t>
            </a:r>
            <a:r>
              <a:rPr lang="en-GB" i="1" dirty="0">
                <a:latin typeface="Arial" panose="020B0604020202020204" pitchFamily="34" charset="0"/>
                <a:cs typeface="Arial" panose="020B0604020202020204" pitchFamily="34" charset="0"/>
              </a:rPr>
              <a:t>vice versa </a:t>
            </a:r>
            <a:r>
              <a:rPr lang="en-GB" dirty="0">
                <a:latin typeface="Arial" panose="020B0604020202020204" pitchFamily="34" charset="0"/>
                <a:cs typeface="Arial" panose="020B0604020202020204" pitchFamily="34" charset="0"/>
              </a:rPr>
              <a:t>for negative covariance. </a:t>
            </a:r>
          </a:p>
        </p:txBody>
      </p:sp>
      <p:sp>
        <p:nvSpPr>
          <p:cNvPr id="60" name="Right Triangle 59"/>
          <p:cNvSpPr/>
          <p:nvPr/>
        </p:nvSpPr>
        <p:spPr>
          <a:xfrm>
            <a:off x="2405" y="6582066"/>
            <a:ext cx="226195" cy="215900"/>
          </a:xfrm>
          <a:prstGeom prst="rtTriangle">
            <a:avLst/>
          </a:prstGeom>
          <a:gradFill flip="none" rotWithShape="1">
            <a:gsLst>
              <a:gs pos="0">
                <a:schemeClr val="tx1"/>
              </a:gs>
              <a:gs pos="100000">
                <a:schemeClr val="accent1">
                  <a:lumMod val="45000"/>
                  <a:lumOff val="55000"/>
                </a:schemeClr>
              </a:gs>
              <a:gs pos="100000">
                <a:srgbClr val="FFFF00"/>
              </a:gs>
              <a:gs pos="99000">
                <a:srgbClr val="FFFF00"/>
              </a:gs>
            </a:gsLst>
            <a:lin ang="5400000" scaled="1"/>
            <a:tileRect/>
          </a:gra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1" name="Textfeld 5">
            <a:extLst>
              <a:ext uri="{FF2B5EF4-FFF2-40B4-BE49-F238E27FC236}">
                <a16:creationId xmlns:a16="http://schemas.microsoft.com/office/drawing/2014/main" id="{992E4B12-EA90-4D83-BA81-FEC502CE6DFB}"/>
              </a:ext>
            </a:extLst>
          </p:cNvPr>
          <p:cNvSpPr txBox="1"/>
          <p:nvPr/>
        </p:nvSpPr>
        <p:spPr>
          <a:xfrm>
            <a:off x="11572043" y="6346567"/>
            <a:ext cx="583609"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29</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181609803"/>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feld 5"/>
          <p:cNvSpPr txBox="1"/>
          <p:nvPr/>
        </p:nvSpPr>
        <p:spPr>
          <a:xfrm>
            <a:off x="11238614" y="6342528"/>
            <a:ext cx="892202"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GB" sz="2400" smtClean="0">
                <a:latin typeface="Arial" panose="020B0604020202020204" pitchFamily="34" charset="0"/>
                <a:cs typeface="Arial" panose="020B0604020202020204" pitchFamily="34" charset="0"/>
              </a:rPr>
              <a:pPr algn="ctr"/>
              <a:t>3</a:t>
            </a:fld>
            <a:endParaRPr lang="en-GB" sz="2400" dirty="0">
              <a:latin typeface="Arial" panose="020B0604020202020204" pitchFamily="34" charset="0"/>
              <a:cs typeface="Arial" panose="020B0604020202020204" pitchFamily="34" charset="0"/>
            </a:endParaRPr>
          </a:p>
        </p:txBody>
      </p:sp>
      <p:sp>
        <p:nvSpPr>
          <p:cNvPr id="3" name="TextBox 2"/>
          <p:cNvSpPr txBox="1"/>
          <p:nvPr/>
        </p:nvSpPr>
        <p:spPr>
          <a:xfrm>
            <a:off x="130629" y="199118"/>
            <a:ext cx="11904617" cy="6617196"/>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You already know: Population Genetics</a:t>
            </a:r>
          </a:p>
          <a:p>
            <a:endParaRPr lang="en-GB" dirty="0">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Keywords of this chapter: Yield Stability. Finlay-Wilkinson regression approach. ‚Static‘ and ‚dynamic‘ concept of ‚stability‘. Intensive vs. extensive genotype. Strongly vs. poorly differentiation environment.</a:t>
            </a:r>
          </a:p>
          <a:p>
            <a:endParaRPr lang="de-DE" sz="1200" dirty="0">
              <a:latin typeface="Arial" panose="020B0604020202020204" pitchFamily="34" charset="0"/>
              <a:cs typeface="Arial" panose="020B0604020202020204" pitchFamily="34" charset="0"/>
            </a:endParaRPr>
          </a:p>
          <a:p>
            <a:endParaRPr lang="en-GB" sz="1200" dirty="0">
              <a:latin typeface="Arial" panose="020B0604020202020204" pitchFamily="34" charset="0"/>
              <a:cs typeface="Arial" panose="020B0604020202020204" pitchFamily="34" charset="0"/>
            </a:endParaRPr>
          </a:p>
          <a:p>
            <a:endParaRPr lang="en-GB" sz="1200" dirty="0">
              <a:solidFill>
                <a:srgbClr val="FF0000"/>
              </a:solidFill>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Algebra as introduced in this chapter</a:t>
            </a:r>
          </a:p>
          <a:p>
            <a:r>
              <a:rPr lang="nb-NO" dirty="0">
                <a:latin typeface="Arial" panose="020B0604020202020204" pitchFamily="34" charset="0"/>
                <a:cs typeface="Arial" panose="020B0604020202020204" pitchFamily="34" charset="0"/>
              </a:rPr>
              <a:t>Linear Model to decompose a phenotypic value assesed in orthogonal field trials </a:t>
            </a:r>
            <a:br>
              <a:rPr lang="nb-NO" dirty="0">
                <a:latin typeface="Arial" panose="020B0604020202020204" pitchFamily="34" charset="0"/>
                <a:cs typeface="Arial" panose="020B0604020202020204" pitchFamily="34" charset="0"/>
              </a:rPr>
            </a:br>
            <a:r>
              <a:rPr lang="nb-NO" dirty="0">
                <a:latin typeface="Arial" panose="020B0604020202020204" pitchFamily="34" charset="0"/>
                <a:cs typeface="Arial" panose="020B0604020202020204" pitchFamily="34" charset="0"/>
              </a:rPr>
              <a:t>across a number of environments</a:t>
            </a:r>
            <a:br>
              <a:rPr lang="nb-NO" dirty="0">
                <a:latin typeface="Arial" panose="020B0604020202020204" pitchFamily="34" charset="0"/>
                <a:cs typeface="Arial" panose="020B0604020202020204" pitchFamily="34" charset="0"/>
              </a:rPr>
            </a:br>
            <a:r>
              <a:rPr lang="nb-NO" dirty="0">
                <a:latin typeface="Arial" panose="020B0604020202020204" pitchFamily="34" charset="0"/>
                <a:cs typeface="Arial" panose="020B0604020202020204" pitchFamily="34" charset="0"/>
              </a:rPr>
              <a:t>Pij    = µ     + Gi    + Ej    +  GEij </a:t>
            </a:r>
          </a:p>
          <a:p>
            <a:r>
              <a:rPr lang="en-GB" dirty="0">
                <a:latin typeface="Arial" panose="020B0604020202020204" pitchFamily="34" charset="0"/>
                <a:cs typeface="Arial" panose="020B0604020202020204" pitchFamily="34" charset="0"/>
              </a:rPr>
              <a:t>σ²</a:t>
            </a:r>
            <a:r>
              <a:rPr lang="en-GB" baseline="-25000" dirty="0">
                <a:latin typeface="Arial" panose="020B0604020202020204" pitchFamily="34" charset="0"/>
                <a:cs typeface="Arial" panose="020B0604020202020204" pitchFamily="34" charset="0"/>
              </a:rPr>
              <a:t>x+y</a:t>
            </a:r>
            <a:r>
              <a:rPr lang="en-GB" dirty="0">
                <a:latin typeface="Arial" panose="020B0604020202020204" pitchFamily="34" charset="0"/>
                <a:cs typeface="Arial" panose="020B0604020202020204" pitchFamily="34" charset="0"/>
              </a:rPr>
              <a:t> = σ²</a:t>
            </a:r>
            <a:r>
              <a:rPr lang="en-GB" baseline="-25000" dirty="0">
                <a:latin typeface="Arial" panose="020B0604020202020204" pitchFamily="34" charset="0"/>
                <a:cs typeface="Arial" panose="020B0604020202020204" pitchFamily="34" charset="0"/>
              </a:rPr>
              <a:t>x</a:t>
            </a:r>
            <a:r>
              <a:rPr lang="en-GB" dirty="0">
                <a:latin typeface="Arial" panose="020B0604020202020204" pitchFamily="34" charset="0"/>
                <a:cs typeface="Arial" panose="020B0604020202020204" pitchFamily="34" charset="0"/>
              </a:rPr>
              <a:t>+σ²</a:t>
            </a:r>
            <a:r>
              <a:rPr lang="en-GB" baseline="-25000" dirty="0">
                <a:latin typeface="Arial" panose="020B0604020202020204" pitchFamily="34" charset="0"/>
                <a:cs typeface="Arial" panose="020B0604020202020204" pitchFamily="34" charset="0"/>
              </a:rPr>
              <a:t>y</a:t>
            </a:r>
            <a:r>
              <a:rPr lang="en-GB" dirty="0">
                <a:latin typeface="Arial" panose="020B0604020202020204" pitchFamily="34" charset="0"/>
                <a:cs typeface="Arial" panose="020B0604020202020204" pitchFamily="34" charset="0"/>
              </a:rPr>
              <a:t> + 2ω</a:t>
            </a:r>
            <a:r>
              <a:rPr lang="en-GB" baseline="-25000" dirty="0">
                <a:latin typeface="Arial" panose="020B0604020202020204" pitchFamily="34" charset="0"/>
                <a:cs typeface="Arial" panose="020B0604020202020204" pitchFamily="34" charset="0"/>
              </a:rPr>
              <a:t>xy</a:t>
            </a:r>
            <a:r>
              <a:rPr lang="en-GB" dirty="0">
                <a:latin typeface="Arial" panose="020B0604020202020204" pitchFamily="34" charset="0"/>
                <a:cs typeface="Arial" panose="020B0604020202020204" pitchFamily="34" charset="0"/>
              </a:rPr>
              <a:t>  </a:t>
            </a:r>
            <a:endParaRPr lang="en-GB" sz="1200" baseline="-25000" dirty="0">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ω²</a:t>
            </a:r>
            <a:r>
              <a:rPr lang="en-GB" baseline="-25000" dirty="0">
                <a:latin typeface="Arial" panose="020B0604020202020204" pitchFamily="34" charset="0"/>
                <a:cs typeface="Arial" panose="020B0604020202020204" pitchFamily="34" charset="0"/>
              </a:rPr>
              <a:t>x.x</a:t>
            </a:r>
            <a:r>
              <a:rPr lang="en-GB" dirty="0">
                <a:latin typeface="Arial" panose="020B0604020202020204" pitchFamily="34" charset="0"/>
                <a:cs typeface="Arial" panose="020B0604020202020204" pitchFamily="34" charset="0"/>
              </a:rPr>
              <a:t> = σ²</a:t>
            </a:r>
            <a:r>
              <a:rPr lang="en-GB" baseline="-25000" dirty="0">
                <a:latin typeface="Arial" panose="020B0604020202020204" pitchFamily="34" charset="0"/>
                <a:cs typeface="Arial" panose="020B0604020202020204" pitchFamily="34" charset="0"/>
              </a:rPr>
              <a:t>x</a:t>
            </a:r>
          </a:p>
          <a:p>
            <a:endParaRPr lang="en-GB" dirty="0">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σ</a:t>
            </a:r>
            <a:r>
              <a:rPr lang="de-DE" dirty="0">
                <a:latin typeface="Arial" panose="020B0604020202020204" pitchFamily="34" charset="0"/>
                <a:cs typeface="Arial" panose="020B0604020202020204" pitchFamily="34" charset="0"/>
              </a:rPr>
              <a:t>²</a:t>
            </a:r>
            <a:r>
              <a:rPr lang="de-DE" baseline="-25000" dirty="0">
                <a:latin typeface="Arial" panose="020B0604020202020204" pitchFamily="34" charset="0"/>
                <a:cs typeface="Arial" panose="020B0604020202020204" pitchFamily="34" charset="0"/>
              </a:rPr>
              <a:t>P</a:t>
            </a:r>
            <a:r>
              <a:rPr lang="de-DE" dirty="0">
                <a:latin typeface="Arial" panose="020B0604020202020204" pitchFamily="34" charset="0"/>
                <a:cs typeface="Arial" panose="020B0604020202020204" pitchFamily="34" charset="0"/>
              </a:rPr>
              <a:t> = </a:t>
            </a:r>
            <a:r>
              <a:rPr lang="en-GB" dirty="0">
                <a:latin typeface="Arial" panose="020B0604020202020204" pitchFamily="34" charset="0"/>
                <a:cs typeface="Arial" panose="020B0604020202020204" pitchFamily="34" charset="0"/>
              </a:rPr>
              <a:t>σ</a:t>
            </a:r>
            <a:r>
              <a:rPr lang="de-DE" dirty="0">
                <a:latin typeface="Arial" panose="020B0604020202020204" pitchFamily="34" charset="0"/>
                <a:cs typeface="Arial" panose="020B0604020202020204" pitchFamily="34" charset="0"/>
              </a:rPr>
              <a:t>²</a:t>
            </a:r>
            <a:r>
              <a:rPr lang="de-DE" baseline="-25000" dirty="0">
                <a:latin typeface="Arial" panose="020B0604020202020204" pitchFamily="34" charset="0"/>
                <a:cs typeface="Arial" panose="020B0604020202020204" pitchFamily="34" charset="0"/>
              </a:rPr>
              <a:t>G</a:t>
            </a:r>
            <a:r>
              <a:rPr lang="de-DE" dirty="0">
                <a:latin typeface="Arial" panose="020B0604020202020204" pitchFamily="34" charset="0"/>
                <a:cs typeface="Arial" panose="020B0604020202020204" pitchFamily="34" charset="0"/>
              </a:rPr>
              <a:t> + </a:t>
            </a:r>
            <a:r>
              <a:rPr lang="en-GB" dirty="0">
                <a:latin typeface="Arial" panose="020B0604020202020204" pitchFamily="34" charset="0"/>
                <a:cs typeface="Arial" panose="020B0604020202020204" pitchFamily="34" charset="0"/>
              </a:rPr>
              <a:t>σ</a:t>
            </a:r>
            <a:r>
              <a:rPr lang="de-DE" dirty="0">
                <a:latin typeface="Arial" panose="020B0604020202020204" pitchFamily="34" charset="0"/>
                <a:cs typeface="Arial" panose="020B0604020202020204" pitchFamily="34" charset="0"/>
              </a:rPr>
              <a:t>²</a:t>
            </a:r>
            <a:r>
              <a:rPr lang="de-DE" baseline="-25000" dirty="0">
                <a:latin typeface="Arial" panose="020B0604020202020204" pitchFamily="34" charset="0"/>
                <a:cs typeface="Arial" panose="020B0604020202020204" pitchFamily="34" charset="0"/>
              </a:rPr>
              <a:t>E</a:t>
            </a:r>
            <a:r>
              <a:rPr lang="de-DE" dirty="0">
                <a:latin typeface="Arial" panose="020B0604020202020204" pitchFamily="34" charset="0"/>
                <a:cs typeface="Arial" panose="020B0604020202020204" pitchFamily="34" charset="0"/>
              </a:rPr>
              <a:t> + </a:t>
            </a:r>
            <a:r>
              <a:rPr lang="en-GB" dirty="0">
                <a:latin typeface="Arial" panose="020B0604020202020204" pitchFamily="34" charset="0"/>
                <a:cs typeface="Arial" panose="020B0604020202020204" pitchFamily="34" charset="0"/>
              </a:rPr>
              <a:t>σ</a:t>
            </a:r>
            <a:r>
              <a:rPr lang="de-DE" dirty="0">
                <a:latin typeface="Arial" panose="020B0604020202020204" pitchFamily="34" charset="0"/>
                <a:cs typeface="Arial" panose="020B0604020202020204" pitchFamily="34" charset="0"/>
              </a:rPr>
              <a:t>²</a:t>
            </a:r>
            <a:r>
              <a:rPr lang="de-DE" baseline="-25000" dirty="0">
                <a:latin typeface="Arial" panose="020B0604020202020204" pitchFamily="34" charset="0"/>
                <a:cs typeface="Arial" panose="020B0604020202020204" pitchFamily="34" charset="0"/>
              </a:rPr>
              <a:t>GE </a:t>
            </a:r>
            <a:r>
              <a:rPr lang="de-DE" dirty="0">
                <a:latin typeface="Arial" panose="020B0604020202020204" pitchFamily="34" charset="0"/>
                <a:cs typeface="Arial" panose="020B0604020202020204" pitchFamily="34" charset="0"/>
              </a:rPr>
              <a:t>+ 2</a:t>
            </a:r>
            <a:r>
              <a:rPr lang="en-GB" dirty="0">
                <a:latin typeface="Arial" panose="020B0604020202020204" pitchFamily="34" charset="0"/>
                <a:cs typeface="Arial" panose="020B0604020202020204" pitchFamily="34" charset="0"/>
              </a:rPr>
              <a:t>ω</a:t>
            </a:r>
            <a:r>
              <a:rPr lang="de-DE" baseline="-25000" dirty="0">
                <a:latin typeface="Arial" panose="020B0604020202020204" pitchFamily="34" charset="0"/>
                <a:cs typeface="Arial" panose="020B0604020202020204" pitchFamily="34" charset="0"/>
              </a:rPr>
              <a:t>G,E</a:t>
            </a:r>
            <a:r>
              <a:rPr lang="de-DE" dirty="0">
                <a:latin typeface="Arial" panose="020B0604020202020204" pitchFamily="34" charset="0"/>
                <a:cs typeface="Arial" panose="020B0604020202020204" pitchFamily="34" charset="0"/>
              </a:rPr>
              <a:t> + 2</a:t>
            </a:r>
            <a:r>
              <a:rPr lang="en-GB" dirty="0">
                <a:latin typeface="Arial" panose="020B0604020202020204" pitchFamily="34" charset="0"/>
                <a:cs typeface="Arial" panose="020B0604020202020204" pitchFamily="34" charset="0"/>
              </a:rPr>
              <a:t>ω</a:t>
            </a:r>
            <a:r>
              <a:rPr lang="de-DE" baseline="-25000" dirty="0">
                <a:latin typeface="Arial" panose="020B0604020202020204" pitchFamily="34" charset="0"/>
                <a:cs typeface="Arial" panose="020B0604020202020204" pitchFamily="34" charset="0"/>
              </a:rPr>
              <a:t>G,GE </a:t>
            </a:r>
            <a:r>
              <a:rPr lang="de-DE" dirty="0">
                <a:latin typeface="Arial" panose="020B0604020202020204" pitchFamily="34" charset="0"/>
                <a:cs typeface="Arial" panose="020B0604020202020204" pitchFamily="34" charset="0"/>
              </a:rPr>
              <a:t>+ 2</a:t>
            </a:r>
            <a:r>
              <a:rPr lang="en-GB" dirty="0">
                <a:latin typeface="Arial" panose="020B0604020202020204" pitchFamily="34" charset="0"/>
                <a:cs typeface="Arial" panose="020B0604020202020204" pitchFamily="34" charset="0"/>
              </a:rPr>
              <a:t>ω</a:t>
            </a:r>
            <a:r>
              <a:rPr lang="de-DE" baseline="-25000" dirty="0">
                <a:latin typeface="Arial" panose="020B0604020202020204" pitchFamily="34" charset="0"/>
                <a:cs typeface="Arial" panose="020B0604020202020204" pitchFamily="34" charset="0"/>
              </a:rPr>
              <a:t>E,GE </a:t>
            </a:r>
            <a:endParaRPr lang="en-GB" dirty="0">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σ</a:t>
            </a:r>
            <a:r>
              <a:rPr lang="de-DE" dirty="0">
                <a:latin typeface="Arial" panose="020B0604020202020204" pitchFamily="34" charset="0"/>
                <a:cs typeface="Arial" panose="020B0604020202020204" pitchFamily="34" charset="0"/>
              </a:rPr>
              <a:t>²</a:t>
            </a:r>
            <a:r>
              <a:rPr lang="de-DE" baseline="-25000" dirty="0">
                <a:latin typeface="Arial" panose="020B0604020202020204" pitchFamily="34" charset="0"/>
                <a:cs typeface="Arial" panose="020B0604020202020204" pitchFamily="34" charset="0"/>
              </a:rPr>
              <a:t>P</a:t>
            </a:r>
            <a:r>
              <a:rPr lang="de-DE" dirty="0">
                <a:latin typeface="Arial" panose="020B0604020202020204" pitchFamily="34" charset="0"/>
                <a:cs typeface="Arial" panose="020B0604020202020204" pitchFamily="34" charset="0"/>
              </a:rPr>
              <a:t> = </a:t>
            </a:r>
            <a:r>
              <a:rPr lang="en-GB" dirty="0">
                <a:latin typeface="Arial" panose="020B0604020202020204" pitchFamily="34" charset="0"/>
                <a:cs typeface="Arial" panose="020B0604020202020204" pitchFamily="34" charset="0"/>
              </a:rPr>
              <a:t>σ</a:t>
            </a:r>
            <a:r>
              <a:rPr lang="de-DE" dirty="0">
                <a:latin typeface="Arial" panose="020B0604020202020204" pitchFamily="34" charset="0"/>
                <a:cs typeface="Arial" panose="020B0604020202020204" pitchFamily="34" charset="0"/>
              </a:rPr>
              <a:t>²</a:t>
            </a:r>
            <a:r>
              <a:rPr lang="de-DE" baseline="-25000" dirty="0">
                <a:latin typeface="Arial" panose="020B0604020202020204" pitchFamily="34" charset="0"/>
                <a:cs typeface="Arial" panose="020B0604020202020204" pitchFamily="34" charset="0"/>
              </a:rPr>
              <a:t>G</a:t>
            </a:r>
            <a:r>
              <a:rPr lang="de-DE" dirty="0">
                <a:latin typeface="Arial" panose="020B0604020202020204" pitchFamily="34" charset="0"/>
                <a:cs typeface="Arial" panose="020B0604020202020204" pitchFamily="34" charset="0"/>
              </a:rPr>
              <a:t>          + </a:t>
            </a:r>
            <a:r>
              <a:rPr lang="en-GB" dirty="0">
                <a:latin typeface="Arial" panose="020B0604020202020204" pitchFamily="34" charset="0"/>
                <a:cs typeface="Arial" panose="020B0604020202020204" pitchFamily="34" charset="0"/>
              </a:rPr>
              <a:t>σ</a:t>
            </a:r>
            <a:r>
              <a:rPr lang="de-DE" dirty="0">
                <a:latin typeface="Arial" panose="020B0604020202020204" pitchFamily="34" charset="0"/>
                <a:cs typeface="Arial" panose="020B0604020202020204" pitchFamily="34" charset="0"/>
              </a:rPr>
              <a:t>²</a:t>
            </a:r>
            <a:r>
              <a:rPr lang="de-DE" baseline="-25000" dirty="0">
                <a:latin typeface="Arial" panose="020B0604020202020204" pitchFamily="34" charset="0"/>
                <a:cs typeface="Arial" panose="020B0604020202020204" pitchFamily="34" charset="0"/>
              </a:rPr>
              <a:t>GE</a:t>
            </a:r>
            <a:endParaRPr lang="de-DE" dirty="0">
              <a:latin typeface="Arial" panose="020B0604020202020204" pitchFamily="34" charset="0"/>
              <a:cs typeface="Arial" panose="020B0604020202020204" pitchFamily="34" charset="0"/>
            </a:endParaRPr>
          </a:p>
          <a:p>
            <a:r>
              <a:rPr lang="de-DE" dirty="0">
                <a:latin typeface="Arial" panose="020B0604020202020204" pitchFamily="34" charset="0"/>
                <a:cs typeface="Arial" panose="020B0604020202020204" pitchFamily="34" charset="0"/>
              </a:rPr>
              <a:t>Check </a:t>
            </a:r>
            <a:r>
              <a:rPr lang="de-DE" dirty="0" err="1">
                <a:latin typeface="Arial" panose="020B0604020202020204" pitchFamily="34" charset="0"/>
                <a:cs typeface="Arial" panose="020B0604020202020204" pitchFamily="34" charset="0"/>
              </a:rPr>
              <a:t>whether</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you</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learn</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from</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this</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chapter</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which</a:t>
            </a:r>
            <a:r>
              <a:rPr lang="de-DE" dirty="0">
                <a:latin typeface="Arial" panose="020B0604020202020204" pitchFamily="34" charset="0"/>
                <a:cs typeface="Arial" panose="020B0604020202020204" pitchFamily="34" charset="0"/>
              </a:rPr>
              <a:t> of </a:t>
            </a:r>
            <a:r>
              <a:rPr lang="de-DE" dirty="0" err="1">
                <a:latin typeface="Arial" panose="020B0604020202020204" pitchFamily="34" charset="0"/>
                <a:cs typeface="Arial" panose="020B0604020202020204" pitchFamily="34" charset="0"/>
              </a:rPr>
              <a:t>these</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two</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types</a:t>
            </a:r>
            <a:r>
              <a:rPr lang="de-DE" dirty="0">
                <a:latin typeface="Arial" panose="020B0604020202020204" pitchFamily="34" charset="0"/>
                <a:cs typeface="Arial" panose="020B0604020202020204" pitchFamily="34" charset="0"/>
              </a:rPr>
              <a:t> of </a:t>
            </a:r>
            <a:r>
              <a:rPr lang="de-DE" dirty="0" err="1">
                <a:latin typeface="Arial" panose="020B0604020202020204" pitchFamily="34" charset="0"/>
                <a:cs typeface="Arial" panose="020B0604020202020204" pitchFamily="34" charset="0"/>
              </a:rPr>
              <a:t>decomposition</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fits</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to</a:t>
            </a:r>
            <a:r>
              <a:rPr lang="de-DE" dirty="0">
                <a:latin typeface="Arial" panose="020B0604020202020204" pitchFamily="34" charset="0"/>
                <a:cs typeface="Arial" panose="020B0604020202020204" pitchFamily="34" charset="0"/>
              </a:rPr>
              <a:t> </a:t>
            </a:r>
            <a:r>
              <a:rPr lang="de-DE" dirty="0" err="1">
                <a:latin typeface="Arial" panose="020B0604020202020204" pitchFamily="34" charset="0"/>
                <a:cs typeface="Arial" panose="020B0604020202020204" pitchFamily="34" charset="0"/>
              </a:rPr>
              <a:t>which</a:t>
            </a:r>
            <a:r>
              <a:rPr lang="de-DE" dirty="0">
                <a:latin typeface="Arial" panose="020B0604020202020204" pitchFamily="34" charset="0"/>
                <a:cs typeface="Arial" panose="020B0604020202020204" pitchFamily="34" charset="0"/>
              </a:rPr>
              <a:t>  type of </a:t>
            </a:r>
            <a:r>
              <a:rPr lang="de-DE" dirty="0" err="1">
                <a:latin typeface="Arial" panose="020B0604020202020204" pitchFamily="34" charset="0"/>
                <a:cs typeface="Arial" panose="020B0604020202020204" pitchFamily="34" charset="0"/>
              </a:rPr>
              <a:t>data</a:t>
            </a:r>
            <a:r>
              <a:rPr lang="de-DE" dirty="0">
                <a:latin typeface="Arial" panose="020B0604020202020204" pitchFamily="34" charset="0"/>
                <a:cs typeface="Arial" panose="020B0604020202020204" pitchFamily="34" charset="0"/>
              </a:rPr>
              <a:t>.</a:t>
            </a:r>
            <a:endParaRPr lang="en-GB" dirty="0">
              <a:latin typeface="Arial" panose="020B0604020202020204" pitchFamily="34" charset="0"/>
              <a:cs typeface="Arial" panose="020B0604020202020204" pitchFamily="34" charset="0"/>
            </a:endParaRPr>
          </a:p>
          <a:p>
            <a:r>
              <a:rPr lang="de-DE" dirty="0">
                <a:highlight>
                  <a:srgbClr val="FFFF00"/>
                </a:highlight>
              </a:rPr>
              <a:t> </a:t>
            </a:r>
            <a:endParaRPr lang="en-GB" dirty="0">
              <a:highlight>
                <a:srgbClr val="FFFF00"/>
              </a:highlight>
            </a:endParaRPr>
          </a:p>
          <a:p>
            <a:r>
              <a:rPr lang="en-GB" dirty="0">
                <a:latin typeface="Arial" panose="020B0604020202020204" pitchFamily="34" charset="0"/>
                <a:cs typeface="Arial" panose="020B0604020202020204" pitchFamily="34" charset="0"/>
              </a:rPr>
              <a:t>  </a:t>
            </a:r>
          </a:p>
          <a:p>
            <a:pPr>
              <a:spcAft>
                <a:spcPts val="300"/>
              </a:spcAft>
            </a:pPr>
            <a:endParaRPr lang="de-DE" altLang="de-DE" dirty="0">
              <a:latin typeface="Arial" panose="020B0604020202020204" pitchFamily="34" charset="0"/>
              <a:cs typeface="Arial" panose="020B0604020202020204" pitchFamily="34" charset="0"/>
            </a:endParaRPr>
          </a:p>
          <a:p>
            <a:pPr>
              <a:spcAft>
                <a:spcPts val="300"/>
              </a:spcAft>
            </a:pPr>
            <a:endParaRPr lang="de-DE" altLang="de-DE" dirty="0">
              <a:latin typeface="Arial" panose="020B0604020202020204" pitchFamily="34" charset="0"/>
              <a:cs typeface="Arial" panose="020B0604020202020204" pitchFamily="34" charset="0"/>
            </a:endParaRPr>
          </a:p>
          <a:p>
            <a:pPr>
              <a:spcAft>
                <a:spcPts val="300"/>
              </a:spcAft>
            </a:pPr>
            <a:endParaRPr lang="de-DE" altLang="de-DE" dirty="0">
              <a:latin typeface="Arial" panose="020B0604020202020204" pitchFamily="34" charset="0"/>
              <a:cs typeface="Arial" panose="020B0604020202020204" pitchFamily="34" charset="0"/>
            </a:endParaRPr>
          </a:p>
          <a:p>
            <a:pPr>
              <a:spcAft>
                <a:spcPts val="300"/>
              </a:spcAft>
            </a:pPr>
            <a:endParaRPr lang="de-DE" altLang="de-DE" dirty="0">
              <a:latin typeface="Arial" panose="020B0604020202020204" pitchFamily="34" charset="0"/>
              <a:cs typeface="Arial" panose="020B0604020202020204" pitchFamily="34" charset="0"/>
            </a:endParaRPr>
          </a:p>
          <a:p>
            <a:endParaRPr lang="en-GB"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71367502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stretch>
            <a:fillRect/>
          </a:stretch>
        </p:blipFill>
        <p:spPr>
          <a:xfrm>
            <a:off x="7083919" y="0"/>
            <a:ext cx="5108081" cy="6931292"/>
          </a:xfrm>
          <a:prstGeom prst="rect">
            <a:avLst/>
          </a:prstGeom>
          <a:effectLst>
            <a:outerShdw blurRad="63500" sx="102000" sy="102000" algn="ctr" rotWithShape="0">
              <a:prstClr val="black">
                <a:alpha val="40000"/>
              </a:prstClr>
            </a:outerShdw>
          </a:effectLst>
        </p:spPr>
      </p:pic>
      <p:pic>
        <p:nvPicPr>
          <p:cNvPr id="5" name="Picture 4"/>
          <p:cNvPicPr>
            <a:picLocks noChangeAspect="1"/>
          </p:cNvPicPr>
          <p:nvPr/>
        </p:nvPicPr>
        <p:blipFill>
          <a:blip r:embed="rId3"/>
          <a:stretch>
            <a:fillRect/>
          </a:stretch>
        </p:blipFill>
        <p:spPr>
          <a:xfrm>
            <a:off x="0" y="0"/>
            <a:ext cx="7083919" cy="6858000"/>
          </a:xfrm>
          <a:prstGeom prst="rect">
            <a:avLst/>
          </a:prstGeom>
          <a:effectLst>
            <a:outerShdw blurRad="50800" dist="38100" dir="2700000" algn="tl" rotWithShape="0">
              <a:prstClr val="black">
                <a:alpha val="40000"/>
              </a:prstClr>
            </a:outerShdw>
          </a:effectLst>
        </p:spPr>
      </p:pic>
      <p:pic>
        <p:nvPicPr>
          <p:cNvPr id="2" name="Picture 1"/>
          <p:cNvPicPr>
            <a:picLocks noChangeAspect="1"/>
          </p:cNvPicPr>
          <p:nvPr/>
        </p:nvPicPr>
        <p:blipFill>
          <a:blip r:embed="rId4"/>
          <a:stretch>
            <a:fillRect/>
          </a:stretch>
        </p:blipFill>
        <p:spPr>
          <a:xfrm>
            <a:off x="88568" y="3620769"/>
            <a:ext cx="4800789" cy="3177334"/>
          </a:xfrm>
          <a:prstGeom prst="rect">
            <a:avLst/>
          </a:prstGeom>
          <a:effectLst>
            <a:outerShdw blurRad="50800" dist="38100" dir="2700000" algn="tl" rotWithShape="0">
              <a:prstClr val="black">
                <a:alpha val="40000"/>
              </a:prstClr>
            </a:outerShdw>
          </a:effectLst>
        </p:spPr>
      </p:pic>
      <p:sp>
        <p:nvSpPr>
          <p:cNvPr id="7" name="TextBox 6"/>
          <p:cNvSpPr txBox="1"/>
          <p:nvPr/>
        </p:nvSpPr>
        <p:spPr>
          <a:xfrm>
            <a:off x="5346797" y="6182845"/>
            <a:ext cx="3220154" cy="646331"/>
          </a:xfrm>
          <a:prstGeom prst="rect">
            <a:avLst/>
          </a:prstGeom>
          <a:solidFill>
            <a:schemeClr val="bg1"/>
          </a:solidFill>
        </p:spPr>
        <p:txBody>
          <a:bodyPr wrap="square" rtlCol="0">
            <a:spAutoFit/>
          </a:bodyPr>
          <a:lstStyle/>
          <a:p>
            <a:r>
              <a:rPr lang="en-GB" dirty="0">
                <a:latin typeface="Arial" panose="020B0604020202020204" pitchFamily="34" charset="0"/>
                <a:cs typeface="Arial" panose="020B0604020202020204" pitchFamily="34" charset="0"/>
              </a:rPr>
              <a:t>Enjoy beauty in Agri-Culture. © WL</a:t>
            </a:r>
          </a:p>
        </p:txBody>
      </p:sp>
      <p:sp>
        <p:nvSpPr>
          <p:cNvPr id="4" name="TextBox 3"/>
          <p:cNvSpPr txBox="1"/>
          <p:nvPr/>
        </p:nvSpPr>
        <p:spPr>
          <a:xfrm>
            <a:off x="88568" y="85182"/>
            <a:ext cx="8120011" cy="646331"/>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A classical, often-cited review on classical approaches in the description and analysis of stability of agronomic performance across environments.</a:t>
            </a:r>
          </a:p>
        </p:txBody>
      </p:sp>
      <p:pic>
        <p:nvPicPr>
          <p:cNvPr id="3" name="Picture 2"/>
          <p:cNvPicPr>
            <a:picLocks noChangeAspect="1"/>
          </p:cNvPicPr>
          <p:nvPr/>
        </p:nvPicPr>
        <p:blipFill>
          <a:blip r:embed="rId5"/>
          <a:stretch>
            <a:fillRect/>
          </a:stretch>
        </p:blipFill>
        <p:spPr>
          <a:xfrm>
            <a:off x="9285461" y="1621522"/>
            <a:ext cx="2844399" cy="5236478"/>
          </a:xfrm>
          <a:prstGeom prst="rect">
            <a:avLst/>
          </a:prstGeom>
          <a:effectLst>
            <a:outerShdw blurRad="50800" dist="38100" dir="2700000" algn="tl" rotWithShape="0">
              <a:prstClr val="black">
                <a:alpha val="40000"/>
              </a:prstClr>
            </a:outerShdw>
          </a:effectLst>
        </p:spPr>
      </p:pic>
      <p:sp>
        <p:nvSpPr>
          <p:cNvPr id="8" name="Textfeld 5">
            <a:extLst>
              <a:ext uri="{FF2B5EF4-FFF2-40B4-BE49-F238E27FC236}">
                <a16:creationId xmlns:a16="http://schemas.microsoft.com/office/drawing/2014/main" id="{94FE154F-D436-4FDC-812F-95FAD3EE3F29}"/>
              </a:ext>
            </a:extLst>
          </p:cNvPr>
          <p:cNvSpPr txBox="1"/>
          <p:nvPr/>
        </p:nvSpPr>
        <p:spPr>
          <a:xfrm>
            <a:off x="11546251" y="43421"/>
            <a:ext cx="583609"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30</a:t>
            </a:fld>
            <a:endParaRPr lang="en-US" sz="2400" dirty="0">
              <a:latin typeface="Arial" panose="020B0604020202020204" pitchFamily="34" charset="0"/>
              <a:cs typeface="Arial" panose="020B0604020202020204" pitchFamily="34" charset="0"/>
            </a:endParaRPr>
          </a:p>
        </p:txBody>
      </p:sp>
      <p:cxnSp>
        <p:nvCxnSpPr>
          <p:cNvPr id="10" name="Straight Arrow Connector 9">
            <a:extLst>
              <a:ext uri="{FF2B5EF4-FFF2-40B4-BE49-F238E27FC236}">
                <a16:creationId xmlns:a16="http://schemas.microsoft.com/office/drawing/2014/main" id="{2E6EEA38-D0E5-4D6B-A58B-4A62B640509E}"/>
              </a:ext>
            </a:extLst>
          </p:cNvPr>
          <p:cNvCxnSpPr>
            <a:stCxn id="2" idx="0"/>
            <a:endCxn id="4" idx="2"/>
          </p:cNvCxnSpPr>
          <p:nvPr/>
        </p:nvCxnSpPr>
        <p:spPr>
          <a:xfrm flipV="1">
            <a:off x="2488963" y="731513"/>
            <a:ext cx="1659611" cy="2889256"/>
          </a:xfrm>
          <a:prstGeom prst="straightConnector1">
            <a:avLst/>
          </a:prstGeom>
          <a:ln w="38100">
            <a:solidFill>
              <a:schemeClr val="bg1"/>
            </a:solidFill>
            <a:tailEnd type="triangle"/>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33799263"/>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0" y="101359"/>
            <a:ext cx="12130816" cy="369332"/>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defPPr>
              <a:defRPr lang="de-DE"/>
            </a:defPPr>
            <a:lvl1pPr>
              <a:defRPr>
                <a:latin typeface="Arial" panose="020B0604020202020204" pitchFamily="34" charset="0"/>
                <a:cs typeface="Arial" panose="020B0604020202020204" pitchFamily="34" charset="0"/>
              </a:defRPr>
            </a:lvl1pPr>
          </a:lstStyle>
          <a:p>
            <a:r>
              <a:rPr lang="en-GB" dirty="0"/>
              <a:t>From here you may go to </a:t>
            </a:r>
            <a:r>
              <a:rPr lang="de-DE" dirty="0"/>
              <a:t>UNPLAB-h²_GxE_Ch-3[BLUP]</a:t>
            </a:r>
            <a:endParaRPr lang="en-GB" dirty="0"/>
          </a:p>
        </p:txBody>
      </p:sp>
      <p:sp>
        <p:nvSpPr>
          <p:cNvPr id="6" name="Textfeld 5"/>
          <p:cNvSpPr txBox="1"/>
          <p:nvPr/>
        </p:nvSpPr>
        <p:spPr>
          <a:xfrm>
            <a:off x="11238614" y="6342528"/>
            <a:ext cx="892202"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GB" sz="2400" smtClean="0">
                <a:latin typeface="Arial" panose="020B0604020202020204" pitchFamily="34" charset="0"/>
                <a:cs typeface="Arial" panose="020B0604020202020204" pitchFamily="34" charset="0"/>
              </a:rPr>
              <a:pPr algn="ctr"/>
              <a:t>31</a:t>
            </a:fld>
            <a:endParaRPr lang="en-GB" sz="2400" dirty="0">
              <a:latin typeface="Arial" panose="020B0604020202020204" pitchFamily="34" charset="0"/>
              <a:cs typeface="Arial" panose="020B0604020202020204" pitchFamily="34" charset="0"/>
            </a:endParaRPr>
          </a:p>
        </p:txBody>
      </p:sp>
      <p:sp>
        <p:nvSpPr>
          <p:cNvPr id="7" name="Textfeld 5"/>
          <p:cNvSpPr txBox="1"/>
          <p:nvPr/>
        </p:nvSpPr>
        <p:spPr>
          <a:xfrm>
            <a:off x="11255602" y="6330255"/>
            <a:ext cx="93639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GB" sz="2400" smtClean="0">
                <a:latin typeface="Arial" panose="020B0604020202020204" pitchFamily="34" charset="0"/>
                <a:cs typeface="Arial" panose="020B0604020202020204" pitchFamily="34" charset="0"/>
              </a:rPr>
              <a:pPr algn="ctr"/>
              <a:t>31</a:t>
            </a:fld>
            <a:endParaRPr lang="en-GB"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433145616"/>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148326" y="2348018"/>
            <a:ext cx="8891275" cy="4248374"/>
          </a:xfrm>
          <a:prstGeom prst="rect">
            <a:avLst/>
          </a:prstGeom>
          <a:effectLst>
            <a:outerShdw blurRad="50800" dist="38100" dir="2700000" algn="tl" rotWithShape="0">
              <a:prstClr val="black">
                <a:alpha val="40000"/>
              </a:prstClr>
            </a:outerShdw>
          </a:effectLst>
        </p:spPr>
      </p:pic>
      <p:pic>
        <p:nvPicPr>
          <p:cNvPr id="8" name="Picture 7"/>
          <p:cNvPicPr>
            <a:picLocks noChangeAspect="1"/>
          </p:cNvPicPr>
          <p:nvPr/>
        </p:nvPicPr>
        <p:blipFill>
          <a:blip r:embed="rId3"/>
          <a:stretch>
            <a:fillRect/>
          </a:stretch>
        </p:blipFill>
        <p:spPr>
          <a:xfrm>
            <a:off x="104944" y="4707191"/>
            <a:ext cx="2890980" cy="1889201"/>
          </a:xfrm>
          <a:prstGeom prst="rect">
            <a:avLst/>
          </a:prstGeom>
          <a:effectLst>
            <a:outerShdw blurRad="50800" dist="38100" dir="2700000" algn="tl" rotWithShape="0">
              <a:prstClr val="black">
                <a:alpha val="40000"/>
              </a:prstClr>
            </a:outerShdw>
          </a:effectLst>
        </p:spPr>
      </p:pic>
      <p:pic>
        <p:nvPicPr>
          <p:cNvPr id="9" name="Picture 8"/>
          <p:cNvPicPr>
            <a:picLocks noChangeAspect="1"/>
          </p:cNvPicPr>
          <p:nvPr/>
        </p:nvPicPr>
        <p:blipFill>
          <a:blip r:embed="rId4"/>
          <a:stretch>
            <a:fillRect/>
          </a:stretch>
        </p:blipFill>
        <p:spPr>
          <a:xfrm flipH="1">
            <a:off x="104944" y="2348018"/>
            <a:ext cx="2890980" cy="2390325"/>
          </a:xfrm>
          <a:prstGeom prst="rect">
            <a:avLst/>
          </a:prstGeom>
          <a:effectLst>
            <a:outerShdw blurRad="50800" dist="38100" dir="2700000" algn="tl" rotWithShape="0">
              <a:prstClr val="black">
                <a:alpha val="40000"/>
              </a:prstClr>
            </a:outerShdw>
          </a:effectLst>
        </p:spPr>
      </p:pic>
      <p:sp>
        <p:nvSpPr>
          <p:cNvPr id="12" name="TextBox 11"/>
          <p:cNvSpPr txBox="1"/>
          <p:nvPr/>
        </p:nvSpPr>
        <p:spPr>
          <a:xfrm>
            <a:off x="105581" y="1907678"/>
            <a:ext cx="1210602" cy="369332"/>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defPPr>
              <a:defRPr lang="en-US"/>
            </a:defPPr>
            <a:lvl1pPr>
              <a:defRPr>
                <a:latin typeface="Arial" panose="020B0604020202020204" pitchFamily="34" charset="0"/>
                <a:cs typeface="Arial" panose="020B0604020202020204" pitchFamily="34" charset="0"/>
              </a:defRPr>
            </a:lvl1pPr>
          </a:lstStyle>
          <a:p>
            <a:r>
              <a:rPr lang="en-GB" dirty="0"/>
              <a:t>Sowing</a:t>
            </a:r>
          </a:p>
        </p:txBody>
      </p:sp>
      <p:sp>
        <p:nvSpPr>
          <p:cNvPr id="15" name="TextBox 14"/>
          <p:cNvSpPr txBox="1"/>
          <p:nvPr/>
        </p:nvSpPr>
        <p:spPr>
          <a:xfrm>
            <a:off x="3148327" y="1930402"/>
            <a:ext cx="1576074" cy="369332"/>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Harvesting</a:t>
            </a:r>
          </a:p>
        </p:txBody>
      </p:sp>
      <p:sp>
        <p:nvSpPr>
          <p:cNvPr id="16" name="TextBox 15"/>
          <p:cNvSpPr txBox="1"/>
          <p:nvPr/>
        </p:nvSpPr>
        <p:spPr>
          <a:xfrm>
            <a:off x="60040" y="49629"/>
            <a:ext cx="12053454" cy="1200329"/>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a:latin typeface="Arial" panose="020B0604020202020204" pitchFamily="34" charset="0"/>
                <a:cs typeface="Arial" panose="020B0604020202020204" pitchFamily="34" charset="0"/>
              </a:rPr>
              <a:t>As we test candidate genotypes in the field, we collect data (scores, measurements) and call such result ‚phenotypic‘ since data is influenced by genetics, environment, error </a:t>
            </a:r>
            <a:r>
              <a:rPr lang="en-GB" sz="2400" dirty="0">
                <a:solidFill>
                  <a:schemeClr val="tx1">
                    <a:lumMod val="50000"/>
                    <a:lumOff val="50000"/>
                  </a:schemeClr>
                </a:solidFill>
                <a:latin typeface="Arial" panose="020B0604020202020204" pitchFamily="34" charset="0"/>
                <a:cs typeface="Arial" panose="020B0604020202020204" pitchFamily="34" charset="0"/>
              </a:rPr>
              <a:t>and mistake</a:t>
            </a:r>
            <a:r>
              <a:rPr lang="en-GB" sz="2400" dirty="0">
                <a:latin typeface="Arial" panose="020B0604020202020204" pitchFamily="34" charset="0"/>
                <a:cs typeface="Arial" panose="020B0604020202020204" pitchFamily="34" charset="0"/>
              </a:rPr>
              <a:t>. </a:t>
            </a:r>
          </a:p>
        </p:txBody>
      </p:sp>
      <p:sp>
        <p:nvSpPr>
          <p:cNvPr id="2" name="Textfeld 1"/>
          <p:cNvSpPr txBox="1"/>
          <p:nvPr/>
        </p:nvSpPr>
        <p:spPr>
          <a:xfrm>
            <a:off x="104944" y="4369011"/>
            <a:ext cx="1913206" cy="369332"/>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de-DE" dirty="0">
                <a:latin typeface="Arial" panose="020B0604020202020204" pitchFamily="34" charset="0"/>
                <a:cs typeface="Arial" panose="020B0604020202020204" pitchFamily="34" charset="0"/>
              </a:rPr>
              <a:t>© Gregor </a:t>
            </a:r>
            <a:r>
              <a:rPr lang="de-DE" dirty="0" err="1">
                <a:latin typeface="Arial" panose="020B0604020202020204" pitchFamily="34" charset="0"/>
                <a:cs typeface="Arial" panose="020B0604020202020204" pitchFamily="34" charset="0"/>
              </a:rPr>
              <a:t>Welna</a:t>
            </a:r>
            <a:endParaRPr lang="de-DE" dirty="0">
              <a:latin typeface="Arial" panose="020B0604020202020204" pitchFamily="34" charset="0"/>
              <a:cs typeface="Arial" panose="020B0604020202020204" pitchFamily="34" charset="0"/>
            </a:endParaRPr>
          </a:p>
        </p:txBody>
      </p:sp>
      <p:sp>
        <p:nvSpPr>
          <p:cNvPr id="10" name="Textfeld 9"/>
          <p:cNvSpPr txBox="1"/>
          <p:nvPr/>
        </p:nvSpPr>
        <p:spPr>
          <a:xfrm>
            <a:off x="3148326" y="6236872"/>
            <a:ext cx="1913206" cy="369332"/>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de-DE" dirty="0">
                <a:latin typeface="Arial" panose="020B0604020202020204" pitchFamily="34" charset="0"/>
                <a:cs typeface="Arial" panose="020B0604020202020204" pitchFamily="34" charset="0"/>
              </a:rPr>
              <a:t>© Sonja Yaman</a:t>
            </a:r>
          </a:p>
        </p:txBody>
      </p:sp>
      <p:sp>
        <p:nvSpPr>
          <p:cNvPr id="11" name="Textfeld 5">
            <a:extLst>
              <a:ext uri="{FF2B5EF4-FFF2-40B4-BE49-F238E27FC236}">
                <a16:creationId xmlns:a16="http://schemas.microsoft.com/office/drawing/2014/main" id="{8687F097-1660-449A-B976-2942BC9D15EB}"/>
              </a:ext>
            </a:extLst>
          </p:cNvPr>
          <p:cNvSpPr txBox="1"/>
          <p:nvPr/>
        </p:nvSpPr>
        <p:spPr>
          <a:xfrm>
            <a:off x="11630100" y="6346567"/>
            <a:ext cx="512235"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4</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77797522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6182" y="990002"/>
            <a:ext cx="6914049" cy="3303628"/>
          </a:xfrm>
          <a:prstGeom prst="rect">
            <a:avLst/>
          </a:prstGeom>
          <a:effectLst>
            <a:outerShdw blurRad="50800" dist="38100" dir="2700000" algn="tl" rotWithShape="0">
              <a:prstClr val="black">
                <a:alpha val="40000"/>
              </a:prstClr>
            </a:outerShdw>
          </a:effectLst>
        </p:spPr>
      </p:pic>
      <p:sp>
        <p:nvSpPr>
          <p:cNvPr id="12" name="TextBox 11"/>
          <p:cNvSpPr txBox="1"/>
          <p:nvPr/>
        </p:nvSpPr>
        <p:spPr>
          <a:xfrm>
            <a:off x="46182" y="55420"/>
            <a:ext cx="12053454" cy="830997"/>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a:latin typeface="Arial" panose="020B0604020202020204" pitchFamily="34" charset="0"/>
                <a:cs typeface="Arial" panose="020B0604020202020204" pitchFamily="34" charset="0"/>
              </a:rPr>
              <a:t>Phenotypic data may be from field trials (e.g. plant height, grain yield) or </a:t>
            </a:r>
            <a:r>
              <a:rPr lang="en-GB" sz="2400" i="1" dirty="0">
                <a:latin typeface="Arial" panose="020B0604020202020204" pitchFamily="34" charset="0"/>
                <a:cs typeface="Arial" panose="020B0604020202020204" pitchFamily="34" charset="0"/>
              </a:rPr>
              <a:t>e.g</a:t>
            </a:r>
            <a:r>
              <a:rPr lang="en-GB" sz="2400" dirty="0">
                <a:latin typeface="Arial" panose="020B0604020202020204" pitchFamily="34" charset="0"/>
                <a:cs typeface="Arial" panose="020B0604020202020204" pitchFamily="34" charset="0"/>
              </a:rPr>
              <a:t>. protein content (field plus lab) or from resistance test (green house); and so on.</a:t>
            </a:r>
          </a:p>
        </p:txBody>
      </p:sp>
      <p:sp>
        <p:nvSpPr>
          <p:cNvPr id="2" name="TextBox 1"/>
          <p:cNvSpPr txBox="1"/>
          <p:nvPr/>
        </p:nvSpPr>
        <p:spPr>
          <a:xfrm>
            <a:off x="62347" y="4353798"/>
            <a:ext cx="12037289" cy="216982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spcBef>
                <a:spcPct val="50000"/>
              </a:spcBef>
            </a:pPr>
            <a:r>
              <a:rPr lang="en-GB" altLang="de-DE" dirty="0">
                <a:solidFill>
                  <a:srgbClr val="0000FF"/>
                </a:solidFill>
                <a:latin typeface="Arial" panose="020B0604020202020204" pitchFamily="34" charset="0"/>
                <a:cs typeface="Arial" panose="020B0604020202020204" pitchFamily="34" charset="0"/>
              </a:rPr>
              <a:t>Random </a:t>
            </a:r>
            <a:r>
              <a:rPr lang="en-GB" altLang="de-DE" dirty="0">
                <a:solidFill>
                  <a:srgbClr val="FF0000"/>
                </a:solidFill>
                <a:latin typeface="Arial" panose="020B0604020202020204" pitchFamily="34" charset="0"/>
                <a:cs typeface="Arial" panose="020B0604020202020204" pitchFamily="34" charset="0"/>
              </a:rPr>
              <a:t>error</a:t>
            </a:r>
            <a:r>
              <a:rPr lang="en-GB" altLang="de-DE" dirty="0">
                <a:solidFill>
                  <a:srgbClr val="000000"/>
                </a:solidFill>
                <a:latin typeface="Arial" panose="020B0604020202020204" pitchFamily="34" charset="0"/>
                <a:cs typeface="Arial" panose="020B0604020202020204" pitchFamily="34" charset="0"/>
              </a:rPr>
              <a:t>: This can affect each genotype with the basically same probability. For instance: Heterogeneity in soil quality or imprecise distribution of mineral fertilizer will not systematically hit specific entries. Same with gusts of wind or spots with morning shade from a hedge or a tree.  Randomizations prevents that all replicates of one entry are affected. </a:t>
            </a:r>
            <a:r>
              <a:rPr lang="en-GB" altLang="de-DE" dirty="0">
                <a:solidFill>
                  <a:srgbClr val="0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The extent of </a:t>
            </a:r>
            <a:r>
              <a:rPr lang="en-GB" altLang="de-DE" dirty="0">
                <a:solidFill>
                  <a:srgbClr val="0000FF"/>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random</a:t>
            </a:r>
            <a:r>
              <a:rPr lang="en-GB" altLang="de-DE" dirty="0">
                <a:solidFill>
                  <a:srgbClr val="0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 </a:t>
            </a:r>
            <a:r>
              <a:rPr lang="en-GB" altLang="de-DE" dirty="0">
                <a:solidFill>
                  <a:srgbClr val="FF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error</a:t>
            </a:r>
            <a:r>
              <a:rPr lang="en-GB" altLang="de-DE" dirty="0">
                <a:solidFill>
                  <a:srgbClr val="0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 can be quantified </a:t>
            </a:r>
            <a:r>
              <a:rPr lang="en-GB" altLang="de-DE" i="1" dirty="0">
                <a:solidFill>
                  <a:srgbClr val="0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via </a:t>
            </a:r>
            <a:r>
              <a:rPr lang="en-GB" altLang="de-DE" dirty="0">
                <a:solidFill>
                  <a:srgbClr val="0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statistical analyses</a:t>
            </a:r>
            <a:r>
              <a:rPr lang="en-GB" altLang="de-DE" dirty="0">
                <a:solidFill>
                  <a:srgbClr val="000000"/>
                </a:solidFill>
                <a:latin typeface="Arial" panose="020B0604020202020204" pitchFamily="34" charset="0"/>
                <a:cs typeface="Arial" panose="020B0604020202020204" pitchFamily="34" charset="0"/>
              </a:rPr>
              <a:t>. </a:t>
            </a:r>
          </a:p>
          <a:p>
            <a:pPr>
              <a:spcBef>
                <a:spcPct val="50000"/>
              </a:spcBef>
            </a:pPr>
            <a:r>
              <a:rPr lang="en-GB" altLang="de-DE" dirty="0">
                <a:solidFill>
                  <a:srgbClr val="000000"/>
                </a:solidFill>
                <a:latin typeface="Arial" panose="020B0604020202020204" pitchFamily="34" charset="0"/>
                <a:cs typeface="Arial" panose="020B0604020202020204" pitchFamily="34" charset="0"/>
              </a:rPr>
              <a:t>See the difference between </a:t>
            </a:r>
            <a:r>
              <a:rPr lang="en-GB" altLang="de-DE" dirty="0">
                <a:solidFill>
                  <a:srgbClr val="0000FF"/>
                </a:solidFill>
                <a:latin typeface="Arial" panose="020B0604020202020204" pitchFamily="34" charset="0"/>
                <a:cs typeface="Arial" panose="020B0604020202020204" pitchFamily="34" charset="0"/>
              </a:rPr>
              <a:t>error </a:t>
            </a:r>
            <a:r>
              <a:rPr lang="en-GB" altLang="de-DE" dirty="0">
                <a:solidFill>
                  <a:srgbClr val="000000"/>
                </a:solidFill>
                <a:latin typeface="Arial" panose="020B0604020202020204" pitchFamily="34" charset="0"/>
                <a:cs typeface="Arial" panose="020B0604020202020204" pitchFamily="34" charset="0"/>
              </a:rPr>
              <a:t>and </a:t>
            </a:r>
            <a:r>
              <a:rPr lang="en-GB" altLang="de-DE" dirty="0">
                <a:solidFill>
                  <a:srgbClr val="FF0000"/>
                </a:solidFill>
                <a:latin typeface="Arial" panose="020B0604020202020204" pitchFamily="34" charset="0"/>
                <a:cs typeface="Arial" panose="020B0604020202020204" pitchFamily="34" charset="0"/>
              </a:rPr>
              <a:t>mistake</a:t>
            </a:r>
            <a:r>
              <a:rPr lang="en-GB" altLang="de-DE" dirty="0">
                <a:solidFill>
                  <a:srgbClr val="000000"/>
                </a:solidFill>
                <a:latin typeface="Arial" panose="020B0604020202020204" pitchFamily="34" charset="0"/>
                <a:cs typeface="Arial" panose="020B0604020202020204" pitchFamily="34" charset="0"/>
              </a:rPr>
              <a:t>. A mistake would be to swap the labels between candidates or to note a plant height of </a:t>
            </a:r>
            <a:r>
              <a:rPr lang="en-GB" altLang="de-DE" dirty="0">
                <a:solidFill>
                  <a:srgbClr val="FF0000"/>
                </a:solidFill>
                <a:latin typeface="Arial" panose="020B0604020202020204" pitchFamily="34" charset="0"/>
                <a:cs typeface="Arial" panose="020B0604020202020204" pitchFamily="34" charset="0"/>
              </a:rPr>
              <a:t>0.19m</a:t>
            </a:r>
            <a:r>
              <a:rPr lang="en-GB" altLang="de-DE" dirty="0">
                <a:solidFill>
                  <a:srgbClr val="000000"/>
                </a:solidFill>
                <a:latin typeface="Arial" panose="020B0604020202020204" pitchFamily="34" charset="0"/>
                <a:cs typeface="Arial" panose="020B0604020202020204" pitchFamily="34" charset="0"/>
              </a:rPr>
              <a:t> when 1.90m was correct (</a:t>
            </a:r>
            <a:r>
              <a:rPr lang="en-GB" altLang="de-DE" dirty="0">
                <a:solidFill>
                  <a:srgbClr val="FF0000"/>
                </a:solidFill>
                <a:latin typeface="Arial" panose="020B0604020202020204" pitchFamily="34" charset="0"/>
                <a:cs typeface="Arial" panose="020B0604020202020204" pitchFamily="34" charset="0"/>
              </a:rPr>
              <a:t>number twister</a:t>
            </a:r>
            <a:r>
              <a:rPr lang="en-GB" altLang="de-DE" dirty="0">
                <a:solidFill>
                  <a:srgbClr val="000000"/>
                </a:solidFill>
                <a:latin typeface="Arial" panose="020B0604020202020204" pitchFamily="34" charset="0"/>
                <a:cs typeface="Arial" panose="020B0604020202020204" pitchFamily="34" charset="0"/>
              </a:rPr>
              <a:t>). Some mistakes may create conspicuous results and may be identified as so-called statistical </a:t>
            </a:r>
            <a:r>
              <a:rPr lang="en-GB" altLang="de-DE" dirty="0">
                <a:solidFill>
                  <a:srgbClr val="0000FF"/>
                </a:solidFill>
                <a:latin typeface="Arial" panose="020B0604020202020204" pitchFamily="34" charset="0"/>
                <a:cs typeface="Arial" panose="020B0604020202020204" pitchFamily="34" charset="0"/>
              </a:rPr>
              <a:t>outliers</a:t>
            </a:r>
            <a:r>
              <a:rPr lang="en-GB" altLang="de-DE" dirty="0">
                <a:solidFill>
                  <a:srgbClr val="000000"/>
                </a:solidFill>
                <a:latin typeface="Arial" panose="020B0604020202020204" pitchFamily="34" charset="0"/>
                <a:cs typeface="Arial" panose="020B0604020202020204" pitchFamily="34" charset="0"/>
              </a:rPr>
              <a:t> (plant height noted as </a:t>
            </a:r>
            <a:r>
              <a:rPr lang="en-GB" altLang="de-DE" dirty="0">
                <a:solidFill>
                  <a:srgbClr val="FF0000"/>
                </a:solidFill>
                <a:latin typeface="Arial" panose="020B0604020202020204" pitchFamily="34" charset="0"/>
                <a:cs typeface="Arial" panose="020B0604020202020204" pitchFamily="34" charset="0"/>
              </a:rPr>
              <a:t>0.19m</a:t>
            </a:r>
            <a:r>
              <a:rPr lang="en-GB" altLang="de-DE" dirty="0">
                <a:solidFill>
                  <a:srgbClr val="000000"/>
                </a:solidFill>
                <a:latin typeface="Arial" panose="020B0604020202020204" pitchFamily="34" charset="0"/>
                <a:cs typeface="Arial" panose="020B0604020202020204" pitchFamily="34" charset="0"/>
              </a:rPr>
              <a:t> might really stand out).  </a:t>
            </a:r>
            <a:endParaRPr lang="en-GB" dirty="0"/>
          </a:p>
        </p:txBody>
      </p:sp>
      <p:sp>
        <p:nvSpPr>
          <p:cNvPr id="11" name="TextBox 10"/>
          <p:cNvSpPr txBox="1"/>
          <p:nvPr/>
        </p:nvSpPr>
        <p:spPr>
          <a:xfrm>
            <a:off x="7038109" y="1024082"/>
            <a:ext cx="5061527" cy="3277820"/>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If plant density differed between plots – due to variation in sown seed quality or a craw stole seed ;-) or if soil fertility is heterogeneous </a:t>
            </a:r>
            <a:r>
              <a:rPr lang="en-GB" i="1" dirty="0">
                <a:latin typeface="Arial" panose="020B0604020202020204" pitchFamily="34" charset="0"/>
                <a:cs typeface="Arial" panose="020B0604020202020204" pitchFamily="34" charset="0"/>
              </a:rPr>
              <a:t>et cetera,</a:t>
            </a:r>
            <a:r>
              <a:rPr lang="en-GB" dirty="0">
                <a:latin typeface="Arial" panose="020B0604020202020204" pitchFamily="34" charset="0"/>
                <a:cs typeface="Arial" panose="020B0604020202020204" pitchFamily="34" charset="0"/>
              </a:rPr>
              <a:t> this usually leads to so-called </a:t>
            </a:r>
            <a:r>
              <a:rPr lang="en-GB" dirty="0">
                <a:solidFill>
                  <a:srgbClr val="0000FF"/>
                </a:solidFill>
                <a:latin typeface="Arial" panose="020B0604020202020204" pitchFamily="34" charset="0"/>
                <a:cs typeface="Arial" panose="020B0604020202020204" pitchFamily="34" charset="0"/>
              </a:rPr>
              <a:t>plot </a:t>
            </a:r>
            <a:r>
              <a:rPr lang="en-GB" dirty="0">
                <a:solidFill>
                  <a:srgbClr val="FF0000"/>
                </a:solidFill>
                <a:latin typeface="Arial" panose="020B0604020202020204" pitchFamily="34" charset="0"/>
                <a:cs typeface="Arial" panose="020B0604020202020204" pitchFamily="34" charset="0"/>
              </a:rPr>
              <a:t>error</a:t>
            </a:r>
            <a:r>
              <a:rPr lang="en-GB" dirty="0">
                <a:latin typeface="Arial" panose="020B0604020202020204" pitchFamily="34" charset="0"/>
                <a:cs typeface="Arial" panose="020B0604020202020204" pitchFamily="34" charset="0"/>
              </a:rPr>
              <a:t>; to </a:t>
            </a:r>
            <a:r>
              <a:rPr lang="en-GB" dirty="0">
                <a:solidFill>
                  <a:srgbClr val="0000FF"/>
                </a:solidFill>
                <a:latin typeface="Arial" panose="020B0604020202020204" pitchFamily="34" charset="0"/>
                <a:cs typeface="Arial" panose="020B0604020202020204" pitchFamily="34" charset="0"/>
              </a:rPr>
              <a:t>deviations from what ‘should be’</a:t>
            </a:r>
            <a:r>
              <a:rPr lang="en-GB" dirty="0">
                <a:latin typeface="Arial" panose="020B0604020202020204" pitchFamily="34" charset="0"/>
                <a:cs typeface="Arial" panose="020B0604020202020204" pitchFamily="34" charset="0"/>
              </a:rPr>
              <a:t>. </a:t>
            </a:r>
          </a:p>
          <a:p>
            <a:pPr>
              <a:spcBef>
                <a:spcPct val="50000"/>
              </a:spcBef>
            </a:pPr>
            <a:r>
              <a:rPr lang="en-GB" altLang="de-DE" dirty="0">
                <a:solidFill>
                  <a:srgbClr val="0000FF"/>
                </a:solidFill>
                <a:latin typeface="Arial" panose="020B0604020202020204" pitchFamily="34" charset="0"/>
                <a:cs typeface="Arial" panose="020B0604020202020204" pitchFamily="34" charset="0"/>
              </a:rPr>
              <a:t>Systematic </a:t>
            </a:r>
            <a:r>
              <a:rPr lang="en-GB" altLang="de-DE" dirty="0">
                <a:solidFill>
                  <a:srgbClr val="FF0000"/>
                </a:solidFill>
                <a:latin typeface="Arial" panose="020B0604020202020204" pitchFamily="34" charset="0"/>
                <a:cs typeface="Arial" panose="020B0604020202020204" pitchFamily="34" charset="0"/>
              </a:rPr>
              <a:t>error</a:t>
            </a:r>
            <a:r>
              <a:rPr lang="en-GB" altLang="de-DE" dirty="0">
                <a:solidFill>
                  <a:srgbClr val="000000"/>
                </a:solidFill>
                <a:latin typeface="Arial" panose="020B0604020202020204" pitchFamily="34" charset="0"/>
                <a:cs typeface="Arial" panose="020B0604020202020204" pitchFamily="34" charset="0"/>
              </a:rPr>
              <a:t>: Concerned genotypes are affected in all their replications, for instance because sown with poorer seed hence lower realized plant density; or because they are short types hence neighbour plots grow taller thus they suffer from extra competition.</a:t>
            </a:r>
            <a:endParaRPr lang="en-GB" dirty="0"/>
          </a:p>
        </p:txBody>
      </p:sp>
      <p:sp>
        <p:nvSpPr>
          <p:cNvPr id="7" name="Right Triangle 6"/>
          <p:cNvSpPr/>
          <p:nvPr/>
        </p:nvSpPr>
        <p:spPr>
          <a:xfrm>
            <a:off x="2405" y="6582066"/>
            <a:ext cx="226195" cy="215900"/>
          </a:xfrm>
          <a:prstGeom prst="rtTriangle">
            <a:avLst/>
          </a:prstGeom>
          <a:gradFill flip="none" rotWithShape="1">
            <a:gsLst>
              <a:gs pos="0">
                <a:schemeClr val="tx1"/>
              </a:gs>
              <a:gs pos="100000">
                <a:schemeClr val="accent1">
                  <a:lumMod val="45000"/>
                  <a:lumOff val="55000"/>
                </a:schemeClr>
              </a:gs>
              <a:gs pos="100000">
                <a:srgbClr val="FFFF00"/>
              </a:gs>
              <a:gs pos="99000">
                <a:srgbClr val="FFFF00"/>
              </a:gs>
            </a:gsLst>
            <a:lin ang="5400000" scaled="1"/>
            <a:tileRect/>
          </a:gra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Textfeld 5">
            <a:extLst>
              <a:ext uri="{FF2B5EF4-FFF2-40B4-BE49-F238E27FC236}">
                <a16:creationId xmlns:a16="http://schemas.microsoft.com/office/drawing/2014/main" id="{68D7BE26-662B-47F1-ABBA-93F40ACED782}"/>
              </a:ext>
            </a:extLst>
          </p:cNvPr>
          <p:cNvSpPr txBox="1"/>
          <p:nvPr/>
        </p:nvSpPr>
        <p:spPr>
          <a:xfrm>
            <a:off x="11630100" y="6346567"/>
            <a:ext cx="512235"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5</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17534168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11"/>
          <p:cNvSpPr txBox="1"/>
          <p:nvPr/>
        </p:nvSpPr>
        <p:spPr>
          <a:xfrm>
            <a:off x="46182" y="55420"/>
            <a:ext cx="12053454" cy="830997"/>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a:latin typeface="Arial" panose="020B0604020202020204" pitchFamily="34" charset="0"/>
                <a:cs typeface="Arial" panose="020B0604020202020204" pitchFamily="34" charset="0"/>
              </a:rPr>
              <a:t>When field-testing candidate genotypes, we want to compare them and e.g. </a:t>
            </a:r>
            <a:r>
              <a:rPr lang="en-GB" sz="2400" dirty="0">
                <a:solidFill>
                  <a:srgbClr val="0000FF"/>
                </a:solidFill>
                <a:latin typeface="Arial" panose="020B0604020202020204" pitchFamily="34" charset="0"/>
                <a:cs typeface="Arial" panose="020B0604020202020204" pitchFamily="34" charset="0"/>
              </a:rPr>
              <a:t>find the best ones</a:t>
            </a:r>
            <a:r>
              <a:rPr lang="en-GB" sz="2400" dirty="0">
                <a:latin typeface="Arial" panose="020B0604020202020204" pitchFamily="34" charset="0"/>
                <a:cs typeface="Arial" panose="020B0604020202020204" pitchFamily="34" charset="0"/>
              </a:rPr>
              <a:t>. Soil heterogeneity makes fair comparisons problematic, challenging.</a:t>
            </a:r>
          </a:p>
        </p:txBody>
      </p:sp>
      <p:sp>
        <p:nvSpPr>
          <p:cNvPr id="2" name="TextBox 1"/>
          <p:cNvSpPr txBox="1"/>
          <p:nvPr/>
        </p:nvSpPr>
        <p:spPr>
          <a:xfrm>
            <a:off x="8890986" y="1017723"/>
            <a:ext cx="3208650" cy="5770811"/>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spcBef>
                <a:spcPct val="50000"/>
              </a:spcBef>
            </a:pPr>
            <a:r>
              <a:rPr lang="en-GB" altLang="de-DE" dirty="0">
                <a:solidFill>
                  <a:srgbClr val="000000"/>
                </a:solidFill>
                <a:latin typeface="Arial" panose="020B0604020202020204" pitchFamily="34" charset="0"/>
                <a:cs typeface="Arial" panose="020B0604020202020204" pitchFamily="34" charset="0"/>
              </a:rPr>
              <a:t>Solution is: Avoid soil (and other micro-environmental) heterogeneity and use homogeneous fields! Partial solution is </a:t>
            </a:r>
            <a:r>
              <a:rPr lang="en-GB" altLang="de-DE" dirty="0">
                <a:solidFill>
                  <a:srgbClr val="0000FF"/>
                </a:solidFill>
                <a:latin typeface="Arial" panose="020B0604020202020204" pitchFamily="34" charset="0"/>
                <a:cs typeface="Arial" panose="020B0604020202020204" pitchFamily="34" charset="0"/>
              </a:rPr>
              <a:t>randomize-and-replicate</a:t>
            </a:r>
            <a:r>
              <a:rPr lang="en-GB" altLang="de-DE" dirty="0">
                <a:solidFill>
                  <a:srgbClr val="000000"/>
                </a:solidFill>
                <a:latin typeface="Arial" panose="020B0604020202020204" pitchFamily="34" charset="0"/>
                <a:cs typeface="Arial" panose="020B0604020202020204" pitchFamily="34" charset="0"/>
              </a:rPr>
              <a:t>, and blocking and sub-blocking such as in lattice designs - to reduce plot error impact </a:t>
            </a:r>
            <a:r>
              <a:rPr lang="en-GB" altLang="de-DE" i="1" dirty="0">
                <a:solidFill>
                  <a:srgbClr val="000000"/>
                </a:solidFill>
                <a:latin typeface="Arial" panose="020B0604020202020204" pitchFamily="34" charset="0"/>
                <a:cs typeface="Arial" panose="020B0604020202020204" pitchFamily="34" charset="0"/>
              </a:rPr>
              <a:t>via</a:t>
            </a:r>
            <a:r>
              <a:rPr lang="en-GB" altLang="de-DE" dirty="0">
                <a:solidFill>
                  <a:srgbClr val="000000"/>
                </a:solidFill>
                <a:latin typeface="Arial" panose="020B0604020202020204" pitchFamily="34" charset="0"/>
                <a:cs typeface="Arial" panose="020B0604020202020204" pitchFamily="34" charset="0"/>
              </a:rPr>
              <a:t> averaging data across replicates and </a:t>
            </a:r>
            <a:r>
              <a:rPr lang="en-GB" altLang="de-DE" i="1" dirty="0">
                <a:solidFill>
                  <a:srgbClr val="000000"/>
                </a:solidFill>
                <a:latin typeface="Arial" panose="020B0604020202020204" pitchFamily="34" charset="0"/>
                <a:cs typeface="Arial" panose="020B0604020202020204" pitchFamily="34" charset="0"/>
              </a:rPr>
              <a:t>via</a:t>
            </a:r>
            <a:r>
              <a:rPr lang="en-GB" altLang="de-DE" dirty="0">
                <a:solidFill>
                  <a:srgbClr val="000000"/>
                </a:solidFill>
                <a:latin typeface="Arial" panose="020B0604020202020204" pitchFamily="34" charset="0"/>
                <a:cs typeface="Arial" panose="020B0604020202020204" pitchFamily="34" charset="0"/>
              </a:rPr>
              <a:t> data-adjusting, to reduce error from such env. heterogeneity. Further approaches: Nearest-neighbourhood analyses; Spatial modelling approaches.</a:t>
            </a:r>
            <a:endParaRPr lang="en-GB" altLang="de-DE" sz="1200" dirty="0">
              <a:solidFill>
                <a:srgbClr val="000000"/>
              </a:solidFill>
              <a:latin typeface="Arial" panose="020B0604020202020204" pitchFamily="34" charset="0"/>
              <a:cs typeface="Arial" panose="020B0604020202020204" pitchFamily="34" charset="0"/>
            </a:endParaRPr>
          </a:p>
          <a:p>
            <a:pPr>
              <a:spcBef>
                <a:spcPct val="50000"/>
              </a:spcBef>
            </a:pPr>
            <a:endParaRPr lang="en-GB" altLang="de-DE" sz="1000" dirty="0">
              <a:solidFill>
                <a:srgbClr val="000000"/>
              </a:solidFill>
              <a:latin typeface="Arial" panose="020B0604020202020204" pitchFamily="34" charset="0"/>
              <a:cs typeface="Arial" panose="020B0604020202020204" pitchFamily="34" charset="0"/>
            </a:endParaRPr>
          </a:p>
          <a:p>
            <a:pPr>
              <a:spcBef>
                <a:spcPct val="50000"/>
              </a:spcBef>
            </a:pPr>
            <a:r>
              <a:rPr lang="en-GB" dirty="0">
                <a:latin typeface="Arial" panose="020B0604020202020204" pitchFamily="34" charset="0"/>
                <a:cs typeface="Arial" panose="020B0604020202020204" pitchFamily="34" charset="0"/>
              </a:rPr>
              <a:t>DOI 10.1071/CP11175</a:t>
            </a:r>
            <a:br>
              <a:rPr lang="en-GB" dirty="0">
                <a:latin typeface="Arial" panose="020B0604020202020204" pitchFamily="34" charset="0"/>
                <a:cs typeface="Arial" panose="020B0604020202020204" pitchFamily="34" charset="0"/>
              </a:rPr>
            </a:br>
            <a:r>
              <a:rPr lang="en-GB" dirty="0">
                <a:latin typeface="Arial" panose="020B0604020202020204" pitchFamily="34" charset="0"/>
                <a:cs typeface="Arial" panose="020B0604020202020204" pitchFamily="34" charset="0"/>
              </a:rPr>
              <a:t>https://s.gwdg.de/WhUy8z</a:t>
            </a:r>
          </a:p>
        </p:txBody>
      </p:sp>
      <p:pic>
        <p:nvPicPr>
          <p:cNvPr id="7" name="Picture 6">
            <a:extLst>
              <a:ext uri="{FF2B5EF4-FFF2-40B4-BE49-F238E27FC236}">
                <a16:creationId xmlns:a16="http://schemas.microsoft.com/office/drawing/2014/main" id="{F932E0CA-CFFC-4B88-9B0D-50CE2AFD2F7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2346" y="977775"/>
            <a:ext cx="8737207" cy="5824805"/>
          </a:xfrm>
          <a:prstGeom prst="rect">
            <a:avLst/>
          </a:prstGeom>
          <a:effectLst>
            <a:outerShdw blurRad="50800" dist="38100" dir="2700000" algn="tl" rotWithShape="0">
              <a:prstClr val="black">
                <a:alpha val="40000"/>
              </a:prstClr>
            </a:outerShdw>
          </a:effectLst>
        </p:spPr>
      </p:pic>
      <p:sp>
        <p:nvSpPr>
          <p:cNvPr id="8" name="Textfeld 5">
            <a:extLst>
              <a:ext uri="{FF2B5EF4-FFF2-40B4-BE49-F238E27FC236}">
                <a16:creationId xmlns:a16="http://schemas.microsoft.com/office/drawing/2014/main" id="{9430611B-52DA-4F73-9FF9-833BC9814F92}"/>
              </a:ext>
            </a:extLst>
          </p:cNvPr>
          <p:cNvSpPr txBox="1"/>
          <p:nvPr/>
        </p:nvSpPr>
        <p:spPr>
          <a:xfrm>
            <a:off x="11617419" y="5378612"/>
            <a:ext cx="512235"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6</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80784332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rot="16200000">
            <a:off x="-574078" y="1638075"/>
            <a:ext cx="5805756" cy="4565233"/>
          </a:xfrm>
          <a:prstGeom prst="rect">
            <a:avLst/>
          </a:prstGeom>
          <a:effectLst>
            <a:outerShdw blurRad="50800" dist="38100" dir="2700000" algn="tl" rotWithShape="0">
              <a:prstClr val="black">
                <a:alpha val="40000"/>
              </a:prstClr>
            </a:outerShdw>
          </a:effectLst>
        </p:spPr>
      </p:pic>
      <p:sp>
        <p:nvSpPr>
          <p:cNvPr id="7" name="TextBox 6"/>
          <p:cNvSpPr txBox="1"/>
          <p:nvPr/>
        </p:nvSpPr>
        <p:spPr>
          <a:xfrm>
            <a:off x="46182" y="55420"/>
            <a:ext cx="12053454" cy="830997"/>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a:latin typeface="Arial" panose="020B0604020202020204" pitchFamily="34" charset="0"/>
                <a:cs typeface="Arial" panose="020B0604020202020204" pitchFamily="34" charset="0"/>
              </a:rPr>
              <a:t>Beyond small-scale environmental heterogeneity within a field trial, there is large-scale environmental heterogeneity: Between field trial </a:t>
            </a:r>
            <a:r>
              <a:rPr lang="en-GB" sz="2400" dirty="0" err="1">
                <a:latin typeface="Arial" panose="020B0604020202020204" pitchFamily="34" charset="0"/>
                <a:cs typeface="Arial" panose="020B0604020202020204" pitchFamily="34" charset="0"/>
              </a:rPr>
              <a:t>locs</a:t>
            </a:r>
            <a:r>
              <a:rPr lang="en-GB" sz="2400" dirty="0">
                <a:latin typeface="Arial" panose="020B0604020202020204" pitchFamily="34" charset="0"/>
                <a:cs typeface="Arial" panose="020B0604020202020204" pitchFamily="34" charset="0"/>
              </a:rPr>
              <a:t>. and between seasons (years).</a:t>
            </a:r>
          </a:p>
        </p:txBody>
      </p:sp>
      <p:grpSp>
        <p:nvGrpSpPr>
          <p:cNvPr id="12" name="Group 11"/>
          <p:cNvGrpSpPr/>
          <p:nvPr/>
        </p:nvGrpSpPr>
        <p:grpSpPr>
          <a:xfrm>
            <a:off x="4668381" y="1017815"/>
            <a:ext cx="7452000" cy="973133"/>
            <a:chOff x="4668381" y="1017815"/>
            <a:chExt cx="7452000" cy="973133"/>
          </a:xfrm>
        </p:grpSpPr>
        <p:pic>
          <p:nvPicPr>
            <p:cNvPr id="5" name="Picture 4"/>
            <p:cNvPicPr>
              <a:picLocks noChangeAspect="1"/>
            </p:cNvPicPr>
            <p:nvPr/>
          </p:nvPicPr>
          <p:blipFill>
            <a:blip r:embed="rId3"/>
            <a:stretch>
              <a:fillRect/>
            </a:stretch>
          </p:blipFill>
          <p:spPr>
            <a:xfrm>
              <a:off x="4668381" y="1017815"/>
              <a:ext cx="7452000" cy="973133"/>
            </a:xfrm>
            <a:prstGeom prst="rect">
              <a:avLst/>
            </a:prstGeom>
            <a:effectLst>
              <a:outerShdw blurRad="50800" dist="38100" dir="2700000" algn="tl" rotWithShape="0">
                <a:prstClr val="black">
                  <a:alpha val="40000"/>
                </a:prstClr>
              </a:outerShdw>
            </a:effectLst>
          </p:spPr>
        </p:pic>
        <p:sp>
          <p:nvSpPr>
            <p:cNvPr id="8" name="TextBox 7"/>
            <p:cNvSpPr txBox="1"/>
            <p:nvPr/>
          </p:nvSpPr>
          <p:spPr>
            <a:xfrm>
              <a:off x="5311209" y="1254124"/>
              <a:ext cx="1658001" cy="692497"/>
            </a:xfrm>
            <a:prstGeom prst="rect">
              <a:avLst/>
            </a:prstGeom>
            <a:solidFill>
              <a:schemeClr val="bg1"/>
            </a:solidFill>
          </p:spPr>
          <p:txBody>
            <a:bodyPr wrap="square" rtlCol="0">
              <a:spAutoFit/>
            </a:bodyPr>
            <a:lstStyle/>
            <a:p>
              <a:r>
                <a:rPr lang="en-GB" sz="1300" dirty="0">
                  <a:latin typeface="Arial" panose="020B0604020202020204" pitchFamily="34" charset="0"/>
                  <a:cs typeface="Arial" panose="020B0604020202020204" pitchFamily="34" charset="0"/>
                </a:rPr>
                <a:t>Very suitable</a:t>
              </a:r>
            </a:p>
            <a:p>
              <a:r>
                <a:rPr lang="en-GB" sz="1300" dirty="0">
                  <a:latin typeface="Arial" panose="020B0604020202020204" pitchFamily="34" charset="0"/>
                  <a:cs typeface="Arial" panose="020B0604020202020204" pitchFamily="34" charset="0"/>
                </a:rPr>
                <a:t>Suitable</a:t>
              </a:r>
            </a:p>
            <a:p>
              <a:r>
                <a:rPr lang="en-GB" sz="1300" dirty="0">
                  <a:latin typeface="Arial" panose="020B0604020202020204" pitchFamily="34" charset="0"/>
                  <a:cs typeface="Arial" panose="020B0604020202020204" pitchFamily="34" charset="0"/>
                </a:rPr>
                <a:t>Limited suitable</a:t>
              </a:r>
            </a:p>
          </p:txBody>
        </p:sp>
        <p:sp>
          <p:nvSpPr>
            <p:cNvPr id="9" name="Rectangle 8"/>
            <p:cNvSpPr/>
            <p:nvPr/>
          </p:nvSpPr>
          <p:spPr>
            <a:xfrm>
              <a:off x="4809441" y="1106863"/>
              <a:ext cx="611284" cy="116194"/>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0" name="TextBox 9"/>
            <p:cNvSpPr txBox="1"/>
            <p:nvPr/>
          </p:nvSpPr>
          <p:spPr>
            <a:xfrm>
              <a:off x="7451281" y="1256495"/>
              <a:ext cx="1523255" cy="492443"/>
            </a:xfrm>
            <a:prstGeom prst="rect">
              <a:avLst/>
            </a:prstGeom>
            <a:solidFill>
              <a:schemeClr val="bg1"/>
            </a:solidFill>
          </p:spPr>
          <p:txBody>
            <a:bodyPr wrap="square" rtlCol="0">
              <a:spAutoFit/>
            </a:bodyPr>
            <a:lstStyle/>
            <a:p>
              <a:r>
                <a:rPr lang="en-GB" sz="1300" dirty="0">
                  <a:latin typeface="Arial" panose="020B0604020202020204" pitchFamily="34" charset="0"/>
                  <a:cs typeface="Arial" panose="020B0604020202020204" pitchFamily="34" charset="0"/>
                </a:rPr>
                <a:t>Little suitable</a:t>
              </a:r>
            </a:p>
            <a:p>
              <a:r>
                <a:rPr lang="en-GB" sz="1300" dirty="0">
                  <a:latin typeface="Arial" panose="020B0604020202020204" pitchFamily="34" charset="0"/>
                  <a:cs typeface="Arial" panose="020B0604020202020204" pitchFamily="34" charset="0"/>
                </a:rPr>
                <a:t>Not suitable</a:t>
              </a:r>
            </a:p>
          </p:txBody>
        </p:sp>
        <p:sp>
          <p:nvSpPr>
            <p:cNvPr id="11" name="TextBox 10"/>
            <p:cNvSpPr txBox="1"/>
            <p:nvPr/>
          </p:nvSpPr>
          <p:spPr>
            <a:xfrm>
              <a:off x="9066120" y="1054069"/>
              <a:ext cx="2916404" cy="892552"/>
            </a:xfrm>
            <a:prstGeom prst="rect">
              <a:avLst/>
            </a:prstGeom>
            <a:solidFill>
              <a:schemeClr val="bg1"/>
            </a:solidFill>
          </p:spPr>
          <p:txBody>
            <a:bodyPr wrap="square" rtlCol="0">
              <a:spAutoFit/>
            </a:bodyPr>
            <a:lstStyle/>
            <a:p>
              <a:r>
                <a:rPr lang="en-GB" sz="1300" dirty="0">
                  <a:latin typeface="Arial" panose="020B0604020202020204" pitchFamily="34" charset="0"/>
                  <a:cs typeface="Arial" panose="020B0604020202020204" pitchFamily="34" charset="0"/>
                </a:rPr>
                <a:t>HTW Dresden</a:t>
              </a:r>
              <a:br>
                <a:rPr lang="en-GB" sz="1300" dirty="0">
                  <a:latin typeface="Arial" panose="020B0604020202020204" pitchFamily="34" charset="0"/>
                  <a:cs typeface="Arial" panose="020B0604020202020204" pitchFamily="34" charset="0"/>
                </a:rPr>
              </a:br>
              <a:r>
                <a:rPr lang="en-GB" sz="1300" dirty="0">
                  <a:latin typeface="Arial" panose="020B0604020202020204" pitchFamily="34" charset="0"/>
                  <a:cs typeface="Arial" panose="020B0604020202020204" pitchFamily="34" charset="0"/>
                </a:rPr>
                <a:t>Lux et al. 2021</a:t>
              </a:r>
              <a:br>
                <a:rPr lang="en-GB" sz="1300" dirty="0">
                  <a:latin typeface="Arial" panose="020B0604020202020204" pitchFamily="34" charset="0"/>
                  <a:cs typeface="Arial" panose="020B0604020202020204" pitchFamily="34" charset="0"/>
                </a:rPr>
              </a:br>
              <a:r>
                <a:rPr lang="en-GB" sz="1300" dirty="0">
                  <a:latin typeface="Arial" panose="020B0604020202020204" pitchFamily="34" charset="0"/>
                  <a:cs typeface="Arial" panose="020B0604020202020204" pitchFamily="34" charset="0"/>
                </a:rPr>
                <a:t>DWD Agri-meteorology</a:t>
              </a:r>
            </a:p>
            <a:p>
              <a:r>
                <a:rPr lang="en-GB" sz="1300" dirty="0">
                  <a:latin typeface="Arial" panose="020B0604020202020204" pitchFamily="34" charset="0"/>
                  <a:cs typeface="Arial" panose="020B0604020202020204" pitchFamily="34" charset="0"/>
                </a:rPr>
                <a:t>Scale 1 : 900.000</a:t>
              </a:r>
            </a:p>
          </p:txBody>
        </p:sp>
      </p:grpSp>
      <p:sp>
        <p:nvSpPr>
          <p:cNvPr id="4" name="TextBox 3"/>
          <p:cNvSpPr txBox="1"/>
          <p:nvPr/>
        </p:nvSpPr>
        <p:spPr>
          <a:xfrm>
            <a:off x="4699000" y="2287046"/>
            <a:ext cx="7400636" cy="452431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Picture shows a map of Germany; colour code shows site suitability for growing winter faba beans. Here, the focus was on historical meteoro-logical data, informing us about low or high risk of winter kill. E.g., a spell of warm temperature after winter (conditions which lead to loss of winter hardiness thus de-hardening the winter crop), followed by a harsh spell of freezing temperatures is unfortunate. Such sequence of events would damage the crop. Red colour: Site is not suitable. </a:t>
            </a:r>
          </a:p>
          <a:p>
            <a:r>
              <a:rPr lang="en-GB" dirty="0">
                <a:latin typeface="Arial" panose="020B0604020202020204" pitchFamily="34" charset="0"/>
                <a:cs typeface="Arial" panose="020B0604020202020204" pitchFamily="34" charset="0"/>
              </a:rPr>
              <a:t>https://orgprints.org/id/eprint/39222/</a:t>
            </a:r>
          </a:p>
          <a:p>
            <a:endParaRPr lang="en-GB" dirty="0">
              <a:latin typeface="Arial" panose="020B0604020202020204" pitchFamily="34" charset="0"/>
              <a:cs typeface="Arial" panose="020B0604020202020204" pitchFamily="34" charset="0"/>
            </a:endParaRPr>
          </a:p>
          <a:p>
            <a:endParaRPr lang="en-GB" dirty="0">
              <a:latin typeface="Arial" panose="020B0604020202020204" pitchFamily="34" charset="0"/>
              <a:cs typeface="Arial" panose="020B0604020202020204" pitchFamily="34" charset="0"/>
            </a:endParaRPr>
          </a:p>
          <a:p>
            <a:r>
              <a:rPr lang="en-GB" dirty="0">
                <a:latin typeface="Arial" panose="020B0604020202020204" pitchFamily="34" charset="0"/>
                <a:cs typeface="Arial" panose="020B0604020202020204" pitchFamily="34" charset="0"/>
              </a:rPr>
              <a:t>Obviously, along the rive Rhine and at </a:t>
            </a:r>
            <a:r>
              <a:rPr lang="en-GB" i="1" dirty="0" err="1">
                <a:latin typeface="Arial" panose="020B0604020202020204" pitchFamily="34" charset="0"/>
                <a:cs typeface="Arial" panose="020B0604020202020204" pitchFamily="34" charset="0"/>
              </a:rPr>
              <a:t>Chiemsee</a:t>
            </a:r>
            <a:r>
              <a:rPr lang="en-GB" dirty="0">
                <a:latin typeface="Arial" panose="020B0604020202020204" pitchFamily="34" charset="0"/>
                <a:cs typeface="Arial" panose="020B0604020202020204" pitchFamily="34" charset="0"/>
              </a:rPr>
              <a:t> in Bavaria, the conditions are optimum, whereas even near North Sea and Baltic Sea conditions can be risky for winter faba beans. The map, of course, shows only average risk and not an actual season. Moreover, due to Climate Change, historical data may be misleading when predicting the future.</a:t>
            </a:r>
          </a:p>
        </p:txBody>
      </p:sp>
      <p:sp>
        <p:nvSpPr>
          <p:cNvPr id="13" name="Textfeld 5">
            <a:extLst>
              <a:ext uri="{FF2B5EF4-FFF2-40B4-BE49-F238E27FC236}">
                <a16:creationId xmlns:a16="http://schemas.microsoft.com/office/drawing/2014/main" id="{3DDC7CF1-32E9-4636-84BE-FFDD50AE893F}"/>
              </a:ext>
            </a:extLst>
          </p:cNvPr>
          <p:cNvSpPr txBox="1"/>
          <p:nvPr/>
        </p:nvSpPr>
        <p:spPr>
          <a:xfrm>
            <a:off x="46182" y="6340915"/>
            <a:ext cx="512235"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7</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126040698"/>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46182" y="55420"/>
            <a:ext cx="12053454" cy="1200329"/>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a:latin typeface="Arial" panose="020B0604020202020204" pitchFamily="34" charset="0"/>
                <a:cs typeface="Arial" panose="020B0604020202020204" pitchFamily="34" charset="0"/>
              </a:rPr>
              <a:t>Data from field testing 11 pea cvs. across 12 environments. Cultivar Monamy showed 53.19 </a:t>
            </a:r>
            <a:r>
              <a:rPr lang="en-GB" sz="2400" dirty="0" err="1">
                <a:latin typeface="Arial" panose="020B0604020202020204" pitchFamily="34" charset="0"/>
                <a:cs typeface="Arial" panose="020B0604020202020204" pitchFamily="34" charset="0"/>
              </a:rPr>
              <a:t>dt</a:t>
            </a:r>
            <a:r>
              <a:rPr lang="en-GB" sz="2400" dirty="0">
                <a:latin typeface="Arial" panose="020B0604020202020204" pitchFamily="34" charset="0"/>
                <a:cs typeface="Arial" panose="020B0604020202020204" pitchFamily="34" charset="0"/>
              </a:rPr>
              <a:t>/ha, poor yield; 10.4 </a:t>
            </a:r>
            <a:r>
              <a:rPr lang="en-GB" sz="2400" dirty="0" err="1">
                <a:latin typeface="Arial" panose="020B0604020202020204" pitchFamily="34" charset="0"/>
                <a:cs typeface="Arial" panose="020B0604020202020204" pitchFamily="34" charset="0"/>
              </a:rPr>
              <a:t>dt</a:t>
            </a:r>
            <a:r>
              <a:rPr lang="en-GB" sz="2400" dirty="0">
                <a:latin typeface="Arial" panose="020B0604020202020204" pitchFamily="34" charset="0"/>
                <a:cs typeface="Arial" panose="020B0604020202020204" pitchFamily="34" charset="0"/>
              </a:rPr>
              <a:t>/ha below the grand mean. Mind the Means of cvs. and environments, and mind their Effects (Pflanzenbauwissenschaften 8, 16-23).</a:t>
            </a:r>
          </a:p>
        </p:txBody>
      </p:sp>
      <p:graphicFrame>
        <p:nvGraphicFramePr>
          <p:cNvPr id="3" name="Object 2"/>
          <p:cNvGraphicFramePr>
            <a:graphicFrameLocks noChangeAspect="1"/>
          </p:cNvGraphicFramePr>
          <p:nvPr>
            <p:extLst>
              <p:ext uri="{D42A27DB-BD31-4B8C-83A1-F6EECF244321}">
                <p14:modId xmlns:p14="http://schemas.microsoft.com/office/powerpoint/2010/main" val="3562930770"/>
              </p:ext>
            </p:extLst>
          </p:nvPr>
        </p:nvGraphicFramePr>
        <p:xfrm>
          <a:off x="112182" y="1361132"/>
          <a:ext cx="11034777" cy="4968560"/>
        </p:xfrm>
        <a:graphic>
          <a:graphicData uri="http://schemas.openxmlformats.org/presentationml/2006/ole">
            <mc:AlternateContent xmlns:mc="http://schemas.openxmlformats.org/markup-compatibility/2006">
              <mc:Choice xmlns:v="urn:schemas-microsoft-com:vml" Requires="v">
                <p:oleObj spid="_x0000_s3441" name="Document" r:id="rId3" imgW="8426940" imgH="3793550" progId="Word.Document.12">
                  <p:link updateAutomatic="1"/>
                </p:oleObj>
              </mc:Choice>
              <mc:Fallback>
                <p:oleObj name="Document" r:id="rId3" imgW="8426940" imgH="3793550" progId="Word.Document.12">
                  <p:link updateAutomatic="1"/>
                  <p:pic>
                    <p:nvPicPr>
                      <p:cNvPr id="0" name=""/>
                      <p:cNvPicPr/>
                      <p:nvPr/>
                    </p:nvPicPr>
                    <p:blipFill>
                      <a:blip r:embed="rId4"/>
                      <a:stretch>
                        <a:fillRect/>
                      </a:stretch>
                    </p:blipFill>
                    <p:spPr>
                      <a:xfrm>
                        <a:off x="112182" y="1361132"/>
                        <a:ext cx="11034777" cy="4968560"/>
                      </a:xfrm>
                      <a:prstGeom prst="rect">
                        <a:avLst/>
                      </a:prstGeom>
                      <a:noFill/>
                      <a:ln>
                        <a:solidFill>
                          <a:schemeClr val="bg1">
                            <a:lumMod val="95000"/>
                          </a:schemeClr>
                        </a:solidFill>
                      </a:ln>
                    </p:spPr>
                  </p:pic>
                </p:oleObj>
              </mc:Fallback>
            </mc:AlternateContent>
          </a:graphicData>
        </a:graphic>
      </p:graphicFrame>
      <p:sp>
        <p:nvSpPr>
          <p:cNvPr id="5" name="TextBox 4"/>
          <p:cNvSpPr txBox="1"/>
          <p:nvPr/>
        </p:nvSpPr>
        <p:spPr>
          <a:xfrm>
            <a:off x="112182" y="6117167"/>
            <a:ext cx="11987454" cy="646331"/>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Effects, i.e. deviations from mean, sum up to zero, their mean is zero. Such effects are typically called ‚</a:t>
            </a:r>
            <a:r>
              <a:rPr lang="en-GB" dirty="0">
                <a:solidFill>
                  <a:srgbClr val="0000FF"/>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Main</a:t>
            </a:r>
            <a:r>
              <a:rPr lang="en-GB" dirty="0">
                <a:latin typeface="Arial" panose="020B0604020202020204" pitchFamily="34" charset="0"/>
                <a:cs typeface="Arial" panose="020B0604020202020204" pitchFamily="34" charset="0"/>
              </a:rPr>
              <a:t> Effects‘. They describe e.g. Monamy in </a:t>
            </a:r>
            <a:r>
              <a:rPr lang="en-GB" dirty="0">
                <a:solidFill>
                  <a:srgbClr val="0000FF"/>
                </a:solidFill>
                <a:latin typeface="Arial" panose="020B0604020202020204" pitchFamily="34" charset="0"/>
                <a:cs typeface="Arial" panose="020B0604020202020204" pitchFamily="34" charset="0"/>
              </a:rPr>
              <a:t>each</a:t>
            </a:r>
            <a:r>
              <a:rPr lang="en-GB" dirty="0">
                <a:latin typeface="Arial" panose="020B0604020202020204" pitchFamily="34" charset="0"/>
                <a:cs typeface="Arial" panose="020B0604020202020204" pitchFamily="34" charset="0"/>
              </a:rPr>
              <a:t> of the 12 environments (Monamy is ‘always’ low-yielding).</a:t>
            </a:r>
          </a:p>
        </p:txBody>
      </p:sp>
      <p:sp>
        <p:nvSpPr>
          <p:cNvPr id="7" name="Textfeld 5">
            <a:extLst>
              <a:ext uri="{FF2B5EF4-FFF2-40B4-BE49-F238E27FC236}">
                <a16:creationId xmlns:a16="http://schemas.microsoft.com/office/drawing/2014/main" id="{59210981-EC57-4870-9F8B-5A4F9D7B0590}"/>
              </a:ext>
            </a:extLst>
          </p:cNvPr>
          <p:cNvSpPr txBox="1"/>
          <p:nvPr/>
        </p:nvSpPr>
        <p:spPr>
          <a:xfrm>
            <a:off x="11679765" y="1024916"/>
            <a:ext cx="512235"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8</a:t>
            </a:fld>
            <a:endParaRPr lang="en-US"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23558310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3"/>
          <a:stretch>
            <a:fillRect/>
          </a:stretch>
        </p:blipFill>
        <p:spPr>
          <a:xfrm>
            <a:off x="18671" y="23295"/>
            <a:ext cx="12168000" cy="2096656"/>
          </a:xfrm>
          <a:prstGeom prst="rect">
            <a:avLst/>
          </a:prstGeom>
          <a:effectLst>
            <a:outerShdw blurRad="50800" dist="38100" dir="2700000" algn="tl" rotWithShape="0">
              <a:prstClr val="black">
                <a:alpha val="40000"/>
              </a:prstClr>
            </a:outerShdw>
          </a:effectLst>
        </p:spPr>
      </p:pic>
      <p:sp>
        <p:nvSpPr>
          <p:cNvPr id="4" name="TextBox 3"/>
          <p:cNvSpPr txBox="1"/>
          <p:nvPr/>
        </p:nvSpPr>
        <p:spPr>
          <a:xfrm>
            <a:off x="46182" y="55420"/>
            <a:ext cx="12095018"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sz="2400" dirty="0">
                <a:latin typeface="Arial" panose="020B0604020202020204" pitchFamily="34" charset="0"/>
                <a:cs typeface="Arial" panose="020B0604020202020204" pitchFamily="34" charset="0"/>
              </a:rPr>
              <a:t>Phenotypic data from field testing 11 pea cvs. across 12 environments.</a:t>
            </a:r>
          </a:p>
        </p:txBody>
      </p:sp>
      <p:grpSp>
        <p:nvGrpSpPr>
          <p:cNvPr id="10" name="Gruppieren 9"/>
          <p:cNvGrpSpPr/>
          <p:nvPr/>
        </p:nvGrpSpPr>
        <p:grpSpPr>
          <a:xfrm>
            <a:off x="60867" y="1397667"/>
            <a:ext cx="11034777" cy="4968560"/>
            <a:chOff x="60867" y="1397667"/>
            <a:chExt cx="11034777" cy="4968560"/>
          </a:xfrm>
        </p:grpSpPr>
        <p:graphicFrame>
          <p:nvGraphicFramePr>
            <p:cNvPr id="3" name="Object 2"/>
            <p:cNvGraphicFramePr>
              <a:graphicFrameLocks noChangeAspect="1"/>
            </p:cNvGraphicFramePr>
            <p:nvPr>
              <p:extLst>
                <p:ext uri="{D42A27DB-BD31-4B8C-83A1-F6EECF244321}">
                  <p14:modId xmlns:p14="http://schemas.microsoft.com/office/powerpoint/2010/main" val="4149174517"/>
                </p:ext>
              </p:extLst>
            </p:nvPr>
          </p:nvGraphicFramePr>
          <p:xfrm>
            <a:off x="60867" y="1397667"/>
            <a:ext cx="11034777" cy="4968560"/>
          </p:xfrm>
          <a:graphic>
            <a:graphicData uri="http://schemas.openxmlformats.org/presentationml/2006/ole">
              <mc:AlternateContent xmlns:mc="http://schemas.openxmlformats.org/markup-compatibility/2006">
                <mc:Choice xmlns:v="urn:schemas-microsoft-com:vml" Requires="v">
                  <p:oleObj spid="_x0000_s8538" name="Document" r:id="rId4" imgW="8426940" imgH="3793550" progId="Word.Document.12">
                    <p:link updateAutomatic="1"/>
                  </p:oleObj>
                </mc:Choice>
                <mc:Fallback>
                  <p:oleObj name="Document" r:id="rId4" imgW="8426940" imgH="3793550" progId="Word.Document.12">
                    <p:link updateAutomatic="1"/>
                    <p:pic>
                      <p:nvPicPr>
                        <p:cNvPr id="3" name="Object 2"/>
                        <p:cNvPicPr/>
                        <p:nvPr/>
                      </p:nvPicPr>
                      <p:blipFill>
                        <a:blip r:embed="rId5"/>
                        <a:stretch>
                          <a:fillRect/>
                        </a:stretch>
                      </p:blipFill>
                      <p:spPr>
                        <a:xfrm>
                          <a:off x="60867" y="1397667"/>
                          <a:ext cx="11034777" cy="4968560"/>
                        </a:xfrm>
                        <a:prstGeom prst="rect">
                          <a:avLst/>
                        </a:prstGeom>
                        <a:solidFill>
                          <a:schemeClr val="bg1"/>
                        </a:solidFill>
                        <a:ln>
                          <a:solidFill>
                            <a:schemeClr val="bg1">
                              <a:lumMod val="95000"/>
                            </a:schemeClr>
                          </a:solidFill>
                        </a:ln>
                      </p:spPr>
                    </p:pic>
                  </p:oleObj>
                </mc:Fallback>
              </mc:AlternateContent>
            </a:graphicData>
          </a:graphic>
        </p:graphicFrame>
        <p:sp>
          <p:nvSpPr>
            <p:cNvPr id="5" name="Rechteck 4"/>
            <p:cNvSpPr/>
            <p:nvPr/>
          </p:nvSpPr>
          <p:spPr>
            <a:xfrm>
              <a:off x="1084006" y="2020529"/>
              <a:ext cx="752168" cy="339213"/>
            </a:xfrm>
            <a:prstGeom prst="rect">
              <a:avLst/>
            </a:prstGeom>
            <a:noFill/>
            <a:ln w="19050">
              <a:solidFill>
                <a:srgbClr val="0000FF"/>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8" name="Rechteck 7"/>
            <p:cNvSpPr/>
            <p:nvPr/>
          </p:nvSpPr>
          <p:spPr>
            <a:xfrm>
              <a:off x="10188818" y="2020529"/>
              <a:ext cx="752168" cy="339213"/>
            </a:xfrm>
            <a:prstGeom prst="rect">
              <a:avLst/>
            </a:prstGeom>
            <a:noFill/>
            <a:ln w="19050">
              <a:solidFill>
                <a:srgbClr val="0000FF"/>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9" name="Rechteck 8"/>
            <p:cNvSpPr/>
            <p:nvPr/>
          </p:nvSpPr>
          <p:spPr>
            <a:xfrm>
              <a:off x="1084006" y="5627517"/>
              <a:ext cx="752168" cy="339213"/>
            </a:xfrm>
            <a:prstGeom prst="rect">
              <a:avLst/>
            </a:prstGeom>
            <a:noFill/>
            <a:ln w="19050">
              <a:solidFill>
                <a:srgbClr val="0000FF"/>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grpSp>
      <p:sp>
        <p:nvSpPr>
          <p:cNvPr id="2" name="Rectangle 1"/>
          <p:cNvSpPr/>
          <p:nvPr/>
        </p:nvSpPr>
        <p:spPr>
          <a:xfrm>
            <a:off x="94383" y="6073812"/>
            <a:ext cx="11948585" cy="646331"/>
          </a:xfrm>
          <a:prstGeom prst="rect">
            <a:avLst/>
          </a:prstGeom>
          <a:solidFill>
            <a:schemeClr val="bg1"/>
          </a:solidFill>
          <a:effectLst>
            <a:outerShdw blurRad="50800" dist="38100" dir="2700000" algn="tl" rotWithShape="0">
              <a:prstClr val="black">
                <a:alpha val="40000"/>
              </a:prstClr>
            </a:outerShdw>
          </a:effectLst>
        </p:spPr>
        <p:txBody>
          <a:bodyPr wrap="square">
            <a:spAutoFit/>
          </a:bodyPr>
          <a:lstStyle/>
          <a:p>
            <a:r>
              <a:rPr lang="en-GB" dirty="0">
                <a:latin typeface="Arial" panose="020B0604020202020204" pitchFamily="34" charset="0"/>
                <a:cs typeface="Arial" panose="020B0604020202020204" pitchFamily="34" charset="0"/>
              </a:rPr>
              <a:t>Result of pea cultivar ‚Monamy‘ at environment ‚G96-2I‘ was 46.74 </a:t>
            </a:r>
            <a:r>
              <a:rPr lang="en-GB" dirty="0" err="1">
                <a:latin typeface="Arial" panose="020B0604020202020204" pitchFamily="34" charset="0"/>
                <a:cs typeface="Arial" panose="020B0604020202020204" pitchFamily="34" charset="0"/>
              </a:rPr>
              <a:t>dt</a:t>
            </a:r>
            <a:r>
              <a:rPr lang="en-GB" dirty="0">
                <a:latin typeface="Arial" panose="020B0604020202020204" pitchFamily="34" charset="0"/>
                <a:cs typeface="Arial" panose="020B0604020202020204" pitchFamily="34" charset="0"/>
              </a:rPr>
              <a:t>/ha. This is not exactly the result of employing the General Mean of 63.63 and the ‚discounts‘ of cultivar and environment of -10.4 dt/ha and of -8.92 dt/ha.</a:t>
            </a:r>
          </a:p>
        </p:txBody>
      </p:sp>
      <p:sp>
        <p:nvSpPr>
          <p:cNvPr id="11" name="Textfeld 5">
            <a:extLst>
              <a:ext uri="{FF2B5EF4-FFF2-40B4-BE49-F238E27FC236}">
                <a16:creationId xmlns:a16="http://schemas.microsoft.com/office/drawing/2014/main" id="{80E3C76E-728C-421D-B4A9-5159F229F5AE}"/>
              </a:ext>
            </a:extLst>
          </p:cNvPr>
          <p:cNvSpPr txBox="1"/>
          <p:nvPr/>
        </p:nvSpPr>
        <p:spPr>
          <a:xfrm>
            <a:off x="11661094" y="1778181"/>
            <a:ext cx="512235" cy="461665"/>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pPr algn="ctr"/>
            <a:fld id="{5B255CE3-06F4-4E80-85AD-A0878CDD5C50}" type="slidenum">
              <a:rPr lang="en-US" sz="2400">
                <a:latin typeface="Arial" panose="020B0604020202020204" pitchFamily="34" charset="0"/>
                <a:cs typeface="Arial" panose="020B0604020202020204" pitchFamily="34" charset="0"/>
              </a:rPr>
              <a:pPr algn="ctr"/>
              <a:t>9</a:t>
            </a:fld>
            <a:endParaRPr lang="en-US" sz="2400" dirty="0">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78365680-1CD1-4B7F-B8FE-3EE21B424DCB}"/>
              </a:ext>
            </a:extLst>
          </p:cNvPr>
          <p:cNvSpPr txBox="1"/>
          <p:nvPr/>
        </p:nvSpPr>
        <p:spPr>
          <a:xfrm>
            <a:off x="58622" y="571879"/>
            <a:ext cx="1860859" cy="369332"/>
          </a:xfrm>
          <a:prstGeom prst="rect">
            <a:avLst/>
          </a:prstGeom>
          <a:solidFill>
            <a:schemeClr val="bg1"/>
          </a:solidFill>
          <a:effectLst>
            <a:outerShdw blurRad="50800" dist="38100" dir="2700000" algn="tl" rotWithShape="0">
              <a:prstClr val="black">
                <a:alpha val="40000"/>
              </a:prstClr>
            </a:outerShdw>
          </a:effectLst>
        </p:spPr>
        <p:txBody>
          <a:bodyPr wrap="square" rtlCol="0">
            <a:spAutoFit/>
          </a:bodyPr>
          <a:lstStyle/>
          <a:p>
            <a:r>
              <a:rPr lang="en-GB" dirty="0">
                <a:latin typeface="Arial" panose="020B0604020202020204" pitchFamily="34" charset="0"/>
                <a:cs typeface="Arial" panose="020B0604020202020204" pitchFamily="34" charset="0"/>
              </a:rPr>
              <a:t>© Gregor Welna</a:t>
            </a:r>
          </a:p>
        </p:txBody>
      </p:sp>
    </p:spTree>
    <p:extLst>
      <p:ext uri="{BB962C8B-B14F-4D97-AF65-F5344CB8AC3E}">
        <p14:creationId xmlns:p14="http://schemas.microsoft.com/office/powerpoint/2010/main" val="242530111"/>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4861</Words>
  <Application>Microsoft Office PowerPoint</Application>
  <PresentationFormat>Widescreen</PresentationFormat>
  <Paragraphs>510</Paragraphs>
  <Slides>31</Slides>
  <Notes>4</Notes>
  <HiddenSlides>0</HiddenSlides>
  <MMClips>0</MMClips>
  <ScaleCrop>false</ScaleCrop>
  <HeadingPairs>
    <vt:vector size="8" baseType="variant">
      <vt:variant>
        <vt:lpstr>Fonts Used</vt:lpstr>
      </vt:variant>
      <vt:variant>
        <vt:i4>6</vt:i4>
      </vt:variant>
      <vt:variant>
        <vt:lpstr>Theme</vt:lpstr>
      </vt:variant>
      <vt:variant>
        <vt:i4>1</vt:i4>
      </vt:variant>
      <vt:variant>
        <vt:lpstr>Links</vt:lpstr>
      </vt:variant>
      <vt:variant>
        <vt:i4>5</vt:i4>
      </vt:variant>
      <vt:variant>
        <vt:lpstr>Slide Titles</vt:lpstr>
      </vt:variant>
      <vt:variant>
        <vt:i4>31</vt:i4>
      </vt:variant>
    </vt:vector>
  </HeadingPairs>
  <TitlesOfParts>
    <vt:vector size="43" baseType="lpstr">
      <vt:lpstr>Arial</vt:lpstr>
      <vt:lpstr>Arial Narrow</vt:lpstr>
      <vt:lpstr>Calibri</vt:lpstr>
      <vt:lpstr>Calibri Light</vt:lpstr>
      <vt:lpstr>Courier New</vt:lpstr>
      <vt:lpstr>Times New Roman</vt:lpstr>
      <vt:lpstr>Office Theme</vt:lpstr>
      <vt:lpstr>file:///C:\Göttingen\W.Link\Daten%20(D)\MODULE\Modul-GPPB\GPPB%20WS%202020-21+2022-23\plus%2023-24\von%20Hilke%20Daten%20Main%20Effect%20Interactions.docx</vt:lpstr>
      <vt:lpstr>file:///C:\Göttingen\W.Link\Daten%20(D)\MODULE\Modul-GPPB\GPPB%20WS%202020-21+2022-23\plus%2023-24\von%20Hilke%20Daten%20Main%20Effect%20Interactions.docx</vt:lpstr>
      <vt:lpstr>file:///C:\Göttingen\W.Link\Daten%20(D)\MODULE\Modul-GPPB\GPPB%20WS%202020-21+2022-23\plus%2023-24\von%20Hilke%20Daten%20Interactions.docx</vt:lpstr>
      <vt:lpstr>file:///C:\Göttingen\W.Link\Daten%20(D)\MODULE\Modul-GPPB\GPPB%20WS%202020-21+2022-23\plus%2023-24\von%20Hilke%20Daten%20Main%20Effect%20Interactions%2011%20data%20missing.docx</vt:lpstr>
      <vt:lpstr>file:///C:\Göttingen\W.Link\Daten%20(D)\MODULE\Modul-GPPB\GPPB%20WS%202020-21+2022-23\plus%2023-24\Decompose%20P%20variance.docx</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Microsoft</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QQQ</dc:creator>
  <cp:lastModifiedBy>Wolfgang</cp:lastModifiedBy>
  <cp:revision>444</cp:revision>
  <dcterms:created xsi:type="dcterms:W3CDTF">2023-09-13T08:47:00Z</dcterms:created>
  <dcterms:modified xsi:type="dcterms:W3CDTF">2026-07-22T14:03:09Z</dcterms:modified>
</cp:coreProperties>
</file>